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1.xml" ContentType="application/inkml+xml"/>
  <Override PartName="/ppt/notesSlides/notesSlide36.xml" ContentType="application/vnd.openxmlformats-officedocument.presentationml.notesSlide+xml"/>
  <Override PartName="/ppt/ink/ink2.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14"/>
  </p:notesMasterIdLst>
  <p:handoutMasterIdLst>
    <p:handoutMasterId r:id="rId215"/>
  </p:handoutMasterIdLst>
  <p:sldIdLst>
    <p:sldId id="373" r:id="rId5"/>
    <p:sldId id="374" r:id="rId6"/>
    <p:sldId id="375" r:id="rId7"/>
    <p:sldId id="256"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67" r:id="rId21"/>
    <p:sldId id="302" r:id="rId22"/>
    <p:sldId id="303" r:id="rId23"/>
    <p:sldId id="368" r:id="rId24"/>
    <p:sldId id="306" r:id="rId25"/>
    <p:sldId id="307" r:id="rId26"/>
    <p:sldId id="369" r:id="rId27"/>
    <p:sldId id="309" r:id="rId28"/>
    <p:sldId id="311" r:id="rId29"/>
    <p:sldId id="312" r:id="rId30"/>
    <p:sldId id="313" r:id="rId31"/>
    <p:sldId id="370" r:id="rId32"/>
    <p:sldId id="315" r:id="rId33"/>
    <p:sldId id="316" r:id="rId34"/>
    <p:sldId id="317" r:id="rId35"/>
    <p:sldId id="318" r:id="rId36"/>
    <p:sldId id="319" r:id="rId37"/>
    <p:sldId id="371" r:id="rId38"/>
    <p:sldId id="320" r:id="rId39"/>
    <p:sldId id="322" r:id="rId40"/>
    <p:sldId id="323" r:id="rId41"/>
    <p:sldId id="324" r:id="rId42"/>
    <p:sldId id="325" r:id="rId43"/>
    <p:sldId id="326" r:id="rId44"/>
    <p:sldId id="327" r:id="rId45"/>
    <p:sldId id="328" r:id="rId46"/>
    <p:sldId id="330" r:id="rId47"/>
    <p:sldId id="331" r:id="rId48"/>
    <p:sldId id="332" r:id="rId49"/>
    <p:sldId id="333" r:id="rId50"/>
    <p:sldId id="334" r:id="rId51"/>
    <p:sldId id="335" r:id="rId52"/>
    <p:sldId id="336" r:id="rId53"/>
    <p:sldId id="337" r:id="rId54"/>
    <p:sldId id="338" r:id="rId55"/>
    <p:sldId id="339" r:id="rId56"/>
    <p:sldId id="340" r:id="rId57"/>
    <p:sldId id="341" r:id="rId58"/>
    <p:sldId id="342" r:id="rId59"/>
    <p:sldId id="343" r:id="rId60"/>
    <p:sldId id="344" r:id="rId61"/>
    <p:sldId id="372" r:id="rId62"/>
    <p:sldId id="346" r:id="rId63"/>
    <p:sldId id="347" r:id="rId64"/>
    <p:sldId id="276" r:id="rId65"/>
    <p:sldId id="366" r:id="rId66"/>
    <p:sldId id="376" r:id="rId67"/>
    <p:sldId id="377" r:id="rId68"/>
    <p:sldId id="378" r:id="rId69"/>
    <p:sldId id="379" r:id="rId70"/>
    <p:sldId id="512" r:id="rId71"/>
    <p:sldId id="380" r:id="rId72"/>
    <p:sldId id="381" r:id="rId73"/>
    <p:sldId id="513" r:id="rId74"/>
    <p:sldId id="382" r:id="rId75"/>
    <p:sldId id="514" r:id="rId76"/>
    <p:sldId id="515" r:id="rId77"/>
    <p:sldId id="517" r:id="rId78"/>
    <p:sldId id="518" r:id="rId79"/>
    <p:sldId id="519" r:id="rId80"/>
    <p:sldId id="384" r:id="rId81"/>
    <p:sldId id="520" r:id="rId82"/>
    <p:sldId id="385" r:id="rId83"/>
    <p:sldId id="386" r:id="rId84"/>
    <p:sldId id="387" r:id="rId85"/>
    <p:sldId id="388" r:id="rId86"/>
    <p:sldId id="389" r:id="rId87"/>
    <p:sldId id="390" r:id="rId88"/>
    <p:sldId id="391" r:id="rId89"/>
    <p:sldId id="392" r:id="rId90"/>
    <p:sldId id="393" r:id="rId91"/>
    <p:sldId id="394" r:id="rId92"/>
    <p:sldId id="395" r:id="rId93"/>
    <p:sldId id="396" r:id="rId94"/>
    <p:sldId id="397" r:id="rId95"/>
    <p:sldId id="398" r:id="rId96"/>
    <p:sldId id="399" r:id="rId97"/>
    <p:sldId id="400" r:id="rId98"/>
    <p:sldId id="401" r:id="rId99"/>
    <p:sldId id="402" r:id="rId100"/>
    <p:sldId id="403" r:id="rId101"/>
    <p:sldId id="404" r:id="rId102"/>
    <p:sldId id="405" r:id="rId103"/>
    <p:sldId id="406" r:id="rId104"/>
    <p:sldId id="407" r:id="rId105"/>
    <p:sldId id="408" r:id="rId106"/>
    <p:sldId id="409" r:id="rId107"/>
    <p:sldId id="410" r:id="rId108"/>
    <p:sldId id="411" r:id="rId109"/>
    <p:sldId id="412" r:id="rId110"/>
    <p:sldId id="413" r:id="rId111"/>
    <p:sldId id="414" r:id="rId112"/>
    <p:sldId id="415" r:id="rId113"/>
    <p:sldId id="416" r:id="rId114"/>
    <p:sldId id="417" r:id="rId115"/>
    <p:sldId id="418" r:id="rId116"/>
    <p:sldId id="419" r:id="rId117"/>
    <p:sldId id="420" r:id="rId118"/>
    <p:sldId id="421" r:id="rId119"/>
    <p:sldId id="422" r:id="rId120"/>
    <p:sldId id="423" r:id="rId121"/>
    <p:sldId id="424" r:id="rId122"/>
    <p:sldId id="425" r:id="rId123"/>
    <p:sldId id="426" r:id="rId124"/>
    <p:sldId id="427" r:id="rId125"/>
    <p:sldId id="428" r:id="rId126"/>
    <p:sldId id="429" r:id="rId127"/>
    <p:sldId id="430" r:id="rId128"/>
    <p:sldId id="431" r:id="rId129"/>
    <p:sldId id="432" r:id="rId130"/>
    <p:sldId id="433" r:id="rId131"/>
    <p:sldId id="434" r:id="rId132"/>
    <p:sldId id="435" r:id="rId133"/>
    <p:sldId id="436" r:id="rId134"/>
    <p:sldId id="437" r:id="rId135"/>
    <p:sldId id="438" r:id="rId136"/>
    <p:sldId id="439" r:id="rId137"/>
    <p:sldId id="440" r:id="rId138"/>
    <p:sldId id="441" r:id="rId139"/>
    <p:sldId id="442" r:id="rId140"/>
    <p:sldId id="443" r:id="rId141"/>
    <p:sldId id="444" r:id="rId142"/>
    <p:sldId id="445" r:id="rId143"/>
    <p:sldId id="446" r:id="rId144"/>
    <p:sldId id="447" r:id="rId145"/>
    <p:sldId id="448" r:id="rId146"/>
    <p:sldId id="449" r:id="rId147"/>
    <p:sldId id="450" r:id="rId148"/>
    <p:sldId id="451" r:id="rId149"/>
    <p:sldId id="452" r:id="rId150"/>
    <p:sldId id="453" r:id="rId151"/>
    <p:sldId id="454" r:id="rId152"/>
    <p:sldId id="455" r:id="rId153"/>
    <p:sldId id="456" r:id="rId154"/>
    <p:sldId id="457" r:id="rId155"/>
    <p:sldId id="458" r:id="rId156"/>
    <p:sldId id="521" r:id="rId157"/>
    <p:sldId id="459" r:id="rId158"/>
    <p:sldId id="460" r:id="rId159"/>
    <p:sldId id="461" r:id="rId160"/>
    <p:sldId id="462" r:id="rId161"/>
    <p:sldId id="463" r:id="rId162"/>
    <p:sldId id="464" r:id="rId163"/>
    <p:sldId id="465" r:id="rId164"/>
    <p:sldId id="466" r:id="rId165"/>
    <p:sldId id="467" r:id="rId166"/>
    <p:sldId id="468" r:id="rId167"/>
    <p:sldId id="469" r:id="rId168"/>
    <p:sldId id="522" r:id="rId169"/>
    <p:sldId id="470" r:id="rId170"/>
    <p:sldId id="523" r:id="rId171"/>
    <p:sldId id="471" r:id="rId172"/>
    <p:sldId id="472" r:id="rId173"/>
    <p:sldId id="473" r:id="rId174"/>
    <p:sldId id="474" r:id="rId175"/>
    <p:sldId id="475" r:id="rId176"/>
    <p:sldId id="476" r:id="rId177"/>
    <p:sldId id="477" r:id="rId178"/>
    <p:sldId id="478" r:id="rId179"/>
    <p:sldId id="479" r:id="rId180"/>
    <p:sldId id="480" r:id="rId181"/>
    <p:sldId id="481" r:id="rId182"/>
    <p:sldId id="482" r:id="rId183"/>
    <p:sldId id="483" r:id="rId184"/>
    <p:sldId id="484" r:id="rId185"/>
    <p:sldId id="485" r:id="rId186"/>
    <p:sldId id="486" r:id="rId187"/>
    <p:sldId id="487" r:id="rId188"/>
    <p:sldId id="488" r:id="rId189"/>
    <p:sldId id="489" r:id="rId190"/>
    <p:sldId id="490" r:id="rId191"/>
    <p:sldId id="491" r:id="rId192"/>
    <p:sldId id="492" r:id="rId193"/>
    <p:sldId id="493" r:id="rId194"/>
    <p:sldId id="494" r:id="rId195"/>
    <p:sldId id="495" r:id="rId196"/>
    <p:sldId id="496" r:id="rId197"/>
    <p:sldId id="497" r:id="rId198"/>
    <p:sldId id="498" r:id="rId199"/>
    <p:sldId id="499" r:id="rId200"/>
    <p:sldId id="500" r:id="rId201"/>
    <p:sldId id="501" r:id="rId202"/>
    <p:sldId id="502" r:id="rId203"/>
    <p:sldId id="503" r:id="rId204"/>
    <p:sldId id="504" r:id="rId205"/>
    <p:sldId id="505" r:id="rId206"/>
    <p:sldId id="506" r:id="rId207"/>
    <p:sldId id="507" r:id="rId208"/>
    <p:sldId id="508" r:id="rId209"/>
    <p:sldId id="509" r:id="rId210"/>
    <p:sldId id="510" r:id="rId211"/>
    <p:sldId id="511" r:id="rId212"/>
    <p:sldId id="285" r:id="rId2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52" autoAdjust="0"/>
  </p:normalViewPr>
  <p:slideViewPr>
    <p:cSldViewPr snapToGrid="0" showGuides="1">
      <p:cViewPr varScale="1">
        <p:scale>
          <a:sx n="63" d="100"/>
          <a:sy n="63" d="100"/>
        </p:scale>
        <p:origin x="764" y="32"/>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16" Type="http://schemas.openxmlformats.org/officeDocument/2006/relationships/presProps" Target="presProps.xml"/><Relationship Id="rId211" Type="http://schemas.openxmlformats.org/officeDocument/2006/relationships/slide" Target="slides/slide207.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slide" Target="slides/slide202.xml"/><Relationship Id="rId201" Type="http://schemas.openxmlformats.org/officeDocument/2006/relationships/slide" Target="slides/slide197.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212" Type="http://schemas.openxmlformats.org/officeDocument/2006/relationships/slide" Target="slides/slide208.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tableStyles" Target="tableStyles.xml"/><Relationship Id="rId3" Type="http://schemas.openxmlformats.org/officeDocument/2006/relationships/customXml" Target="../customXml/item3.xml"/><Relationship Id="rId214" Type="http://schemas.openxmlformats.org/officeDocument/2006/relationships/notesMaster" Target="notesMasters/notesMaster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handoutMaster" Target="handoutMasters/handoutMaster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Sheet1!$A$2:$A$10</c:f>
              <c:strCache>
                <c:ptCount val="4"/>
                <c:pt idx="0">
                  <c:v>Category 1</c:v>
                </c:pt>
                <c:pt idx="1">
                  <c:v>Category 2</c:v>
                </c:pt>
                <c:pt idx="2">
                  <c:v>Category 3</c:v>
                </c:pt>
                <c:pt idx="3">
                  <c:v>Category 4</c:v>
                </c:pt>
              </c:strCache>
            </c:strRef>
          </c:cat>
          <c:val>
            <c:numRef>
              <c:f>Sheet1!$D$2:$D$10</c:f>
              <c:numCache>
                <c:formatCode>General</c:formatCode>
                <c:ptCount val="9"/>
                <c:pt idx="0">
                  <c:v>2</c:v>
                </c:pt>
                <c:pt idx="1">
                  <c:v>2</c:v>
                </c:pt>
                <c:pt idx="2">
                  <c:v>3</c:v>
                </c:pt>
                <c:pt idx="3">
                  <c:v>5</c:v>
                </c:pt>
                <c:pt idx="4">
                  <c:v>7</c:v>
                </c:pt>
                <c:pt idx="5">
                  <c:v>9</c:v>
                </c:pt>
                <c:pt idx="6">
                  <c:v>12</c:v>
                </c:pt>
                <c:pt idx="7">
                  <c:v>15</c:v>
                </c:pt>
                <c:pt idx="8">
                  <c:v>20</c:v>
                </c:pt>
              </c:numCache>
            </c:numRef>
          </c:val>
          <c:smooth val="0"/>
          <c:extLst>
            <c:ext xmlns:c16="http://schemas.microsoft.com/office/drawing/2014/chart" uri="{C3380CC4-5D6E-409C-BE32-E72D297353CC}">
              <c16:uniqueId val="{00000002-9221-4E34-B1DE-91754F1A4E4E}"/>
            </c:ext>
          </c:extLst>
        </c:ser>
        <c:dLbls>
          <c:showLegendKey val="0"/>
          <c:showVal val="0"/>
          <c:showCatName val="0"/>
          <c:showSerName val="0"/>
          <c:showPercent val="0"/>
          <c:showBubbleSize val="0"/>
        </c:dLbls>
        <c:marker val="1"/>
        <c:smooth val="0"/>
        <c:axId val="356276224"/>
        <c:axId val="493061840"/>
      </c:lineChart>
      <c:catAx>
        <c:axId val="356276224"/>
        <c:scaling>
          <c:orientation val="minMax"/>
        </c:scaling>
        <c:delete val="1"/>
        <c:axPos val="b"/>
        <c:numFmt formatCode="General" sourceLinked="1"/>
        <c:majorTickMark val="none"/>
        <c:minorTickMark val="none"/>
        <c:tickLblPos val="nextTo"/>
        <c:crossAx val="493061840"/>
        <c:crosses val="autoZero"/>
        <c:auto val="1"/>
        <c:lblAlgn val="ctr"/>
        <c:lblOffset val="100"/>
        <c:noMultiLvlLbl val="0"/>
      </c:catAx>
      <c:valAx>
        <c:axId val="493061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en-US"/>
          </a:p>
        </c:txPr>
        <c:crossAx val="356276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dirty="0"/>
              <a:t>Project</a:t>
            </a:r>
            <a:r>
              <a:rPr lang="en-US" sz="1600" b="1" baseline="0" dirty="0"/>
              <a:t> Risk Analysis</a:t>
            </a:r>
            <a:endParaRPr lang="en-US" sz="1600" b="1" dirty="0"/>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Sheet1!$B$2</c:f>
              <c:numCache>
                <c:formatCode>General</c:formatCode>
                <c:ptCount val="1"/>
                <c:pt idx="0">
                  <c:v>2</c:v>
                </c:pt>
              </c:numCache>
            </c:numRef>
          </c:val>
          <c:extLst>
            <c:ext xmlns:c16="http://schemas.microsoft.com/office/drawing/2014/chart" uri="{C3380CC4-5D6E-409C-BE32-E72D297353CC}">
              <c16:uniqueId val="{00000000-8649-4F49-8CBC-B30308E5CFD7}"/>
            </c:ext>
          </c:extLst>
        </c:ser>
        <c:ser>
          <c:idx val="1"/>
          <c:order val="1"/>
          <c:tx>
            <c:strRef>
              <c:f>Sheet1!$C$1</c:f>
              <c:strCache>
                <c:ptCount val="1"/>
                <c:pt idx="0">
                  <c:v>Series 2</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Sheet1!$C$2</c:f>
              <c:numCache>
                <c:formatCode>General</c:formatCode>
                <c:ptCount val="1"/>
                <c:pt idx="0">
                  <c:v>4</c:v>
                </c:pt>
              </c:numCache>
            </c:numRef>
          </c:val>
          <c:extLst>
            <c:ext xmlns:c16="http://schemas.microsoft.com/office/drawing/2014/chart" uri="{C3380CC4-5D6E-409C-BE32-E72D297353CC}">
              <c16:uniqueId val="{00000001-8649-4F49-8CBC-B30308E5CFD7}"/>
            </c:ext>
          </c:extLst>
        </c:ser>
        <c:ser>
          <c:idx val="2"/>
          <c:order val="2"/>
          <c:tx>
            <c:strRef>
              <c:f>Sheet1!$D$1</c:f>
              <c:strCache>
                <c:ptCount val="1"/>
                <c:pt idx="0">
                  <c:v>Series 3</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Sheet1!$D$2</c:f>
              <c:numCache>
                <c:formatCode>General</c:formatCode>
                <c:ptCount val="1"/>
                <c:pt idx="0">
                  <c:v>6</c:v>
                </c:pt>
              </c:numCache>
            </c:numRef>
          </c:val>
          <c:extLst>
            <c:ext xmlns:c16="http://schemas.microsoft.com/office/drawing/2014/chart" uri="{C3380CC4-5D6E-409C-BE32-E72D297353CC}">
              <c16:uniqueId val="{00000002-8649-4F49-8CBC-B30308E5CFD7}"/>
            </c:ext>
          </c:extLst>
        </c:ser>
        <c:ser>
          <c:idx val="3"/>
          <c:order val="3"/>
          <c:tx>
            <c:strRef>
              <c:f>Sheet1!$E$1</c:f>
              <c:strCache>
                <c:ptCount val="1"/>
                <c:pt idx="0">
                  <c:v>Series 4</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Sheet1!$E$2</c:f>
              <c:numCache>
                <c:formatCode>General</c:formatCode>
                <c:ptCount val="1"/>
                <c:pt idx="0">
                  <c:v>8</c:v>
                </c:pt>
              </c:numCache>
            </c:numRef>
          </c:val>
          <c:extLst>
            <c:ext xmlns:c16="http://schemas.microsoft.com/office/drawing/2014/chart" uri="{C3380CC4-5D6E-409C-BE32-E72D297353CC}">
              <c16:uniqueId val="{00000003-8649-4F49-8CBC-B30308E5CFD7}"/>
            </c:ext>
          </c:extLst>
        </c:ser>
        <c:ser>
          <c:idx val="4"/>
          <c:order val="4"/>
          <c:tx>
            <c:strRef>
              <c:f>Sheet1!$F$1</c:f>
              <c:strCache>
                <c:ptCount val="1"/>
                <c:pt idx="0">
                  <c:v>Series 5</c:v>
                </c:pt>
              </c:strCache>
            </c:strRef>
          </c:tx>
          <c:spPr>
            <a:solidFill>
              <a:schemeClr val="accent4">
                <a:lumMod val="75000"/>
              </a:schemeClr>
            </a:solidFill>
            <a:ln>
              <a:noFill/>
            </a:ln>
            <a:effectLst/>
          </c:spPr>
          <c:invertIfNegative val="0"/>
          <c:cat>
            <c:strRef>
              <c:f>Sheet1!$A$2</c:f>
              <c:strCache>
                <c:ptCount val="1"/>
                <c:pt idx="0">
                  <c:v>Category 1</c:v>
                </c:pt>
              </c:strCache>
            </c:strRef>
          </c:cat>
          <c:val>
            <c:numRef>
              <c:f>Sheet1!$F$2</c:f>
              <c:numCache>
                <c:formatCode>General</c:formatCode>
                <c:ptCount val="1"/>
                <c:pt idx="0">
                  <c:v>10</c:v>
                </c:pt>
              </c:numCache>
            </c:numRef>
          </c:val>
          <c:extLst>
            <c:ext xmlns:c16="http://schemas.microsoft.com/office/drawing/2014/chart" uri="{C3380CC4-5D6E-409C-BE32-E72D297353CC}">
              <c16:uniqueId val="{00000004-8649-4F49-8CBC-B30308E5CFD7}"/>
            </c:ext>
          </c:extLst>
        </c:ser>
        <c:ser>
          <c:idx val="5"/>
          <c:order val="5"/>
          <c:tx>
            <c:strRef>
              <c:f>Sheet1!$G$1</c:f>
              <c:strCache>
                <c:ptCount val="1"/>
                <c:pt idx="0">
                  <c:v>Series 6</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Sheet1!$G$2</c:f>
              <c:numCache>
                <c:formatCode>General</c:formatCode>
                <c:ptCount val="1"/>
                <c:pt idx="0">
                  <c:v>12</c:v>
                </c:pt>
              </c:numCache>
            </c:numRef>
          </c:val>
          <c:extLst>
            <c:ext xmlns:c16="http://schemas.microsoft.com/office/drawing/2014/chart" uri="{C3380CC4-5D6E-409C-BE32-E72D297353CC}">
              <c16:uniqueId val="{00000005-8649-4F49-8CBC-B30308E5CFD7}"/>
            </c:ext>
          </c:extLst>
        </c:ser>
        <c:ser>
          <c:idx val="6"/>
          <c:order val="6"/>
          <c:tx>
            <c:strRef>
              <c:f>Sheet1!$H$1</c:f>
              <c:strCache>
                <c:ptCount val="1"/>
                <c:pt idx="0">
                  <c:v>Series 7</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Sheet1!$H$2</c:f>
              <c:numCache>
                <c:formatCode>General</c:formatCode>
                <c:ptCount val="1"/>
                <c:pt idx="0">
                  <c:v>14</c:v>
                </c:pt>
              </c:numCache>
            </c:numRef>
          </c:val>
          <c:extLst>
            <c:ext xmlns:c16="http://schemas.microsoft.com/office/drawing/2014/chart" uri="{C3380CC4-5D6E-409C-BE32-E72D297353CC}">
              <c16:uniqueId val="{00000006-8649-4F49-8CBC-B30308E5CFD7}"/>
            </c:ext>
          </c:extLst>
        </c:ser>
        <c:dLbls>
          <c:showLegendKey val="0"/>
          <c:showVal val="0"/>
          <c:showCatName val="0"/>
          <c:showSerName val="0"/>
          <c:showPercent val="0"/>
          <c:showBubbleSize val="0"/>
        </c:dLbls>
        <c:gapWidth val="121"/>
        <c:overlap val="-63"/>
        <c:axId val="493072176"/>
        <c:axId val="493064016"/>
      </c:barChart>
      <c:catAx>
        <c:axId val="493072176"/>
        <c:scaling>
          <c:orientation val="minMax"/>
        </c:scaling>
        <c:delete val="1"/>
        <c:axPos val="b"/>
        <c:numFmt formatCode="General" sourceLinked="1"/>
        <c:majorTickMark val="none"/>
        <c:minorTickMark val="none"/>
        <c:tickLblPos val="nextTo"/>
        <c:crossAx val="493064016"/>
        <c:crosses val="autoZero"/>
        <c:auto val="1"/>
        <c:lblAlgn val="ctr"/>
        <c:lblOffset val="100"/>
        <c:noMultiLvlLbl val="0"/>
      </c:catAx>
      <c:valAx>
        <c:axId val="493064016"/>
        <c:scaling>
          <c:orientation val="minMax"/>
          <c:max val="1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493072176"/>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png"/></Relationships>
</file>

<file path=ppt/diagrams/_rels/data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diagrams/_rels/drawing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png"/></Relationships>
</file>

<file path=ppt/diagrams/_rels/drawing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58D266-564E-49F6-87E3-A91797423E0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8DEDC320-0F5B-44F2-959A-36D016C8FF7D}">
      <dgm:prSet phldrT="[Text]" custT="1"/>
      <dgm:spPr/>
      <dgm:t>
        <a:bodyPr/>
        <a:lstStyle/>
        <a:p>
          <a:r>
            <a:rPr lang="en-US" sz="3200">
              <a:latin typeface="Cambria" panose="02040503050406030204" pitchFamily="18" charset="0"/>
              <a:ea typeface="Cambria" panose="02040503050406030204" pitchFamily="18" charset="0"/>
            </a:rPr>
            <a:t>Thời đại công nghệ thông tin</a:t>
          </a:r>
        </a:p>
      </dgm:t>
    </dgm:pt>
    <dgm:pt modelId="{B2363C59-E5D7-474D-9680-AEC420DFBED5}" type="parTrans" cxnId="{DA27A972-625B-400B-8FA5-7A20518BDCC0}">
      <dgm:prSet/>
      <dgm:spPr/>
      <dgm:t>
        <a:bodyPr/>
        <a:lstStyle/>
        <a:p>
          <a:endParaRPr lang="en-US" sz="3200">
            <a:latin typeface="Cambria" panose="02040503050406030204" pitchFamily="18" charset="0"/>
            <a:ea typeface="Cambria" panose="02040503050406030204" pitchFamily="18" charset="0"/>
          </a:endParaRPr>
        </a:p>
      </dgm:t>
    </dgm:pt>
    <dgm:pt modelId="{43A6EB98-86A2-41AE-B294-902658381412}" type="sibTrans" cxnId="{DA27A972-625B-400B-8FA5-7A20518BDCC0}">
      <dgm:prSet/>
      <dgm:spPr/>
      <dgm:t>
        <a:bodyPr/>
        <a:lstStyle/>
        <a:p>
          <a:endParaRPr lang="en-US" sz="3200">
            <a:latin typeface="Cambria" panose="02040503050406030204" pitchFamily="18" charset="0"/>
            <a:ea typeface="Cambria" panose="02040503050406030204" pitchFamily="18" charset="0"/>
          </a:endParaRPr>
        </a:p>
      </dgm:t>
    </dgm:pt>
    <dgm:pt modelId="{E281E680-7D62-40B7-80A0-919C37018336}">
      <dgm:prSet phldrT="[Text]" custT="1"/>
      <dgm:spPr>
        <a:solidFill>
          <a:srgbClr val="00B050"/>
        </a:solidFill>
      </dgm:spPr>
      <dgm:t>
        <a:bodyPr/>
        <a:lstStyle/>
        <a:p>
          <a:r>
            <a:rPr lang="en-US" sz="3200">
              <a:latin typeface="Cambria" panose="02040503050406030204" pitchFamily="18" charset="0"/>
              <a:ea typeface="Cambria" panose="02040503050406030204" pitchFamily="18" charset="0"/>
            </a:rPr>
            <a:t>Một số khái niệm</a:t>
          </a:r>
        </a:p>
      </dgm:t>
    </dgm:pt>
    <dgm:pt modelId="{5BDB8025-F858-478D-8796-A8D5DC1895FC}" type="parTrans" cxnId="{6DA00BA3-15C7-496F-812A-FD3698883E5E}">
      <dgm:prSet/>
      <dgm:spPr/>
      <dgm:t>
        <a:bodyPr/>
        <a:lstStyle/>
        <a:p>
          <a:endParaRPr lang="en-US" sz="3200">
            <a:latin typeface="Cambria" panose="02040503050406030204" pitchFamily="18" charset="0"/>
            <a:ea typeface="Cambria" panose="02040503050406030204" pitchFamily="18" charset="0"/>
          </a:endParaRPr>
        </a:p>
      </dgm:t>
    </dgm:pt>
    <dgm:pt modelId="{4D9A5C6E-509A-40A6-950D-14EEDCFBD22D}" type="sibTrans" cxnId="{6DA00BA3-15C7-496F-812A-FD3698883E5E}">
      <dgm:prSet/>
      <dgm:spPr/>
      <dgm:t>
        <a:bodyPr/>
        <a:lstStyle/>
        <a:p>
          <a:endParaRPr lang="en-US" sz="3200">
            <a:latin typeface="Cambria" panose="02040503050406030204" pitchFamily="18" charset="0"/>
            <a:ea typeface="Cambria" panose="02040503050406030204" pitchFamily="18" charset="0"/>
          </a:endParaRPr>
        </a:p>
      </dgm:t>
    </dgm:pt>
    <dgm:pt modelId="{3D40DF4E-BDA2-4ACC-9605-B274AFDBCCC0}">
      <dgm:prSet phldrT="[Text]" custT="1"/>
      <dgm:spPr>
        <a:solidFill>
          <a:srgbClr val="FFC000"/>
        </a:solidFill>
      </dgm:spPr>
      <dgm:t>
        <a:bodyPr/>
        <a:lstStyle/>
        <a:p>
          <a:r>
            <a:rPr lang="en-US" sz="3200">
              <a:latin typeface="Cambria" panose="02040503050406030204" pitchFamily="18" charset="0"/>
              <a:ea typeface="Cambria" panose="02040503050406030204" pitchFamily="18" charset="0"/>
            </a:rPr>
            <a:t>Hệ thống thông tin</a:t>
          </a:r>
        </a:p>
      </dgm:t>
    </dgm:pt>
    <dgm:pt modelId="{4D45AD8D-3FB8-460A-BFC7-44C95BD3CF10}" type="parTrans" cxnId="{70D209FD-874D-4C06-BA32-D9BBD4A376F7}">
      <dgm:prSet/>
      <dgm:spPr/>
      <dgm:t>
        <a:bodyPr/>
        <a:lstStyle/>
        <a:p>
          <a:endParaRPr lang="en-US" sz="3200">
            <a:latin typeface="Cambria" panose="02040503050406030204" pitchFamily="18" charset="0"/>
            <a:ea typeface="Cambria" panose="02040503050406030204" pitchFamily="18" charset="0"/>
          </a:endParaRPr>
        </a:p>
      </dgm:t>
    </dgm:pt>
    <dgm:pt modelId="{9A49F752-F2E5-4697-B5B0-E4B0E3C522A0}" type="sibTrans" cxnId="{70D209FD-874D-4C06-BA32-D9BBD4A376F7}">
      <dgm:prSet/>
      <dgm:spPr/>
      <dgm:t>
        <a:bodyPr/>
        <a:lstStyle/>
        <a:p>
          <a:endParaRPr lang="en-US" sz="3200">
            <a:latin typeface="Cambria" panose="02040503050406030204" pitchFamily="18" charset="0"/>
            <a:ea typeface="Cambria" panose="02040503050406030204" pitchFamily="18" charset="0"/>
          </a:endParaRPr>
        </a:p>
      </dgm:t>
    </dgm:pt>
    <dgm:pt modelId="{6CB1FFE7-8023-4E99-95E5-89A0B4676EA5}">
      <dgm:prSet phldrT="[Text]" custT="1"/>
      <dgm:spPr>
        <a:solidFill>
          <a:schemeClr val="tx2">
            <a:lumMod val="40000"/>
            <a:lumOff val="60000"/>
          </a:schemeClr>
        </a:solidFill>
      </dgm:spPr>
      <dgm:t>
        <a:bodyPr/>
        <a:lstStyle/>
        <a:p>
          <a:r>
            <a:rPr lang="en-US" sz="3200">
              <a:latin typeface="Cambria" panose="02040503050406030204" pitchFamily="18" charset="0"/>
              <a:ea typeface="Cambria" panose="02040503050406030204" pitchFamily="18" charset="0"/>
            </a:rPr>
            <a:t>Quá trình XD hệ thống thông tin</a:t>
          </a:r>
        </a:p>
      </dgm:t>
    </dgm:pt>
    <dgm:pt modelId="{79E2BF8F-E7B6-48E7-99DC-751FDE0359C6}" type="parTrans" cxnId="{634335BA-51AB-4D59-9342-C243AF858E37}">
      <dgm:prSet/>
      <dgm:spPr/>
      <dgm:t>
        <a:bodyPr/>
        <a:lstStyle/>
        <a:p>
          <a:endParaRPr lang="en-US" sz="3200">
            <a:latin typeface="Cambria" panose="02040503050406030204" pitchFamily="18" charset="0"/>
            <a:ea typeface="Cambria" panose="02040503050406030204" pitchFamily="18" charset="0"/>
          </a:endParaRPr>
        </a:p>
      </dgm:t>
    </dgm:pt>
    <dgm:pt modelId="{EBCB08D5-3299-4F05-A165-975CE06CB6B2}" type="sibTrans" cxnId="{634335BA-51AB-4D59-9342-C243AF858E37}">
      <dgm:prSet/>
      <dgm:spPr/>
      <dgm:t>
        <a:bodyPr/>
        <a:lstStyle/>
        <a:p>
          <a:endParaRPr lang="en-US" sz="3200">
            <a:latin typeface="Cambria" panose="02040503050406030204" pitchFamily="18" charset="0"/>
            <a:ea typeface="Cambria" panose="02040503050406030204" pitchFamily="18" charset="0"/>
          </a:endParaRPr>
        </a:p>
      </dgm:t>
    </dgm:pt>
    <dgm:pt modelId="{8AC36AA9-9FA9-40E3-9264-8FFD47440060}" type="pres">
      <dgm:prSet presAssocID="{8558D266-564E-49F6-87E3-A91797423E01}" presName="Name0" presStyleCnt="0">
        <dgm:presLayoutVars>
          <dgm:chMax val="7"/>
          <dgm:chPref val="7"/>
          <dgm:dir/>
        </dgm:presLayoutVars>
      </dgm:prSet>
      <dgm:spPr/>
    </dgm:pt>
    <dgm:pt modelId="{8E30F9D5-6B31-41C9-BCE9-65273E758145}" type="pres">
      <dgm:prSet presAssocID="{8558D266-564E-49F6-87E3-A91797423E01}" presName="Name1" presStyleCnt="0"/>
      <dgm:spPr/>
    </dgm:pt>
    <dgm:pt modelId="{C701FE85-E7C6-43D5-A638-66227783304B}" type="pres">
      <dgm:prSet presAssocID="{8558D266-564E-49F6-87E3-A91797423E01}" presName="cycle" presStyleCnt="0"/>
      <dgm:spPr/>
    </dgm:pt>
    <dgm:pt modelId="{90629B55-50B8-4DC2-A980-8C9CB598FBF6}" type="pres">
      <dgm:prSet presAssocID="{8558D266-564E-49F6-87E3-A91797423E01}" presName="srcNode" presStyleLbl="node1" presStyleIdx="0" presStyleCnt="4"/>
      <dgm:spPr/>
    </dgm:pt>
    <dgm:pt modelId="{EAC72C45-1911-4133-B2AD-7CB9C74E4DDB}" type="pres">
      <dgm:prSet presAssocID="{8558D266-564E-49F6-87E3-A91797423E01}" presName="conn" presStyleLbl="parChTrans1D2" presStyleIdx="0" presStyleCnt="1" custLinFactNeighborX="-44498" custLinFactNeighborY="4944"/>
      <dgm:spPr/>
    </dgm:pt>
    <dgm:pt modelId="{81ACC29C-B60E-4F1A-9971-5BE0B997590A}" type="pres">
      <dgm:prSet presAssocID="{8558D266-564E-49F6-87E3-A91797423E01}" presName="extraNode" presStyleLbl="node1" presStyleIdx="0" presStyleCnt="4"/>
      <dgm:spPr/>
    </dgm:pt>
    <dgm:pt modelId="{338CBE58-6D9C-4D4B-9836-4F3097DDFC21}" type="pres">
      <dgm:prSet presAssocID="{8558D266-564E-49F6-87E3-A91797423E01}" presName="dstNode" presStyleLbl="node1" presStyleIdx="0" presStyleCnt="4"/>
      <dgm:spPr/>
    </dgm:pt>
    <dgm:pt modelId="{E5A6269C-536A-4917-BFBC-80EEAF8B214F}" type="pres">
      <dgm:prSet presAssocID="{8DEDC320-0F5B-44F2-959A-36D016C8FF7D}" presName="text_1" presStyleLbl="node1" presStyleIdx="0" presStyleCnt="4">
        <dgm:presLayoutVars>
          <dgm:bulletEnabled val="1"/>
        </dgm:presLayoutVars>
      </dgm:prSet>
      <dgm:spPr/>
    </dgm:pt>
    <dgm:pt modelId="{088AF00E-C0E1-4899-9448-F55E54514DD4}" type="pres">
      <dgm:prSet presAssocID="{8DEDC320-0F5B-44F2-959A-36D016C8FF7D}" presName="accent_1" presStyleCnt="0"/>
      <dgm:spPr/>
    </dgm:pt>
    <dgm:pt modelId="{310E61FC-923E-4BA3-B702-D22F0CACE6F0}" type="pres">
      <dgm:prSet presAssocID="{8DEDC320-0F5B-44F2-959A-36D016C8FF7D}" presName="accentRepeatNode" presStyleLbl="solidFgAcc1" presStyleIdx="0" presStyleCnt="4"/>
      <dgm:spPr>
        <a:solidFill>
          <a:schemeClr val="accent6"/>
        </a:solidFill>
      </dgm:spPr>
    </dgm:pt>
    <dgm:pt modelId="{156A1C37-E0E6-4159-8795-F469682C9F8C}" type="pres">
      <dgm:prSet presAssocID="{E281E680-7D62-40B7-80A0-919C37018336}" presName="text_2" presStyleLbl="node1" presStyleIdx="1" presStyleCnt="4">
        <dgm:presLayoutVars>
          <dgm:bulletEnabled val="1"/>
        </dgm:presLayoutVars>
      </dgm:prSet>
      <dgm:spPr/>
    </dgm:pt>
    <dgm:pt modelId="{448A3F3B-73C7-4395-A122-27D3904C9442}" type="pres">
      <dgm:prSet presAssocID="{E281E680-7D62-40B7-80A0-919C37018336}" presName="accent_2" presStyleCnt="0"/>
      <dgm:spPr/>
    </dgm:pt>
    <dgm:pt modelId="{B0629E5E-8514-41D7-9F57-EE51036DC2CD}" type="pres">
      <dgm:prSet presAssocID="{E281E680-7D62-40B7-80A0-919C37018336}" presName="accentRepeatNode" presStyleLbl="solidFgAcc1" presStyleIdx="1" presStyleCnt="4"/>
      <dgm:spPr>
        <a:solidFill>
          <a:srgbClr val="00B050"/>
        </a:solidFill>
      </dgm:spPr>
    </dgm:pt>
    <dgm:pt modelId="{6C25F8D6-C83A-4122-B0DB-A6B502C31538}" type="pres">
      <dgm:prSet presAssocID="{3D40DF4E-BDA2-4ACC-9605-B274AFDBCCC0}" presName="text_3" presStyleLbl="node1" presStyleIdx="2" presStyleCnt="4">
        <dgm:presLayoutVars>
          <dgm:bulletEnabled val="1"/>
        </dgm:presLayoutVars>
      </dgm:prSet>
      <dgm:spPr/>
    </dgm:pt>
    <dgm:pt modelId="{B9141E4E-4418-4A6B-8D4A-BE66FB53FC4A}" type="pres">
      <dgm:prSet presAssocID="{3D40DF4E-BDA2-4ACC-9605-B274AFDBCCC0}" presName="accent_3" presStyleCnt="0"/>
      <dgm:spPr/>
    </dgm:pt>
    <dgm:pt modelId="{CFC36B0E-FB7D-4873-AF36-A53E6EBD798B}" type="pres">
      <dgm:prSet presAssocID="{3D40DF4E-BDA2-4ACC-9605-B274AFDBCCC0}" presName="accentRepeatNode" presStyleLbl="solidFgAcc1" presStyleIdx="2" presStyleCnt="4"/>
      <dgm:spPr>
        <a:solidFill>
          <a:srgbClr val="FFC000"/>
        </a:solidFill>
      </dgm:spPr>
    </dgm:pt>
    <dgm:pt modelId="{6C3121BF-123F-4E66-932A-E85A90E1D27A}" type="pres">
      <dgm:prSet presAssocID="{6CB1FFE7-8023-4E99-95E5-89A0B4676EA5}" presName="text_4" presStyleLbl="node1" presStyleIdx="3" presStyleCnt="4">
        <dgm:presLayoutVars>
          <dgm:bulletEnabled val="1"/>
        </dgm:presLayoutVars>
      </dgm:prSet>
      <dgm:spPr/>
    </dgm:pt>
    <dgm:pt modelId="{6129E023-3983-46BC-B271-715A906662EE}" type="pres">
      <dgm:prSet presAssocID="{6CB1FFE7-8023-4E99-95E5-89A0B4676EA5}" presName="accent_4" presStyleCnt="0"/>
      <dgm:spPr/>
    </dgm:pt>
    <dgm:pt modelId="{F79FD379-8509-4A5D-B0D0-7CD7AB4D61E2}" type="pres">
      <dgm:prSet presAssocID="{6CB1FFE7-8023-4E99-95E5-89A0B4676EA5}" presName="accentRepeatNode" presStyleLbl="solidFgAcc1" presStyleIdx="3" presStyleCnt="4"/>
      <dgm:spPr>
        <a:solidFill>
          <a:schemeClr val="tx2">
            <a:lumMod val="40000"/>
            <a:lumOff val="60000"/>
          </a:schemeClr>
        </a:solidFill>
      </dgm:spPr>
    </dgm:pt>
  </dgm:ptLst>
  <dgm:cxnLst>
    <dgm:cxn modelId="{C39CCB05-48B5-44D5-A594-900FDD6A8FD9}" type="presOf" srcId="{3D40DF4E-BDA2-4ACC-9605-B274AFDBCCC0}" destId="{6C25F8D6-C83A-4122-B0DB-A6B502C31538}" srcOrd="0" destOrd="0" presId="urn:microsoft.com/office/officeart/2008/layout/VerticalCurvedList"/>
    <dgm:cxn modelId="{69930029-950C-4943-B0C3-D0B60B431B5F}" type="presOf" srcId="{8558D266-564E-49F6-87E3-A91797423E01}" destId="{8AC36AA9-9FA9-40E3-9264-8FFD47440060}" srcOrd="0" destOrd="0" presId="urn:microsoft.com/office/officeart/2008/layout/VerticalCurvedList"/>
    <dgm:cxn modelId="{11A01D5B-41D1-4B70-8684-296F8A2B581C}" type="presOf" srcId="{6CB1FFE7-8023-4E99-95E5-89A0B4676EA5}" destId="{6C3121BF-123F-4E66-932A-E85A90E1D27A}" srcOrd="0" destOrd="0" presId="urn:microsoft.com/office/officeart/2008/layout/VerticalCurvedList"/>
    <dgm:cxn modelId="{DA27A972-625B-400B-8FA5-7A20518BDCC0}" srcId="{8558D266-564E-49F6-87E3-A91797423E01}" destId="{8DEDC320-0F5B-44F2-959A-36D016C8FF7D}" srcOrd="0" destOrd="0" parTransId="{B2363C59-E5D7-474D-9680-AEC420DFBED5}" sibTransId="{43A6EB98-86A2-41AE-B294-902658381412}"/>
    <dgm:cxn modelId="{6DA00BA3-15C7-496F-812A-FD3698883E5E}" srcId="{8558D266-564E-49F6-87E3-A91797423E01}" destId="{E281E680-7D62-40B7-80A0-919C37018336}" srcOrd="1" destOrd="0" parTransId="{5BDB8025-F858-478D-8796-A8D5DC1895FC}" sibTransId="{4D9A5C6E-509A-40A6-950D-14EEDCFBD22D}"/>
    <dgm:cxn modelId="{634335BA-51AB-4D59-9342-C243AF858E37}" srcId="{8558D266-564E-49F6-87E3-A91797423E01}" destId="{6CB1FFE7-8023-4E99-95E5-89A0B4676EA5}" srcOrd="3" destOrd="0" parTransId="{79E2BF8F-E7B6-48E7-99DC-751FDE0359C6}" sibTransId="{EBCB08D5-3299-4F05-A165-975CE06CB6B2}"/>
    <dgm:cxn modelId="{742CF6C7-6A9F-4BED-B04E-A18A6CE57BB7}" type="presOf" srcId="{43A6EB98-86A2-41AE-B294-902658381412}" destId="{EAC72C45-1911-4133-B2AD-7CB9C74E4DDB}" srcOrd="0" destOrd="0" presId="urn:microsoft.com/office/officeart/2008/layout/VerticalCurvedList"/>
    <dgm:cxn modelId="{E2A865D2-A91E-42A8-8223-688529155DF0}" type="presOf" srcId="{E281E680-7D62-40B7-80A0-919C37018336}" destId="{156A1C37-E0E6-4159-8795-F469682C9F8C}" srcOrd="0" destOrd="0" presId="urn:microsoft.com/office/officeart/2008/layout/VerticalCurvedList"/>
    <dgm:cxn modelId="{640D5AE1-BCF7-4B4D-A277-0D99E460E518}" type="presOf" srcId="{8DEDC320-0F5B-44F2-959A-36D016C8FF7D}" destId="{E5A6269C-536A-4917-BFBC-80EEAF8B214F}" srcOrd="0" destOrd="0" presId="urn:microsoft.com/office/officeart/2008/layout/VerticalCurvedList"/>
    <dgm:cxn modelId="{70D209FD-874D-4C06-BA32-D9BBD4A376F7}" srcId="{8558D266-564E-49F6-87E3-A91797423E01}" destId="{3D40DF4E-BDA2-4ACC-9605-B274AFDBCCC0}" srcOrd="2" destOrd="0" parTransId="{4D45AD8D-3FB8-460A-BFC7-44C95BD3CF10}" sibTransId="{9A49F752-F2E5-4697-B5B0-E4B0E3C522A0}"/>
    <dgm:cxn modelId="{9B1F2308-171B-4604-963C-D8C914135C50}" type="presParOf" srcId="{8AC36AA9-9FA9-40E3-9264-8FFD47440060}" destId="{8E30F9D5-6B31-41C9-BCE9-65273E758145}" srcOrd="0" destOrd="0" presId="urn:microsoft.com/office/officeart/2008/layout/VerticalCurvedList"/>
    <dgm:cxn modelId="{A3B393A5-19E2-4203-AA51-C77444C98DB1}" type="presParOf" srcId="{8E30F9D5-6B31-41C9-BCE9-65273E758145}" destId="{C701FE85-E7C6-43D5-A638-66227783304B}" srcOrd="0" destOrd="0" presId="urn:microsoft.com/office/officeart/2008/layout/VerticalCurvedList"/>
    <dgm:cxn modelId="{C1E99922-DAE6-4FC6-9747-35D871F56C5F}" type="presParOf" srcId="{C701FE85-E7C6-43D5-A638-66227783304B}" destId="{90629B55-50B8-4DC2-A980-8C9CB598FBF6}" srcOrd="0" destOrd="0" presId="urn:microsoft.com/office/officeart/2008/layout/VerticalCurvedList"/>
    <dgm:cxn modelId="{73F322EA-5BF7-498A-BE13-291FB8D60BAD}" type="presParOf" srcId="{C701FE85-E7C6-43D5-A638-66227783304B}" destId="{EAC72C45-1911-4133-B2AD-7CB9C74E4DDB}" srcOrd="1" destOrd="0" presId="urn:microsoft.com/office/officeart/2008/layout/VerticalCurvedList"/>
    <dgm:cxn modelId="{1F7FB972-530E-41A5-8CD8-3332E33BBA76}" type="presParOf" srcId="{C701FE85-E7C6-43D5-A638-66227783304B}" destId="{81ACC29C-B60E-4F1A-9971-5BE0B997590A}" srcOrd="2" destOrd="0" presId="urn:microsoft.com/office/officeart/2008/layout/VerticalCurvedList"/>
    <dgm:cxn modelId="{252E98C8-27BA-4EEA-844C-D8ED97833346}" type="presParOf" srcId="{C701FE85-E7C6-43D5-A638-66227783304B}" destId="{338CBE58-6D9C-4D4B-9836-4F3097DDFC21}" srcOrd="3" destOrd="0" presId="urn:microsoft.com/office/officeart/2008/layout/VerticalCurvedList"/>
    <dgm:cxn modelId="{D1C57FBB-C0D7-477A-AE41-638A70CE2FAA}" type="presParOf" srcId="{8E30F9D5-6B31-41C9-BCE9-65273E758145}" destId="{E5A6269C-536A-4917-BFBC-80EEAF8B214F}" srcOrd="1" destOrd="0" presId="urn:microsoft.com/office/officeart/2008/layout/VerticalCurvedList"/>
    <dgm:cxn modelId="{7C0107DA-D62A-4CC1-9421-6F3F7C376892}" type="presParOf" srcId="{8E30F9D5-6B31-41C9-BCE9-65273E758145}" destId="{088AF00E-C0E1-4899-9448-F55E54514DD4}" srcOrd="2" destOrd="0" presId="urn:microsoft.com/office/officeart/2008/layout/VerticalCurvedList"/>
    <dgm:cxn modelId="{792BB4A3-1139-4A2E-AC84-36B80637CB93}" type="presParOf" srcId="{088AF00E-C0E1-4899-9448-F55E54514DD4}" destId="{310E61FC-923E-4BA3-B702-D22F0CACE6F0}" srcOrd="0" destOrd="0" presId="urn:microsoft.com/office/officeart/2008/layout/VerticalCurvedList"/>
    <dgm:cxn modelId="{D143F2EB-4E69-47DF-B8BA-FC6BE997F2E9}" type="presParOf" srcId="{8E30F9D5-6B31-41C9-BCE9-65273E758145}" destId="{156A1C37-E0E6-4159-8795-F469682C9F8C}" srcOrd="3" destOrd="0" presId="urn:microsoft.com/office/officeart/2008/layout/VerticalCurvedList"/>
    <dgm:cxn modelId="{1414B6E5-9C69-4D59-92E3-1B7D98B61E00}" type="presParOf" srcId="{8E30F9D5-6B31-41C9-BCE9-65273E758145}" destId="{448A3F3B-73C7-4395-A122-27D3904C9442}" srcOrd="4" destOrd="0" presId="urn:microsoft.com/office/officeart/2008/layout/VerticalCurvedList"/>
    <dgm:cxn modelId="{8ED4E849-491D-4AC0-BA1B-886199CA414A}" type="presParOf" srcId="{448A3F3B-73C7-4395-A122-27D3904C9442}" destId="{B0629E5E-8514-41D7-9F57-EE51036DC2CD}" srcOrd="0" destOrd="0" presId="urn:microsoft.com/office/officeart/2008/layout/VerticalCurvedList"/>
    <dgm:cxn modelId="{90E11231-1D3C-42B4-B395-CB8B23A24EE1}" type="presParOf" srcId="{8E30F9D5-6B31-41C9-BCE9-65273E758145}" destId="{6C25F8D6-C83A-4122-B0DB-A6B502C31538}" srcOrd="5" destOrd="0" presId="urn:microsoft.com/office/officeart/2008/layout/VerticalCurvedList"/>
    <dgm:cxn modelId="{2EA5C49A-4D63-4232-9FA5-9D87DDB2BA4D}" type="presParOf" srcId="{8E30F9D5-6B31-41C9-BCE9-65273E758145}" destId="{B9141E4E-4418-4A6B-8D4A-BE66FB53FC4A}" srcOrd="6" destOrd="0" presId="urn:microsoft.com/office/officeart/2008/layout/VerticalCurvedList"/>
    <dgm:cxn modelId="{38024F1A-5627-44FA-8B14-D4B4734FD180}" type="presParOf" srcId="{B9141E4E-4418-4A6B-8D4A-BE66FB53FC4A}" destId="{CFC36B0E-FB7D-4873-AF36-A53E6EBD798B}" srcOrd="0" destOrd="0" presId="urn:microsoft.com/office/officeart/2008/layout/VerticalCurvedList"/>
    <dgm:cxn modelId="{9A1C7418-592E-4A28-AE2B-38E6C0BDBD6D}" type="presParOf" srcId="{8E30F9D5-6B31-41C9-BCE9-65273E758145}" destId="{6C3121BF-123F-4E66-932A-E85A90E1D27A}" srcOrd="7" destOrd="0" presId="urn:microsoft.com/office/officeart/2008/layout/VerticalCurvedList"/>
    <dgm:cxn modelId="{F541647B-53DA-426E-B03A-19F5CFFECC86}" type="presParOf" srcId="{8E30F9D5-6B31-41C9-BCE9-65273E758145}" destId="{6129E023-3983-46BC-B271-715A906662EE}" srcOrd="8" destOrd="0" presId="urn:microsoft.com/office/officeart/2008/layout/VerticalCurvedList"/>
    <dgm:cxn modelId="{E719CF06-EA8C-4710-8B9E-1417748884F5}" type="presParOf" srcId="{6129E023-3983-46BC-B271-715A906662EE}" destId="{F79FD379-8509-4A5D-B0D0-7CD7AB4D61E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D50B359-2641-4531-8C37-584310F0BADC}" type="doc">
      <dgm:prSet loTypeId="urn:microsoft.com/office/officeart/2008/layout/PictureStrips" loCatId="list" qsTypeId="urn:microsoft.com/office/officeart/2005/8/quickstyle/simple1" qsCatId="simple" csTypeId="urn:microsoft.com/office/officeart/2005/8/colors/colorful1" csCatId="colorful" phldr="1"/>
      <dgm:spPr/>
      <dgm:t>
        <a:bodyPr/>
        <a:lstStyle/>
        <a:p>
          <a:endParaRPr lang="en-US"/>
        </a:p>
      </dgm:t>
    </dgm:pt>
    <dgm:pt modelId="{98862517-2E42-45EC-95B8-1FCAC2005F0B}">
      <dgm:prSet phldrT="[Text]"/>
      <dgm:spPr/>
      <dgm:t>
        <a:bodyPr/>
        <a:lstStyle/>
        <a:p>
          <a:r>
            <a:rPr lang="en-US"/>
            <a:t>Hệ thống thông tin cấp tác nghiệp</a:t>
          </a:r>
        </a:p>
      </dgm:t>
    </dgm:pt>
    <dgm:pt modelId="{4BBB4107-5372-427B-ACB9-BC673C88033E}" type="parTrans" cxnId="{68423D16-AE1B-4183-8ED7-1E52CE7E3C24}">
      <dgm:prSet/>
      <dgm:spPr/>
      <dgm:t>
        <a:bodyPr/>
        <a:lstStyle/>
        <a:p>
          <a:endParaRPr lang="en-US"/>
        </a:p>
      </dgm:t>
    </dgm:pt>
    <dgm:pt modelId="{65C8B320-062A-4875-87CE-23D40BDCC1A0}" type="sibTrans" cxnId="{68423D16-AE1B-4183-8ED7-1E52CE7E3C24}">
      <dgm:prSet/>
      <dgm:spPr/>
      <dgm:t>
        <a:bodyPr/>
        <a:lstStyle/>
        <a:p>
          <a:endParaRPr lang="en-US"/>
        </a:p>
      </dgm:t>
    </dgm:pt>
    <dgm:pt modelId="{C1B33C32-3177-4FC2-9A1E-E9B0D57881D7}">
      <dgm:prSet phldrT="[Text]"/>
      <dgm:spPr/>
      <dgm:t>
        <a:bodyPr/>
        <a:lstStyle/>
        <a:p>
          <a:r>
            <a:rPr lang="en-US"/>
            <a:t>Hệ thống thông tin cấp chuyên gia</a:t>
          </a:r>
        </a:p>
      </dgm:t>
    </dgm:pt>
    <dgm:pt modelId="{585DA875-A8B8-45A6-A330-3BD0D49FD1BE}" type="parTrans" cxnId="{04BFBFAC-0BE8-43DD-841E-114672435100}">
      <dgm:prSet/>
      <dgm:spPr/>
      <dgm:t>
        <a:bodyPr/>
        <a:lstStyle/>
        <a:p>
          <a:endParaRPr lang="en-US"/>
        </a:p>
      </dgm:t>
    </dgm:pt>
    <dgm:pt modelId="{5ACCBEB3-F6B5-4080-80DF-35DB3D2667E2}" type="sibTrans" cxnId="{04BFBFAC-0BE8-43DD-841E-114672435100}">
      <dgm:prSet/>
      <dgm:spPr/>
      <dgm:t>
        <a:bodyPr/>
        <a:lstStyle/>
        <a:p>
          <a:endParaRPr lang="en-US"/>
        </a:p>
      </dgm:t>
    </dgm:pt>
    <dgm:pt modelId="{012DDFAC-2044-43D5-829C-8D99EC57288D}">
      <dgm:prSet phldrT="[Text]"/>
      <dgm:spPr/>
      <dgm:t>
        <a:bodyPr/>
        <a:lstStyle/>
        <a:p>
          <a:r>
            <a:rPr lang="en-US"/>
            <a:t>Hệ thống thông tin cấp chiến thuật</a:t>
          </a:r>
        </a:p>
      </dgm:t>
    </dgm:pt>
    <dgm:pt modelId="{05B827FC-86E9-4468-AD10-4EE229EB1D3F}" type="parTrans" cxnId="{9796B59F-4E8E-4411-B128-5AA211E9CE64}">
      <dgm:prSet/>
      <dgm:spPr/>
      <dgm:t>
        <a:bodyPr/>
        <a:lstStyle/>
        <a:p>
          <a:endParaRPr lang="en-US"/>
        </a:p>
      </dgm:t>
    </dgm:pt>
    <dgm:pt modelId="{55B7C5EC-3F52-4C3B-9034-11934E0F6F20}" type="sibTrans" cxnId="{9796B59F-4E8E-4411-B128-5AA211E9CE64}">
      <dgm:prSet/>
      <dgm:spPr/>
      <dgm:t>
        <a:bodyPr/>
        <a:lstStyle/>
        <a:p>
          <a:endParaRPr lang="en-US"/>
        </a:p>
      </dgm:t>
    </dgm:pt>
    <dgm:pt modelId="{F0FBD79F-3844-444E-B684-C04CDB39B48D}">
      <dgm:prSet phldrT="[Text]"/>
      <dgm:spPr/>
      <dgm:t>
        <a:bodyPr/>
        <a:lstStyle/>
        <a:p>
          <a:r>
            <a:rPr lang="en-US"/>
            <a:t>Hệ thống thông tin cấp chiến lược</a:t>
          </a:r>
        </a:p>
      </dgm:t>
    </dgm:pt>
    <dgm:pt modelId="{9BD913A3-074C-4B15-804B-5EEC6D9ADAA9}" type="parTrans" cxnId="{45F6279C-834D-494D-B951-3A70E413F533}">
      <dgm:prSet/>
      <dgm:spPr/>
      <dgm:t>
        <a:bodyPr/>
        <a:lstStyle/>
        <a:p>
          <a:endParaRPr lang="en-US"/>
        </a:p>
      </dgm:t>
    </dgm:pt>
    <dgm:pt modelId="{8A72EE92-17C1-4510-9785-982582CE635E}" type="sibTrans" cxnId="{45F6279C-834D-494D-B951-3A70E413F533}">
      <dgm:prSet/>
      <dgm:spPr/>
      <dgm:t>
        <a:bodyPr/>
        <a:lstStyle/>
        <a:p>
          <a:endParaRPr lang="en-US"/>
        </a:p>
      </dgm:t>
    </dgm:pt>
    <dgm:pt modelId="{A0F34722-2602-410D-8DCC-E1E8DC0514FA}">
      <dgm:prSet phldrT="[Text]"/>
      <dgm:spPr/>
      <dgm:t>
        <a:bodyPr/>
        <a:lstStyle/>
        <a:p>
          <a:r>
            <a:rPr lang="en-US"/>
            <a:t>Hệ thống thông tin xử lý giao dịch</a:t>
          </a:r>
        </a:p>
      </dgm:t>
    </dgm:pt>
    <dgm:pt modelId="{F8163159-157D-4E8C-BAE4-52E8206F4382}" type="parTrans" cxnId="{4999CDF6-6805-4935-BFD4-C4907E8D264B}">
      <dgm:prSet/>
      <dgm:spPr/>
      <dgm:t>
        <a:bodyPr/>
        <a:lstStyle/>
        <a:p>
          <a:endParaRPr lang="en-US"/>
        </a:p>
      </dgm:t>
    </dgm:pt>
    <dgm:pt modelId="{DFEF4335-7FE0-48B8-9AF0-997B2060E7F0}" type="sibTrans" cxnId="{4999CDF6-6805-4935-BFD4-C4907E8D264B}">
      <dgm:prSet/>
      <dgm:spPr/>
      <dgm:t>
        <a:bodyPr/>
        <a:lstStyle/>
        <a:p>
          <a:endParaRPr lang="en-US"/>
        </a:p>
      </dgm:t>
    </dgm:pt>
    <dgm:pt modelId="{6B5779C9-5C06-4A65-9790-18B3CDF50D5E}">
      <dgm:prSet phldrT="[Text]"/>
      <dgm:spPr/>
      <dgm:t>
        <a:bodyPr/>
        <a:lstStyle/>
        <a:p>
          <a:r>
            <a:rPr lang="en-US"/>
            <a:t>Hệ thông thông tin phục vụ quản lý</a:t>
          </a:r>
        </a:p>
      </dgm:t>
    </dgm:pt>
    <dgm:pt modelId="{A7F6EE79-FFAB-4B0B-AC1F-EA154F517C54}" type="parTrans" cxnId="{C303185A-C824-4F60-AF89-840F94C02B94}">
      <dgm:prSet/>
      <dgm:spPr/>
      <dgm:t>
        <a:bodyPr/>
        <a:lstStyle/>
        <a:p>
          <a:endParaRPr lang="en-US"/>
        </a:p>
      </dgm:t>
    </dgm:pt>
    <dgm:pt modelId="{A52F8C22-55F9-492E-B6B2-AFFB8C43DB83}" type="sibTrans" cxnId="{C303185A-C824-4F60-AF89-840F94C02B94}">
      <dgm:prSet/>
      <dgm:spPr/>
      <dgm:t>
        <a:bodyPr/>
        <a:lstStyle/>
        <a:p>
          <a:endParaRPr lang="en-US"/>
        </a:p>
      </dgm:t>
    </dgm:pt>
    <dgm:pt modelId="{D6D489B2-D15E-4545-820B-BE878A5656E6}">
      <dgm:prSet phldrT="[Text]"/>
      <dgm:spPr/>
      <dgm:t>
        <a:bodyPr/>
        <a:lstStyle/>
        <a:p>
          <a:r>
            <a:rPr lang="en-US"/>
            <a:t>Hệ thống thông tin hỗ trợ ra quyết định</a:t>
          </a:r>
        </a:p>
      </dgm:t>
    </dgm:pt>
    <dgm:pt modelId="{8E78425F-29B8-4043-878D-1AD0BC1734DE}" type="parTrans" cxnId="{BC1519EC-187E-452F-BC57-7A3DEE6C37DD}">
      <dgm:prSet/>
      <dgm:spPr/>
      <dgm:t>
        <a:bodyPr/>
        <a:lstStyle/>
        <a:p>
          <a:endParaRPr lang="en-US"/>
        </a:p>
      </dgm:t>
    </dgm:pt>
    <dgm:pt modelId="{488AA77D-8095-4FCD-A6E5-B8E50808DE98}" type="sibTrans" cxnId="{BC1519EC-187E-452F-BC57-7A3DEE6C37DD}">
      <dgm:prSet/>
      <dgm:spPr/>
      <dgm:t>
        <a:bodyPr/>
        <a:lstStyle/>
        <a:p>
          <a:endParaRPr lang="en-US"/>
        </a:p>
      </dgm:t>
    </dgm:pt>
    <dgm:pt modelId="{498F3DB2-6B68-4CBC-94FE-6E18B4583E94}">
      <dgm:prSet phldrT="[Text]"/>
      <dgm:spPr/>
      <dgm:t>
        <a:bodyPr/>
        <a:lstStyle/>
        <a:p>
          <a:r>
            <a:rPr lang="en-US"/>
            <a:t>Hệ thống thống tin hỗ trợ điều hành</a:t>
          </a:r>
        </a:p>
      </dgm:t>
    </dgm:pt>
    <dgm:pt modelId="{0DFECC3E-0F5D-4FD1-AC06-4CFBEDCDE784}" type="parTrans" cxnId="{245217B1-DFBD-4BDE-857B-798BAEC92529}">
      <dgm:prSet/>
      <dgm:spPr/>
      <dgm:t>
        <a:bodyPr/>
        <a:lstStyle/>
        <a:p>
          <a:endParaRPr lang="en-US"/>
        </a:p>
      </dgm:t>
    </dgm:pt>
    <dgm:pt modelId="{CA719E67-70CD-4C2C-9189-A1116D9B952E}" type="sibTrans" cxnId="{245217B1-DFBD-4BDE-857B-798BAEC92529}">
      <dgm:prSet/>
      <dgm:spPr/>
      <dgm:t>
        <a:bodyPr/>
        <a:lstStyle/>
        <a:p>
          <a:endParaRPr lang="en-US"/>
        </a:p>
      </dgm:t>
    </dgm:pt>
    <dgm:pt modelId="{BCED17FE-18E9-4F0F-BDB0-0182D4F2D7FB}">
      <dgm:prSet phldrT="[Text]"/>
      <dgm:spPr/>
      <dgm:t>
        <a:bodyPr/>
        <a:lstStyle/>
        <a:p>
          <a:r>
            <a:rPr lang="en-US"/>
            <a:t>Hệ thống chuyên gia</a:t>
          </a:r>
        </a:p>
      </dgm:t>
    </dgm:pt>
    <dgm:pt modelId="{408FE6E4-F1B2-4195-A567-BC0CDCB2006E}" type="parTrans" cxnId="{E39937D5-6646-449B-A0CF-CEC976A676D7}">
      <dgm:prSet/>
      <dgm:spPr/>
      <dgm:t>
        <a:bodyPr/>
        <a:lstStyle/>
        <a:p>
          <a:endParaRPr lang="en-US"/>
        </a:p>
      </dgm:t>
    </dgm:pt>
    <dgm:pt modelId="{1D90FB9F-00C3-47CD-AABD-3D605E611F77}" type="sibTrans" cxnId="{E39937D5-6646-449B-A0CF-CEC976A676D7}">
      <dgm:prSet/>
      <dgm:spPr/>
      <dgm:t>
        <a:bodyPr/>
        <a:lstStyle/>
        <a:p>
          <a:endParaRPr lang="en-US"/>
        </a:p>
      </dgm:t>
    </dgm:pt>
    <dgm:pt modelId="{508BFF92-3604-4636-BE59-D97A426CD1D2}">
      <dgm:prSet phldrT="[Text]"/>
      <dgm:spPr/>
      <dgm:t>
        <a:bodyPr/>
        <a:lstStyle/>
        <a:p>
          <a:r>
            <a:rPr lang="en-US"/>
            <a:t>Hệ thống thông tin tin tích hợp</a:t>
          </a:r>
        </a:p>
      </dgm:t>
    </dgm:pt>
    <dgm:pt modelId="{391A4A6F-76E6-4CB8-B696-AE149E4BA5E8}" type="parTrans" cxnId="{378CCB0B-1691-437F-8351-07CBF9D596FC}">
      <dgm:prSet/>
      <dgm:spPr/>
      <dgm:t>
        <a:bodyPr/>
        <a:lstStyle/>
        <a:p>
          <a:endParaRPr lang="en-US"/>
        </a:p>
      </dgm:t>
    </dgm:pt>
    <dgm:pt modelId="{876AFE25-9C3F-49B9-8406-5E1E5CF0FB12}" type="sibTrans" cxnId="{378CCB0B-1691-437F-8351-07CBF9D596FC}">
      <dgm:prSet/>
      <dgm:spPr/>
      <dgm:t>
        <a:bodyPr/>
        <a:lstStyle/>
        <a:p>
          <a:endParaRPr lang="en-US"/>
        </a:p>
      </dgm:t>
    </dgm:pt>
    <dgm:pt modelId="{2E6CFDA9-140F-49E7-87F2-799B6D617D37}" type="pres">
      <dgm:prSet presAssocID="{CD50B359-2641-4531-8C37-584310F0BADC}" presName="Name0" presStyleCnt="0">
        <dgm:presLayoutVars>
          <dgm:dir/>
          <dgm:resizeHandles val="exact"/>
        </dgm:presLayoutVars>
      </dgm:prSet>
      <dgm:spPr/>
    </dgm:pt>
    <dgm:pt modelId="{FB4E2359-B816-4E07-AD69-57C4D07BF82D}" type="pres">
      <dgm:prSet presAssocID="{98862517-2E42-45EC-95B8-1FCAC2005F0B}" presName="composite" presStyleCnt="0"/>
      <dgm:spPr/>
    </dgm:pt>
    <dgm:pt modelId="{75F7D10F-EC92-4AA6-B74C-E3D2EA0D4F2D}" type="pres">
      <dgm:prSet presAssocID="{98862517-2E42-45EC-95B8-1FCAC2005F0B}" presName="rect1" presStyleLbl="trAlignAcc1" presStyleIdx="0" presStyleCnt="10">
        <dgm:presLayoutVars>
          <dgm:bulletEnabled val="1"/>
        </dgm:presLayoutVars>
      </dgm:prSet>
      <dgm:spPr/>
    </dgm:pt>
    <dgm:pt modelId="{EC11E833-C5CF-435D-8524-8475E2621364}" type="pres">
      <dgm:prSet presAssocID="{98862517-2E42-45EC-95B8-1FCAC2005F0B}" presName="rect2" presStyleLbl="fgImgPlace1" presStyleIdx="0" presStyleCnt="10"/>
      <dgm:spPr/>
    </dgm:pt>
    <dgm:pt modelId="{2C79591D-CB2C-43BF-A666-F059A76248FD}" type="pres">
      <dgm:prSet presAssocID="{65C8B320-062A-4875-87CE-23D40BDCC1A0}" presName="sibTrans" presStyleCnt="0"/>
      <dgm:spPr/>
    </dgm:pt>
    <dgm:pt modelId="{B1C96E55-B5B4-4CFF-B481-C4279ABF66E9}" type="pres">
      <dgm:prSet presAssocID="{C1B33C32-3177-4FC2-9A1E-E9B0D57881D7}" presName="composite" presStyleCnt="0"/>
      <dgm:spPr/>
    </dgm:pt>
    <dgm:pt modelId="{5E0CE84B-F395-4960-A1D5-CA855088AED6}" type="pres">
      <dgm:prSet presAssocID="{C1B33C32-3177-4FC2-9A1E-E9B0D57881D7}" presName="rect1" presStyleLbl="trAlignAcc1" presStyleIdx="1" presStyleCnt="10">
        <dgm:presLayoutVars>
          <dgm:bulletEnabled val="1"/>
        </dgm:presLayoutVars>
      </dgm:prSet>
      <dgm:spPr/>
    </dgm:pt>
    <dgm:pt modelId="{3EAF6AFA-BEDE-4CF1-A166-1112B50C132B}" type="pres">
      <dgm:prSet presAssocID="{C1B33C32-3177-4FC2-9A1E-E9B0D57881D7}" presName="rect2" presStyleLbl="fgImgPlace1" presStyleIdx="1" presStyleCnt="10"/>
      <dgm:spPr/>
    </dgm:pt>
    <dgm:pt modelId="{299FE607-E07A-4971-B9E1-E7544E0A2B94}" type="pres">
      <dgm:prSet presAssocID="{5ACCBEB3-F6B5-4080-80DF-35DB3D2667E2}" presName="sibTrans" presStyleCnt="0"/>
      <dgm:spPr/>
    </dgm:pt>
    <dgm:pt modelId="{2A3DF60E-2CC6-46BE-8640-88F93531B986}" type="pres">
      <dgm:prSet presAssocID="{012DDFAC-2044-43D5-829C-8D99EC57288D}" presName="composite" presStyleCnt="0"/>
      <dgm:spPr/>
    </dgm:pt>
    <dgm:pt modelId="{265FD2B9-9623-4E1F-9E81-4F5678779A2F}" type="pres">
      <dgm:prSet presAssocID="{012DDFAC-2044-43D5-829C-8D99EC57288D}" presName="rect1" presStyleLbl="trAlignAcc1" presStyleIdx="2" presStyleCnt="10">
        <dgm:presLayoutVars>
          <dgm:bulletEnabled val="1"/>
        </dgm:presLayoutVars>
      </dgm:prSet>
      <dgm:spPr/>
    </dgm:pt>
    <dgm:pt modelId="{C0DCE812-1B75-4770-A020-3CDE4F0F1C82}" type="pres">
      <dgm:prSet presAssocID="{012DDFAC-2044-43D5-829C-8D99EC57288D}" presName="rect2" presStyleLbl="fgImgPlace1" presStyleIdx="2" presStyleCnt="10"/>
      <dgm:spPr/>
    </dgm:pt>
    <dgm:pt modelId="{FF4FFA5C-D31C-461B-A4E3-C2B48154A1A8}" type="pres">
      <dgm:prSet presAssocID="{55B7C5EC-3F52-4C3B-9034-11934E0F6F20}" presName="sibTrans" presStyleCnt="0"/>
      <dgm:spPr/>
    </dgm:pt>
    <dgm:pt modelId="{B0F92EDF-FF78-42E3-9C13-F9F4E69560E9}" type="pres">
      <dgm:prSet presAssocID="{F0FBD79F-3844-444E-B684-C04CDB39B48D}" presName="composite" presStyleCnt="0"/>
      <dgm:spPr/>
    </dgm:pt>
    <dgm:pt modelId="{BE4A95AB-F5AF-4E85-802E-099ADAC31C42}" type="pres">
      <dgm:prSet presAssocID="{F0FBD79F-3844-444E-B684-C04CDB39B48D}" presName="rect1" presStyleLbl="trAlignAcc1" presStyleIdx="3" presStyleCnt="10">
        <dgm:presLayoutVars>
          <dgm:bulletEnabled val="1"/>
        </dgm:presLayoutVars>
      </dgm:prSet>
      <dgm:spPr/>
    </dgm:pt>
    <dgm:pt modelId="{7D447B13-91D1-4E72-8FC1-FA4C9D4DDA11}" type="pres">
      <dgm:prSet presAssocID="{F0FBD79F-3844-444E-B684-C04CDB39B48D}" presName="rect2" presStyleLbl="fgImgPlace1" presStyleIdx="3" presStyleCnt="10"/>
      <dgm:spPr/>
    </dgm:pt>
    <dgm:pt modelId="{951C0FEF-7E49-422A-B098-36111CB00E66}" type="pres">
      <dgm:prSet presAssocID="{8A72EE92-17C1-4510-9785-982582CE635E}" presName="sibTrans" presStyleCnt="0"/>
      <dgm:spPr/>
    </dgm:pt>
    <dgm:pt modelId="{CB1EDB45-7410-4A43-81C8-E06A49DB7427}" type="pres">
      <dgm:prSet presAssocID="{A0F34722-2602-410D-8DCC-E1E8DC0514FA}" presName="composite" presStyleCnt="0"/>
      <dgm:spPr/>
    </dgm:pt>
    <dgm:pt modelId="{0B714EEE-8841-4F4A-ACD6-407E382165DD}" type="pres">
      <dgm:prSet presAssocID="{A0F34722-2602-410D-8DCC-E1E8DC0514FA}" presName="rect1" presStyleLbl="trAlignAcc1" presStyleIdx="4" presStyleCnt="10">
        <dgm:presLayoutVars>
          <dgm:bulletEnabled val="1"/>
        </dgm:presLayoutVars>
      </dgm:prSet>
      <dgm:spPr/>
    </dgm:pt>
    <dgm:pt modelId="{D6B03705-E9BF-42F0-BBE6-AC1570389F7D}" type="pres">
      <dgm:prSet presAssocID="{A0F34722-2602-410D-8DCC-E1E8DC0514FA}" presName="rect2" presStyleLbl="fgImgPlace1" presStyleIdx="4" presStyleCnt="10"/>
      <dgm:spPr/>
    </dgm:pt>
    <dgm:pt modelId="{A22852B3-CC38-431B-8049-283ACAFD747C}" type="pres">
      <dgm:prSet presAssocID="{DFEF4335-7FE0-48B8-9AF0-997B2060E7F0}" presName="sibTrans" presStyleCnt="0"/>
      <dgm:spPr/>
    </dgm:pt>
    <dgm:pt modelId="{DA58B139-F58D-4D15-A254-80C813B8EF6D}" type="pres">
      <dgm:prSet presAssocID="{6B5779C9-5C06-4A65-9790-18B3CDF50D5E}" presName="composite" presStyleCnt="0"/>
      <dgm:spPr/>
    </dgm:pt>
    <dgm:pt modelId="{5FC3541D-5F91-445B-9D90-1FBEDBFB69CD}" type="pres">
      <dgm:prSet presAssocID="{6B5779C9-5C06-4A65-9790-18B3CDF50D5E}" presName="rect1" presStyleLbl="trAlignAcc1" presStyleIdx="5" presStyleCnt="10">
        <dgm:presLayoutVars>
          <dgm:bulletEnabled val="1"/>
        </dgm:presLayoutVars>
      </dgm:prSet>
      <dgm:spPr/>
    </dgm:pt>
    <dgm:pt modelId="{A6356928-CB0E-4051-A68D-F60B6532E6A9}" type="pres">
      <dgm:prSet presAssocID="{6B5779C9-5C06-4A65-9790-18B3CDF50D5E}" presName="rect2" presStyleLbl="fgImgPlace1" presStyleIdx="5" presStyleCnt="10"/>
      <dgm:spPr/>
    </dgm:pt>
    <dgm:pt modelId="{4F59DB40-0A7F-447B-8658-55479B2BE732}" type="pres">
      <dgm:prSet presAssocID="{A52F8C22-55F9-492E-B6B2-AFFB8C43DB83}" presName="sibTrans" presStyleCnt="0"/>
      <dgm:spPr/>
    </dgm:pt>
    <dgm:pt modelId="{062EB67A-F7C8-4778-A979-33F7EC8C48AD}" type="pres">
      <dgm:prSet presAssocID="{D6D489B2-D15E-4545-820B-BE878A5656E6}" presName="composite" presStyleCnt="0"/>
      <dgm:spPr/>
    </dgm:pt>
    <dgm:pt modelId="{AF59EC55-DB2E-45FB-B038-B6AF44F91800}" type="pres">
      <dgm:prSet presAssocID="{D6D489B2-D15E-4545-820B-BE878A5656E6}" presName="rect1" presStyleLbl="trAlignAcc1" presStyleIdx="6" presStyleCnt="10">
        <dgm:presLayoutVars>
          <dgm:bulletEnabled val="1"/>
        </dgm:presLayoutVars>
      </dgm:prSet>
      <dgm:spPr/>
    </dgm:pt>
    <dgm:pt modelId="{BA523184-26E2-491C-B42B-1B4599341D4B}" type="pres">
      <dgm:prSet presAssocID="{D6D489B2-D15E-4545-820B-BE878A5656E6}" presName="rect2" presStyleLbl="fgImgPlace1" presStyleIdx="6" presStyleCnt="10"/>
      <dgm:spPr/>
    </dgm:pt>
    <dgm:pt modelId="{C6E4D0AC-816C-4900-9B6F-9BDBAEE8178F}" type="pres">
      <dgm:prSet presAssocID="{488AA77D-8095-4FCD-A6E5-B8E50808DE98}" presName="sibTrans" presStyleCnt="0"/>
      <dgm:spPr/>
    </dgm:pt>
    <dgm:pt modelId="{5BA87759-C528-4A17-9A5B-7B460CC1421B}" type="pres">
      <dgm:prSet presAssocID="{498F3DB2-6B68-4CBC-94FE-6E18B4583E94}" presName="composite" presStyleCnt="0"/>
      <dgm:spPr/>
    </dgm:pt>
    <dgm:pt modelId="{72B75738-FD28-4639-8A71-82FD51602785}" type="pres">
      <dgm:prSet presAssocID="{498F3DB2-6B68-4CBC-94FE-6E18B4583E94}" presName="rect1" presStyleLbl="trAlignAcc1" presStyleIdx="7" presStyleCnt="10">
        <dgm:presLayoutVars>
          <dgm:bulletEnabled val="1"/>
        </dgm:presLayoutVars>
      </dgm:prSet>
      <dgm:spPr/>
    </dgm:pt>
    <dgm:pt modelId="{CB997235-D3A1-4D9E-B1BD-6382BBD5B61E}" type="pres">
      <dgm:prSet presAssocID="{498F3DB2-6B68-4CBC-94FE-6E18B4583E94}" presName="rect2" presStyleLbl="fgImgPlace1" presStyleIdx="7" presStyleCnt="10"/>
      <dgm:spPr/>
    </dgm:pt>
    <dgm:pt modelId="{F4100444-7DF9-4B3C-A484-B08849F80122}" type="pres">
      <dgm:prSet presAssocID="{CA719E67-70CD-4C2C-9189-A1116D9B952E}" presName="sibTrans" presStyleCnt="0"/>
      <dgm:spPr/>
    </dgm:pt>
    <dgm:pt modelId="{BCD2D8FB-DF91-40DB-9A01-EB99F9374044}" type="pres">
      <dgm:prSet presAssocID="{BCED17FE-18E9-4F0F-BDB0-0182D4F2D7FB}" presName="composite" presStyleCnt="0"/>
      <dgm:spPr/>
    </dgm:pt>
    <dgm:pt modelId="{2B76F520-679E-4E99-9556-AABAC04F2822}" type="pres">
      <dgm:prSet presAssocID="{BCED17FE-18E9-4F0F-BDB0-0182D4F2D7FB}" presName="rect1" presStyleLbl="trAlignAcc1" presStyleIdx="8" presStyleCnt="10">
        <dgm:presLayoutVars>
          <dgm:bulletEnabled val="1"/>
        </dgm:presLayoutVars>
      </dgm:prSet>
      <dgm:spPr/>
    </dgm:pt>
    <dgm:pt modelId="{3FB21F1F-8314-41AF-A2EC-82B440501C40}" type="pres">
      <dgm:prSet presAssocID="{BCED17FE-18E9-4F0F-BDB0-0182D4F2D7FB}" presName="rect2" presStyleLbl="fgImgPlace1" presStyleIdx="8" presStyleCnt="10"/>
      <dgm:spPr/>
    </dgm:pt>
    <dgm:pt modelId="{819921D2-F70C-42BD-B500-3A0C54A2E6D0}" type="pres">
      <dgm:prSet presAssocID="{1D90FB9F-00C3-47CD-AABD-3D605E611F77}" presName="sibTrans" presStyleCnt="0"/>
      <dgm:spPr/>
    </dgm:pt>
    <dgm:pt modelId="{43F102F2-31F3-4D28-B7E3-6C4B53315C25}" type="pres">
      <dgm:prSet presAssocID="{508BFF92-3604-4636-BE59-D97A426CD1D2}" presName="composite" presStyleCnt="0"/>
      <dgm:spPr/>
    </dgm:pt>
    <dgm:pt modelId="{05B020B9-CA6B-4713-A61E-EEB6EB4AFEFD}" type="pres">
      <dgm:prSet presAssocID="{508BFF92-3604-4636-BE59-D97A426CD1D2}" presName="rect1" presStyleLbl="trAlignAcc1" presStyleIdx="9" presStyleCnt="10">
        <dgm:presLayoutVars>
          <dgm:bulletEnabled val="1"/>
        </dgm:presLayoutVars>
      </dgm:prSet>
      <dgm:spPr/>
    </dgm:pt>
    <dgm:pt modelId="{785AF840-6CE2-438D-AECE-E5C50919F80E}" type="pres">
      <dgm:prSet presAssocID="{508BFF92-3604-4636-BE59-D97A426CD1D2}" presName="rect2" presStyleLbl="fgImgPlace1" presStyleIdx="9" presStyleCnt="10"/>
      <dgm:spPr/>
    </dgm:pt>
  </dgm:ptLst>
  <dgm:cxnLst>
    <dgm:cxn modelId="{378CCB0B-1691-437F-8351-07CBF9D596FC}" srcId="{CD50B359-2641-4531-8C37-584310F0BADC}" destId="{508BFF92-3604-4636-BE59-D97A426CD1D2}" srcOrd="9" destOrd="0" parTransId="{391A4A6F-76E6-4CB8-B696-AE149E4BA5E8}" sibTransId="{876AFE25-9C3F-49B9-8406-5E1E5CF0FB12}"/>
    <dgm:cxn modelId="{68423D16-AE1B-4183-8ED7-1E52CE7E3C24}" srcId="{CD50B359-2641-4531-8C37-584310F0BADC}" destId="{98862517-2E42-45EC-95B8-1FCAC2005F0B}" srcOrd="0" destOrd="0" parTransId="{4BBB4107-5372-427B-ACB9-BC673C88033E}" sibTransId="{65C8B320-062A-4875-87CE-23D40BDCC1A0}"/>
    <dgm:cxn modelId="{4C416D1C-F537-405F-AC7F-50D9BAA9E594}" type="presOf" srcId="{012DDFAC-2044-43D5-829C-8D99EC57288D}" destId="{265FD2B9-9623-4E1F-9E81-4F5678779A2F}" srcOrd="0" destOrd="0" presId="urn:microsoft.com/office/officeart/2008/layout/PictureStrips"/>
    <dgm:cxn modelId="{F1D9861F-5F91-49D9-8137-B4B37FADF401}" type="presOf" srcId="{6B5779C9-5C06-4A65-9790-18B3CDF50D5E}" destId="{5FC3541D-5F91-445B-9D90-1FBEDBFB69CD}" srcOrd="0" destOrd="0" presId="urn:microsoft.com/office/officeart/2008/layout/PictureStrips"/>
    <dgm:cxn modelId="{F51EB529-431B-4A72-9930-82E7E62D07AA}" type="presOf" srcId="{CD50B359-2641-4531-8C37-584310F0BADC}" destId="{2E6CFDA9-140F-49E7-87F2-799B6D617D37}" srcOrd="0" destOrd="0" presId="urn:microsoft.com/office/officeart/2008/layout/PictureStrips"/>
    <dgm:cxn modelId="{5249122F-0BD0-43B5-B02E-AE38711A5C72}" type="presOf" srcId="{BCED17FE-18E9-4F0F-BDB0-0182D4F2D7FB}" destId="{2B76F520-679E-4E99-9556-AABAC04F2822}" srcOrd="0" destOrd="0" presId="urn:microsoft.com/office/officeart/2008/layout/PictureStrips"/>
    <dgm:cxn modelId="{A4010232-F3CD-4A0A-8237-04635EA787A5}" type="presOf" srcId="{98862517-2E42-45EC-95B8-1FCAC2005F0B}" destId="{75F7D10F-EC92-4AA6-B74C-E3D2EA0D4F2D}" srcOrd="0" destOrd="0" presId="urn:microsoft.com/office/officeart/2008/layout/PictureStrips"/>
    <dgm:cxn modelId="{8C836543-D4CB-40E7-8D86-B11F5EAF624C}" type="presOf" srcId="{A0F34722-2602-410D-8DCC-E1E8DC0514FA}" destId="{0B714EEE-8841-4F4A-ACD6-407E382165DD}" srcOrd="0" destOrd="0" presId="urn:microsoft.com/office/officeart/2008/layout/PictureStrips"/>
    <dgm:cxn modelId="{C303185A-C824-4F60-AF89-840F94C02B94}" srcId="{CD50B359-2641-4531-8C37-584310F0BADC}" destId="{6B5779C9-5C06-4A65-9790-18B3CDF50D5E}" srcOrd="5" destOrd="0" parTransId="{A7F6EE79-FFAB-4B0B-AC1F-EA154F517C54}" sibTransId="{A52F8C22-55F9-492E-B6B2-AFFB8C43DB83}"/>
    <dgm:cxn modelId="{FBCC8E96-7C89-49B3-AB04-7A87C8C94EB1}" type="presOf" srcId="{508BFF92-3604-4636-BE59-D97A426CD1D2}" destId="{05B020B9-CA6B-4713-A61E-EEB6EB4AFEFD}" srcOrd="0" destOrd="0" presId="urn:microsoft.com/office/officeart/2008/layout/PictureStrips"/>
    <dgm:cxn modelId="{6F596798-E184-4E1C-ACD5-AE9FAFE4A760}" type="presOf" srcId="{C1B33C32-3177-4FC2-9A1E-E9B0D57881D7}" destId="{5E0CE84B-F395-4960-A1D5-CA855088AED6}" srcOrd="0" destOrd="0" presId="urn:microsoft.com/office/officeart/2008/layout/PictureStrips"/>
    <dgm:cxn modelId="{45F6279C-834D-494D-B951-3A70E413F533}" srcId="{CD50B359-2641-4531-8C37-584310F0BADC}" destId="{F0FBD79F-3844-444E-B684-C04CDB39B48D}" srcOrd="3" destOrd="0" parTransId="{9BD913A3-074C-4B15-804B-5EEC6D9ADAA9}" sibTransId="{8A72EE92-17C1-4510-9785-982582CE635E}"/>
    <dgm:cxn modelId="{9796B59F-4E8E-4411-B128-5AA211E9CE64}" srcId="{CD50B359-2641-4531-8C37-584310F0BADC}" destId="{012DDFAC-2044-43D5-829C-8D99EC57288D}" srcOrd="2" destOrd="0" parTransId="{05B827FC-86E9-4468-AD10-4EE229EB1D3F}" sibTransId="{55B7C5EC-3F52-4C3B-9034-11934E0F6F20}"/>
    <dgm:cxn modelId="{04BFBFAC-0BE8-43DD-841E-114672435100}" srcId="{CD50B359-2641-4531-8C37-584310F0BADC}" destId="{C1B33C32-3177-4FC2-9A1E-E9B0D57881D7}" srcOrd="1" destOrd="0" parTransId="{585DA875-A8B8-45A6-A330-3BD0D49FD1BE}" sibTransId="{5ACCBEB3-F6B5-4080-80DF-35DB3D2667E2}"/>
    <dgm:cxn modelId="{245217B1-DFBD-4BDE-857B-798BAEC92529}" srcId="{CD50B359-2641-4531-8C37-584310F0BADC}" destId="{498F3DB2-6B68-4CBC-94FE-6E18B4583E94}" srcOrd="7" destOrd="0" parTransId="{0DFECC3E-0F5D-4FD1-AC06-4CFBEDCDE784}" sibTransId="{CA719E67-70CD-4C2C-9189-A1116D9B952E}"/>
    <dgm:cxn modelId="{855DD9B6-5AB0-4675-94CE-0D5B3904F70B}" type="presOf" srcId="{498F3DB2-6B68-4CBC-94FE-6E18B4583E94}" destId="{72B75738-FD28-4639-8A71-82FD51602785}" srcOrd="0" destOrd="0" presId="urn:microsoft.com/office/officeart/2008/layout/PictureStrips"/>
    <dgm:cxn modelId="{57F4F5BE-36DF-4860-B5FE-5692629E5BC3}" type="presOf" srcId="{D6D489B2-D15E-4545-820B-BE878A5656E6}" destId="{AF59EC55-DB2E-45FB-B038-B6AF44F91800}" srcOrd="0" destOrd="0" presId="urn:microsoft.com/office/officeart/2008/layout/PictureStrips"/>
    <dgm:cxn modelId="{E39937D5-6646-449B-A0CF-CEC976A676D7}" srcId="{CD50B359-2641-4531-8C37-584310F0BADC}" destId="{BCED17FE-18E9-4F0F-BDB0-0182D4F2D7FB}" srcOrd="8" destOrd="0" parTransId="{408FE6E4-F1B2-4195-A567-BC0CDCB2006E}" sibTransId="{1D90FB9F-00C3-47CD-AABD-3D605E611F77}"/>
    <dgm:cxn modelId="{E481D5DF-0FBD-4463-9204-F84EED9F7F23}" type="presOf" srcId="{F0FBD79F-3844-444E-B684-C04CDB39B48D}" destId="{BE4A95AB-F5AF-4E85-802E-099ADAC31C42}" srcOrd="0" destOrd="0" presId="urn:microsoft.com/office/officeart/2008/layout/PictureStrips"/>
    <dgm:cxn modelId="{BC1519EC-187E-452F-BC57-7A3DEE6C37DD}" srcId="{CD50B359-2641-4531-8C37-584310F0BADC}" destId="{D6D489B2-D15E-4545-820B-BE878A5656E6}" srcOrd="6" destOrd="0" parTransId="{8E78425F-29B8-4043-878D-1AD0BC1734DE}" sibTransId="{488AA77D-8095-4FCD-A6E5-B8E50808DE98}"/>
    <dgm:cxn modelId="{4999CDF6-6805-4935-BFD4-C4907E8D264B}" srcId="{CD50B359-2641-4531-8C37-584310F0BADC}" destId="{A0F34722-2602-410D-8DCC-E1E8DC0514FA}" srcOrd="4" destOrd="0" parTransId="{F8163159-157D-4E8C-BAE4-52E8206F4382}" sibTransId="{DFEF4335-7FE0-48B8-9AF0-997B2060E7F0}"/>
    <dgm:cxn modelId="{574B2DF2-D8B0-43E3-8580-197CDBEAE9A3}" type="presParOf" srcId="{2E6CFDA9-140F-49E7-87F2-799B6D617D37}" destId="{FB4E2359-B816-4E07-AD69-57C4D07BF82D}" srcOrd="0" destOrd="0" presId="urn:microsoft.com/office/officeart/2008/layout/PictureStrips"/>
    <dgm:cxn modelId="{A9757787-94D8-481C-A101-C3F979E1D1AE}" type="presParOf" srcId="{FB4E2359-B816-4E07-AD69-57C4D07BF82D}" destId="{75F7D10F-EC92-4AA6-B74C-E3D2EA0D4F2D}" srcOrd="0" destOrd="0" presId="urn:microsoft.com/office/officeart/2008/layout/PictureStrips"/>
    <dgm:cxn modelId="{2E49B74F-11FD-447D-90F8-14B45F6C6117}" type="presParOf" srcId="{FB4E2359-B816-4E07-AD69-57C4D07BF82D}" destId="{EC11E833-C5CF-435D-8524-8475E2621364}" srcOrd="1" destOrd="0" presId="urn:microsoft.com/office/officeart/2008/layout/PictureStrips"/>
    <dgm:cxn modelId="{9F7BA259-5D83-44B8-8112-367BB91D3639}" type="presParOf" srcId="{2E6CFDA9-140F-49E7-87F2-799B6D617D37}" destId="{2C79591D-CB2C-43BF-A666-F059A76248FD}" srcOrd="1" destOrd="0" presId="urn:microsoft.com/office/officeart/2008/layout/PictureStrips"/>
    <dgm:cxn modelId="{C2E1DF2E-108E-49DD-B3F0-6D5179C97CE8}" type="presParOf" srcId="{2E6CFDA9-140F-49E7-87F2-799B6D617D37}" destId="{B1C96E55-B5B4-4CFF-B481-C4279ABF66E9}" srcOrd="2" destOrd="0" presId="urn:microsoft.com/office/officeart/2008/layout/PictureStrips"/>
    <dgm:cxn modelId="{270C669A-0AAE-4D27-9A10-1308CB480254}" type="presParOf" srcId="{B1C96E55-B5B4-4CFF-B481-C4279ABF66E9}" destId="{5E0CE84B-F395-4960-A1D5-CA855088AED6}" srcOrd="0" destOrd="0" presId="urn:microsoft.com/office/officeart/2008/layout/PictureStrips"/>
    <dgm:cxn modelId="{2F82955C-2039-48DF-93D3-849EA4FCFCBC}" type="presParOf" srcId="{B1C96E55-B5B4-4CFF-B481-C4279ABF66E9}" destId="{3EAF6AFA-BEDE-4CF1-A166-1112B50C132B}" srcOrd="1" destOrd="0" presId="urn:microsoft.com/office/officeart/2008/layout/PictureStrips"/>
    <dgm:cxn modelId="{0CFA48E9-2100-4272-A7DF-869285A29B49}" type="presParOf" srcId="{2E6CFDA9-140F-49E7-87F2-799B6D617D37}" destId="{299FE607-E07A-4971-B9E1-E7544E0A2B94}" srcOrd="3" destOrd="0" presId="urn:microsoft.com/office/officeart/2008/layout/PictureStrips"/>
    <dgm:cxn modelId="{A8F3FBDC-1726-4F7C-9BBE-C1FC3779E274}" type="presParOf" srcId="{2E6CFDA9-140F-49E7-87F2-799B6D617D37}" destId="{2A3DF60E-2CC6-46BE-8640-88F93531B986}" srcOrd="4" destOrd="0" presId="urn:microsoft.com/office/officeart/2008/layout/PictureStrips"/>
    <dgm:cxn modelId="{943F6EBA-FD84-462C-9C0B-8FFA84A47DF2}" type="presParOf" srcId="{2A3DF60E-2CC6-46BE-8640-88F93531B986}" destId="{265FD2B9-9623-4E1F-9E81-4F5678779A2F}" srcOrd="0" destOrd="0" presId="urn:microsoft.com/office/officeart/2008/layout/PictureStrips"/>
    <dgm:cxn modelId="{3835CC27-E24A-4398-93F2-516F9E8156B2}" type="presParOf" srcId="{2A3DF60E-2CC6-46BE-8640-88F93531B986}" destId="{C0DCE812-1B75-4770-A020-3CDE4F0F1C82}" srcOrd="1" destOrd="0" presId="urn:microsoft.com/office/officeart/2008/layout/PictureStrips"/>
    <dgm:cxn modelId="{F8E54024-488F-412D-8BD0-D2B21CE86D8D}" type="presParOf" srcId="{2E6CFDA9-140F-49E7-87F2-799B6D617D37}" destId="{FF4FFA5C-D31C-461B-A4E3-C2B48154A1A8}" srcOrd="5" destOrd="0" presId="urn:microsoft.com/office/officeart/2008/layout/PictureStrips"/>
    <dgm:cxn modelId="{B9FDE50A-BBC1-485C-9DC8-90822CAE8849}" type="presParOf" srcId="{2E6CFDA9-140F-49E7-87F2-799B6D617D37}" destId="{B0F92EDF-FF78-42E3-9C13-F9F4E69560E9}" srcOrd="6" destOrd="0" presId="urn:microsoft.com/office/officeart/2008/layout/PictureStrips"/>
    <dgm:cxn modelId="{0643E77E-D4A4-4CF9-8B94-CE21176AD623}" type="presParOf" srcId="{B0F92EDF-FF78-42E3-9C13-F9F4E69560E9}" destId="{BE4A95AB-F5AF-4E85-802E-099ADAC31C42}" srcOrd="0" destOrd="0" presId="urn:microsoft.com/office/officeart/2008/layout/PictureStrips"/>
    <dgm:cxn modelId="{8573D8FC-F96F-4C30-8896-FB0461E738DE}" type="presParOf" srcId="{B0F92EDF-FF78-42E3-9C13-F9F4E69560E9}" destId="{7D447B13-91D1-4E72-8FC1-FA4C9D4DDA11}" srcOrd="1" destOrd="0" presId="urn:microsoft.com/office/officeart/2008/layout/PictureStrips"/>
    <dgm:cxn modelId="{75489006-2AD7-49C3-99D9-43EC883784B7}" type="presParOf" srcId="{2E6CFDA9-140F-49E7-87F2-799B6D617D37}" destId="{951C0FEF-7E49-422A-B098-36111CB00E66}" srcOrd="7" destOrd="0" presId="urn:microsoft.com/office/officeart/2008/layout/PictureStrips"/>
    <dgm:cxn modelId="{69756407-14E9-43A5-A973-1AE05BB7CA96}" type="presParOf" srcId="{2E6CFDA9-140F-49E7-87F2-799B6D617D37}" destId="{CB1EDB45-7410-4A43-81C8-E06A49DB7427}" srcOrd="8" destOrd="0" presId="urn:microsoft.com/office/officeart/2008/layout/PictureStrips"/>
    <dgm:cxn modelId="{86C04CEB-02A7-4899-820F-6D656DFB2844}" type="presParOf" srcId="{CB1EDB45-7410-4A43-81C8-E06A49DB7427}" destId="{0B714EEE-8841-4F4A-ACD6-407E382165DD}" srcOrd="0" destOrd="0" presId="urn:microsoft.com/office/officeart/2008/layout/PictureStrips"/>
    <dgm:cxn modelId="{D797B1F2-061C-47F8-BBC9-B0622CBDE5E0}" type="presParOf" srcId="{CB1EDB45-7410-4A43-81C8-E06A49DB7427}" destId="{D6B03705-E9BF-42F0-BBE6-AC1570389F7D}" srcOrd="1" destOrd="0" presId="urn:microsoft.com/office/officeart/2008/layout/PictureStrips"/>
    <dgm:cxn modelId="{60B0ED0A-221F-4B12-A386-8D515402C5B3}" type="presParOf" srcId="{2E6CFDA9-140F-49E7-87F2-799B6D617D37}" destId="{A22852B3-CC38-431B-8049-283ACAFD747C}" srcOrd="9" destOrd="0" presId="urn:microsoft.com/office/officeart/2008/layout/PictureStrips"/>
    <dgm:cxn modelId="{7EEC25FE-D0A4-4B68-A575-DC32AC68A6D4}" type="presParOf" srcId="{2E6CFDA9-140F-49E7-87F2-799B6D617D37}" destId="{DA58B139-F58D-4D15-A254-80C813B8EF6D}" srcOrd="10" destOrd="0" presId="urn:microsoft.com/office/officeart/2008/layout/PictureStrips"/>
    <dgm:cxn modelId="{56D9A45C-9AD3-4B75-B61D-F4D4D9C795E7}" type="presParOf" srcId="{DA58B139-F58D-4D15-A254-80C813B8EF6D}" destId="{5FC3541D-5F91-445B-9D90-1FBEDBFB69CD}" srcOrd="0" destOrd="0" presId="urn:microsoft.com/office/officeart/2008/layout/PictureStrips"/>
    <dgm:cxn modelId="{D7DC1B90-7711-44EB-83CB-5857EC8EB506}" type="presParOf" srcId="{DA58B139-F58D-4D15-A254-80C813B8EF6D}" destId="{A6356928-CB0E-4051-A68D-F60B6532E6A9}" srcOrd="1" destOrd="0" presId="urn:microsoft.com/office/officeart/2008/layout/PictureStrips"/>
    <dgm:cxn modelId="{C4014D34-40AB-4314-8AA3-DA43AC14E7A4}" type="presParOf" srcId="{2E6CFDA9-140F-49E7-87F2-799B6D617D37}" destId="{4F59DB40-0A7F-447B-8658-55479B2BE732}" srcOrd="11" destOrd="0" presId="urn:microsoft.com/office/officeart/2008/layout/PictureStrips"/>
    <dgm:cxn modelId="{724A3007-CE91-492D-A889-1BFC7B2C5EB8}" type="presParOf" srcId="{2E6CFDA9-140F-49E7-87F2-799B6D617D37}" destId="{062EB67A-F7C8-4778-A979-33F7EC8C48AD}" srcOrd="12" destOrd="0" presId="urn:microsoft.com/office/officeart/2008/layout/PictureStrips"/>
    <dgm:cxn modelId="{0A3AC249-1D96-405B-A72D-7755DAFF796A}" type="presParOf" srcId="{062EB67A-F7C8-4778-A979-33F7EC8C48AD}" destId="{AF59EC55-DB2E-45FB-B038-B6AF44F91800}" srcOrd="0" destOrd="0" presId="urn:microsoft.com/office/officeart/2008/layout/PictureStrips"/>
    <dgm:cxn modelId="{6570C7E4-31FC-4A92-A9CD-9551637D99E5}" type="presParOf" srcId="{062EB67A-F7C8-4778-A979-33F7EC8C48AD}" destId="{BA523184-26E2-491C-B42B-1B4599341D4B}" srcOrd="1" destOrd="0" presId="urn:microsoft.com/office/officeart/2008/layout/PictureStrips"/>
    <dgm:cxn modelId="{9ADF4A40-7FE7-4E31-ACA6-26AC8D81E2FE}" type="presParOf" srcId="{2E6CFDA9-140F-49E7-87F2-799B6D617D37}" destId="{C6E4D0AC-816C-4900-9B6F-9BDBAEE8178F}" srcOrd="13" destOrd="0" presId="urn:microsoft.com/office/officeart/2008/layout/PictureStrips"/>
    <dgm:cxn modelId="{5128440A-846A-401D-AA21-B9D62ED02557}" type="presParOf" srcId="{2E6CFDA9-140F-49E7-87F2-799B6D617D37}" destId="{5BA87759-C528-4A17-9A5B-7B460CC1421B}" srcOrd="14" destOrd="0" presId="urn:microsoft.com/office/officeart/2008/layout/PictureStrips"/>
    <dgm:cxn modelId="{F3125281-2C48-4BDA-AB71-44D78F52C464}" type="presParOf" srcId="{5BA87759-C528-4A17-9A5B-7B460CC1421B}" destId="{72B75738-FD28-4639-8A71-82FD51602785}" srcOrd="0" destOrd="0" presId="urn:microsoft.com/office/officeart/2008/layout/PictureStrips"/>
    <dgm:cxn modelId="{049F0F01-C35B-4A88-86B8-001AC8832649}" type="presParOf" srcId="{5BA87759-C528-4A17-9A5B-7B460CC1421B}" destId="{CB997235-D3A1-4D9E-B1BD-6382BBD5B61E}" srcOrd="1" destOrd="0" presId="urn:microsoft.com/office/officeart/2008/layout/PictureStrips"/>
    <dgm:cxn modelId="{CA3E4D09-B7F0-41CE-A8D4-12382F57FA68}" type="presParOf" srcId="{2E6CFDA9-140F-49E7-87F2-799B6D617D37}" destId="{F4100444-7DF9-4B3C-A484-B08849F80122}" srcOrd="15" destOrd="0" presId="urn:microsoft.com/office/officeart/2008/layout/PictureStrips"/>
    <dgm:cxn modelId="{01F44621-6356-46FA-8C8F-0939F82D0681}" type="presParOf" srcId="{2E6CFDA9-140F-49E7-87F2-799B6D617D37}" destId="{BCD2D8FB-DF91-40DB-9A01-EB99F9374044}" srcOrd="16" destOrd="0" presId="urn:microsoft.com/office/officeart/2008/layout/PictureStrips"/>
    <dgm:cxn modelId="{88F8C158-4391-41BF-B2E6-C17E0231BBD6}" type="presParOf" srcId="{BCD2D8FB-DF91-40DB-9A01-EB99F9374044}" destId="{2B76F520-679E-4E99-9556-AABAC04F2822}" srcOrd="0" destOrd="0" presId="urn:microsoft.com/office/officeart/2008/layout/PictureStrips"/>
    <dgm:cxn modelId="{04E2AF48-2292-43B7-8ABA-F780786CDFDB}" type="presParOf" srcId="{BCD2D8FB-DF91-40DB-9A01-EB99F9374044}" destId="{3FB21F1F-8314-41AF-A2EC-82B440501C40}" srcOrd="1" destOrd="0" presId="urn:microsoft.com/office/officeart/2008/layout/PictureStrips"/>
    <dgm:cxn modelId="{7484BF6E-92B3-43AC-B3CE-7E43B7E1C9F3}" type="presParOf" srcId="{2E6CFDA9-140F-49E7-87F2-799B6D617D37}" destId="{819921D2-F70C-42BD-B500-3A0C54A2E6D0}" srcOrd="17" destOrd="0" presId="urn:microsoft.com/office/officeart/2008/layout/PictureStrips"/>
    <dgm:cxn modelId="{A354C52E-EF77-4F8C-BEC3-D4F6EDA42609}" type="presParOf" srcId="{2E6CFDA9-140F-49E7-87F2-799B6D617D37}" destId="{43F102F2-31F3-4D28-B7E3-6C4B53315C25}" srcOrd="18" destOrd="0" presId="urn:microsoft.com/office/officeart/2008/layout/PictureStrips"/>
    <dgm:cxn modelId="{EAFB9E6B-B670-4958-A6F3-C448BF7D40D5}" type="presParOf" srcId="{43F102F2-31F3-4D28-B7E3-6C4B53315C25}" destId="{05B020B9-CA6B-4713-A61E-EEB6EB4AFEFD}" srcOrd="0" destOrd="0" presId="urn:microsoft.com/office/officeart/2008/layout/PictureStrips"/>
    <dgm:cxn modelId="{657C57C1-B262-4360-A715-8A8F93D83A8A}" type="presParOf" srcId="{43F102F2-31F3-4D28-B7E3-6C4B53315C25}" destId="{785AF840-6CE2-438D-AECE-E5C50919F80E}"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658CF64-A168-4334-84C3-6E65A3E6DD23}" type="doc">
      <dgm:prSet loTypeId="urn:microsoft.com/office/officeart/2005/8/layout/StepDownProcess" loCatId="process" qsTypeId="urn:microsoft.com/office/officeart/2005/8/quickstyle/simple1" qsCatId="simple" csTypeId="urn:microsoft.com/office/officeart/2005/8/colors/colorful1" csCatId="colorful" phldr="1"/>
      <dgm:spPr/>
      <dgm:t>
        <a:bodyPr/>
        <a:lstStyle/>
        <a:p>
          <a:endParaRPr lang="en-US"/>
        </a:p>
      </dgm:t>
    </dgm:pt>
    <dgm:pt modelId="{96EA2C2C-B2F9-4E31-AF23-FA98B6FA1CB9}">
      <dgm:prSet phldrT="[Text]"/>
      <dgm:spPr/>
      <dgm:t>
        <a:bodyPr/>
        <a:lstStyle/>
        <a:p>
          <a:r>
            <a:rPr lang="en-GB"/>
            <a:t>Xác định vấn đề</a:t>
          </a:r>
          <a:endParaRPr lang="en-US"/>
        </a:p>
      </dgm:t>
    </dgm:pt>
    <dgm:pt modelId="{BAB053DD-4B8D-4B09-ABDF-6F3F925691DB}" type="parTrans" cxnId="{23FB46FA-EF16-4395-B4C0-311EF76D4FE0}">
      <dgm:prSet/>
      <dgm:spPr/>
      <dgm:t>
        <a:bodyPr/>
        <a:lstStyle/>
        <a:p>
          <a:endParaRPr lang="en-US"/>
        </a:p>
      </dgm:t>
    </dgm:pt>
    <dgm:pt modelId="{CF9B446E-AC42-4977-873F-5CA4D4E38BB1}" type="sibTrans" cxnId="{23FB46FA-EF16-4395-B4C0-311EF76D4FE0}">
      <dgm:prSet/>
      <dgm:spPr/>
      <dgm:t>
        <a:bodyPr/>
        <a:lstStyle/>
        <a:p>
          <a:endParaRPr lang="en-US"/>
        </a:p>
      </dgm:t>
    </dgm:pt>
    <dgm:pt modelId="{9B782E56-5C8C-475A-90B4-89DEF34782AC}">
      <dgm:prSet phldrT="[Text]"/>
      <dgm:spPr/>
      <dgm:t>
        <a:bodyPr/>
        <a:lstStyle/>
        <a:p>
          <a:r>
            <a:rPr lang="en-GB"/>
            <a:t>Xác định mục tiêu</a:t>
          </a:r>
          <a:endParaRPr lang="en-US"/>
        </a:p>
      </dgm:t>
    </dgm:pt>
    <dgm:pt modelId="{EA0E2F57-F749-431A-9A88-248096AB7606}" type="parTrans" cxnId="{98F6913F-C1B3-4F01-B32F-7854CAB8E9DE}">
      <dgm:prSet/>
      <dgm:spPr/>
      <dgm:t>
        <a:bodyPr/>
        <a:lstStyle/>
        <a:p>
          <a:endParaRPr lang="en-US"/>
        </a:p>
      </dgm:t>
    </dgm:pt>
    <dgm:pt modelId="{AEC8D619-5234-4C81-AE10-56CA6592CA45}" type="sibTrans" cxnId="{98F6913F-C1B3-4F01-B32F-7854CAB8E9DE}">
      <dgm:prSet/>
      <dgm:spPr/>
      <dgm:t>
        <a:bodyPr/>
        <a:lstStyle/>
        <a:p>
          <a:endParaRPr lang="en-US"/>
        </a:p>
      </dgm:t>
    </dgm:pt>
    <dgm:pt modelId="{D69427D6-41DF-41FA-B24B-477E2381ACC1}">
      <dgm:prSet phldrT="[Text]" custT="1"/>
      <dgm:spPr/>
      <dgm:t>
        <a:bodyPr/>
        <a:lstStyle/>
        <a:p>
          <a:r>
            <a:rPr lang="en-GB" sz="1600"/>
            <a:t>ưu tiên, giải pháp sơ bộ và chứng minh tính khả thi. </a:t>
          </a:r>
          <a:endParaRPr lang="en-US" sz="1600"/>
        </a:p>
      </dgm:t>
    </dgm:pt>
    <dgm:pt modelId="{40A2EFAC-9DBD-4188-B526-DD34C45795FA}" type="parTrans" cxnId="{8C8D9CE1-9E23-4A90-8108-F17E1A213FF0}">
      <dgm:prSet/>
      <dgm:spPr/>
      <dgm:t>
        <a:bodyPr/>
        <a:lstStyle/>
        <a:p>
          <a:endParaRPr lang="en-US"/>
        </a:p>
      </dgm:t>
    </dgm:pt>
    <dgm:pt modelId="{FACEBA8A-FF59-4B37-9AE6-A07DDF93722A}" type="sibTrans" cxnId="{8C8D9CE1-9E23-4A90-8108-F17E1A213FF0}">
      <dgm:prSet/>
      <dgm:spPr/>
      <dgm:t>
        <a:bodyPr/>
        <a:lstStyle/>
        <a:p>
          <a:endParaRPr lang="en-US"/>
        </a:p>
      </dgm:t>
    </dgm:pt>
    <dgm:pt modelId="{6696F7E2-B6FC-4454-B1A7-A881D6175025}">
      <dgm:prSet phldrT="[Text]"/>
      <dgm:spPr/>
      <dgm:t>
        <a:bodyPr/>
        <a:lstStyle/>
        <a:p>
          <a:r>
            <a:rPr lang="en-GB"/>
            <a:t>Phân tích </a:t>
          </a:r>
          <a:endParaRPr lang="en-US"/>
        </a:p>
      </dgm:t>
    </dgm:pt>
    <dgm:pt modelId="{69B150E0-CFDD-4D5F-A686-CB16AB69A244}" type="parTrans" cxnId="{53DFDF72-1C5F-459D-ACC0-937B2825F505}">
      <dgm:prSet/>
      <dgm:spPr/>
      <dgm:t>
        <a:bodyPr/>
        <a:lstStyle/>
        <a:p>
          <a:endParaRPr lang="en-US"/>
        </a:p>
      </dgm:t>
    </dgm:pt>
    <dgm:pt modelId="{368CEF8E-6715-4632-B07A-6B25304F1855}" type="sibTrans" cxnId="{53DFDF72-1C5F-459D-ACC0-937B2825F505}">
      <dgm:prSet/>
      <dgm:spPr/>
      <dgm:t>
        <a:bodyPr/>
        <a:lstStyle/>
        <a:p>
          <a:endParaRPr lang="en-US"/>
        </a:p>
      </dgm:t>
    </dgm:pt>
    <dgm:pt modelId="{2FD13D20-F2E4-4F92-AD94-01E7C3FA9FEA}">
      <dgm:prSet phldrT="[Text]" custT="1"/>
      <dgm:spPr/>
      <dgm:t>
        <a:bodyPr/>
        <a:lstStyle/>
        <a:p>
          <a:r>
            <a:rPr lang="en-GB" sz="1600"/>
            <a:t>các chức năng và dữ liệu của hệ thống</a:t>
          </a:r>
          <a:endParaRPr lang="en-US" sz="1600"/>
        </a:p>
      </dgm:t>
    </dgm:pt>
    <dgm:pt modelId="{3FF091AB-C627-4E11-82FB-51B63328EE62}" type="parTrans" cxnId="{6B70BD55-0EB4-4DB2-BC46-F9A7DED56E0E}">
      <dgm:prSet/>
      <dgm:spPr/>
      <dgm:t>
        <a:bodyPr/>
        <a:lstStyle/>
        <a:p>
          <a:endParaRPr lang="en-US"/>
        </a:p>
      </dgm:t>
    </dgm:pt>
    <dgm:pt modelId="{D4066EB8-5376-44A5-94C6-47FFBB03F66F}" type="sibTrans" cxnId="{6B70BD55-0EB4-4DB2-BC46-F9A7DED56E0E}">
      <dgm:prSet/>
      <dgm:spPr/>
      <dgm:t>
        <a:bodyPr/>
        <a:lstStyle/>
        <a:p>
          <a:endParaRPr lang="en-US"/>
        </a:p>
      </dgm:t>
    </dgm:pt>
    <dgm:pt modelId="{11523210-73A9-4433-A99F-791DC8E9BC0F}">
      <dgm:prSet phldrT="[Text]"/>
      <dgm:spPr/>
      <dgm:t>
        <a:bodyPr/>
        <a:lstStyle/>
        <a:p>
          <a:r>
            <a:rPr lang="en-GB"/>
            <a:t>Thiết kế logic:</a:t>
          </a:r>
          <a:endParaRPr lang="en-US"/>
        </a:p>
      </dgm:t>
    </dgm:pt>
    <dgm:pt modelId="{01A2C758-A4D0-4129-8598-68A5FD642E85}" type="parTrans" cxnId="{A0DD820A-2CDB-412D-8FFA-24AE827D95C8}">
      <dgm:prSet/>
      <dgm:spPr/>
      <dgm:t>
        <a:bodyPr/>
        <a:lstStyle/>
        <a:p>
          <a:endParaRPr lang="en-US"/>
        </a:p>
      </dgm:t>
    </dgm:pt>
    <dgm:pt modelId="{F26CFC22-0089-4EB6-8D98-4BCBCB1D8E66}" type="sibTrans" cxnId="{A0DD820A-2CDB-412D-8FFA-24AE827D95C8}">
      <dgm:prSet/>
      <dgm:spPr/>
      <dgm:t>
        <a:bodyPr/>
        <a:lstStyle/>
        <a:p>
          <a:endParaRPr lang="en-US"/>
        </a:p>
      </dgm:t>
    </dgm:pt>
    <dgm:pt modelId="{2183CB17-1285-4486-A13A-0E406247F26A}">
      <dgm:prSet phldrT="[Text]" custT="1"/>
      <dgm:spPr/>
      <dgm:t>
        <a:bodyPr/>
        <a:lstStyle/>
        <a:p>
          <a:r>
            <a:rPr lang="en-GB" sz="1600"/>
            <a:t>Trả lời câu hỏi làm gì ? hoặc là gì ?. Phân tích sâu hơn các chức năng, các dữ liệu của hoạt động cũ để đưa ra mô tả hoạt động mới</a:t>
          </a:r>
          <a:endParaRPr lang="en-US" sz="1600"/>
        </a:p>
      </dgm:t>
    </dgm:pt>
    <dgm:pt modelId="{5F844644-EEE8-48D6-9B61-0BD0F811C237}" type="parTrans" cxnId="{FAE85DAE-3D72-4440-BB86-CD75CEAC3882}">
      <dgm:prSet/>
      <dgm:spPr/>
      <dgm:t>
        <a:bodyPr/>
        <a:lstStyle/>
        <a:p>
          <a:endParaRPr lang="en-US"/>
        </a:p>
      </dgm:t>
    </dgm:pt>
    <dgm:pt modelId="{F532F926-1BBE-4DC7-AB36-4210B8D9C723}" type="sibTrans" cxnId="{FAE85DAE-3D72-4440-BB86-CD75CEAC3882}">
      <dgm:prSet/>
      <dgm:spPr/>
      <dgm:t>
        <a:bodyPr/>
        <a:lstStyle/>
        <a:p>
          <a:endParaRPr lang="en-US"/>
        </a:p>
      </dgm:t>
    </dgm:pt>
    <dgm:pt modelId="{FFAD04B6-EAE2-4839-838F-152E7F043031}">
      <dgm:prSet phldrT="[Text]"/>
      <dgm:spPr/>
      <dgm:t>
        <a:bodyPr/>
        <a:lstStyle/>
        <a:p>
          <a:r>
            <a:rPr lang="en-GB"/>
            <a:t>Thiết kế vật lý</a:t>
          </a:r>
          <a:endParaRPr lang="en-US"/>
        </a:p>
      </dgm:t>
    </dgm:pt>
    <dgm:pt modelId="{7333FC36-6082-4F28-835A-36A490EB6142}" type="parTrans" cxnId="{F2F7F2F9-70CA-4DE2-A0F2-E50D467BEA29}">
      <dgm:prSet/>
      <dgm:spPr/>
      <dgm:t>
        <a:bodyPr/>
        <a:lstStyle/>
        <a:p>
          <a:endParaRPr lang="en-US"/>
        </a:p>
      </dgm:t>
    </dgm:pt>
    <dgm:pt modelId="{84DF6BEE-6B01-4BC2-A215-B573FE906595}" type="sibTrans" cxnId="{F2F7F2F9-70CA-4DE2-A0F2-E50D467BEA29}">
      <dgm:prSet/>
      <dgm:spPr/>
      <dgm:t>
        <a:bodyPr/>
        <a:lstStyle/>
        <a:p>
          <a:endParaRPr lang="en-US"/>
        </a:p>
      </dgm:t>
    </dgm:pt>
    <dgm:pt modelId="{8464912F-03D0-4948-8324-F46C4BE62FD6}">
      <dgm:prSet phldrT="[Text]" custT="1"/>
      <dgm:spPr/>
      <dgm:t>
        <a:bodyPr/>
        <a:lstStyle/>
        <a:p>
          <a:r>
            <a:rPr lang="en-GB" sz="1600"/>
            <a:t>đưa ra những biện pháp, phương tiện thực hiện, nhằm trả lời câu hỏi : Làm như thế nào ?. </a:t>
          </a:r>
          <a:endParaRPr lang="en-US" sz="1600"/>
        </a:p>
      </dgm:t>
    </dgm:pt>
    <dgm:pt modelId="{D6F6F8B1-4EF7-49B8-ADA3-D4F73F00FB94}" type="parTrans" cxnId="{785964AE-CF1D-4A59-90F6-4A768C91A319}">
      <dgm:prSet/>
      <dgm:spPr/>
      <dgm:t>
        <a:bodyPr/>
        <a:lstStyle/>
        <a:p>
          <a:endParaRPr lang="en-US"/>
        </a:p>
      </dgm:t>
    </dgm:pt>
    <dgm:pt modelId="{943DC288-70EB-495E-9C37-EB9E33228F8E}" type="sibTrans" cxnId="{785964AE-CF1D-4A59-90F6-4A768C91A319}">
      <dgm:prSet/>
      <dgm:spPr/>
      <dgm:t>
        <a:bodyPr/>
        <a:lstStyle/>
        <a:p>
          <a:endParaRPr lang="en-US"/>
        </a:p>
      </dgm:t>
    </dgm:pt>
    <dgm:pt modelId="{5D17866D-E3EB-4904-9B2E-51629539F196}">
      <dgm:prSet phldrT="[Text]"/>
      <dgm:spPr/>
      <dgm:t>
        <a:bodyPr/>
        <a:lstStyle/>
        <a:p>
          <a:r>
            <a:rPr lang="en-GB"/>
            <a:t>Cài đặt hệ thống:</a:t>
          </a:r>
          <a:endParaRPr lang="en-US"/>
        </a:p>
      </dgm:t>
    </dgm:pt>
    <dgm:pt modelId="{9318FD26-5025-4E84-B094-95D33835BE0E}" type="parTrans" cxnId="{1690B4EF-6FAB-4800-AF78-D385C61A6FBF}">
      <dgm:prSet/>
      <dgm:spPr/>
      <dgm:t>
        <a:bodyPr/>
        <a:lstStyle/>
        <a:p>
          <a:endParaRPr lang="en-US"/>
        </a:p>
      </dgm:t>
    </dgm:pt>
    <dgm:pt modelId="{FAE98E4E-063F-40A3-AD8F-118BE1CD81EF}" type="sibTrans" cxnId="{1690B4EF-6FAB-4800-AF78-D385C61A6FBF}">
      <dgm:prSet/>
      <dgm:spPr/>
      <dgm:t>
        <a:bodyPr/>
        <a:lstStyle/>
        <a:p>
          <a:endParaRPr lang="en-US"/>
        </a:p>
      </dgm:t>
    </dgm:pt>
    <dgm:pt modelId="{4F70BDE9-D4DF-4BE7-A188-6EC1CCAB86F1}">
      <dgm:prSet phldrT="[Text]" custT="1"/>
      <dgm:spPr/>
      <dgm:t>
        <a:bodyPr/>
        <a:lstStyle/>
        <a:p>
          <a:r>
            <a:rPr lang="en-GB" sz="1600"/>
            <a:t>Lựa chọn ngôn ngữ, hệ quản trị cơ sở dữ liệu và lập trình. </a:t>
          </a:r>
          <a:endParaRPr lang="en-US" sz="1600"/>
        </a:p>
      </dgm:t>
    </dgm:pt>
    <dgm:pt modelId="{BDA119D1-30D9-4840-A497-4CB4EBB0AD43}" type="parTrans" cxnId="{5710A942-90A7-4BE4-BA57-E3A26A57F5E9}">
      <dgm:prSet/>
      <dgm:spPr/>
      <dgm:t>
        <a:bodyPr/>
        <a:lstStyle/>
        <a:p>
          <a:endParaRPr lang="en-US"/>
        </a:p>
      </dgm:t>
    </dgm:pt>
    <dgm:pt modelId="{6F4FD9A5-9A0C-4CA3-8BC1-ED7461D19078}" type="sibTrans" cxnId="{5710A942-90A7-4BE4-BA57-E3A26A57F5E9}">
      <dgm:prSet/>
      <dgm:spPr/>
      <dgm:t>
        <a:bodyPr/>
        <a:lstStyle/>
        <a:p>
          <a:endParaRPr lang="en-US"/>
        </a:p>
      </dgm:t>
    </dgm:pt>
    <dgm:pt modelId="{97BE17AE-3900-4B5E-BBDF-96FFD648629F}">
      <dgm:prSet phldrT="[Text]"/>
      <dgm:spPr/>
      <dgm:t>
        <a:bodyPr/>
        <a:lstStyle/>
        <a:p>
          <a:r>
            <a:rPr lang="en-GB"/>
            <a:t>Khai thác và bảo trì</a:t>
          </a:r>
          <a:endParaRPr lang="en-US"/>
        </a:p>
      </dgm:t>
    </dgm:pt>
    <dgm:pt modelId="{D502140E-1B2D-42FC-B746-2CBFAB5096D8}" type="parTrans" cxnId="{4E169EFA-A722-4F97-A051-D4EECCFF31E8}">
      <dgm:prSet/>
      <dgm:spPr/>
      <dgm:t>
        <a:bodyPr/>
        <a:lstStyle/>
        <a:p>
          <a:endParaRPr lang="en-US"/>
        </a:p>
      </dgm:t>
    </dgm:pt>
    <dgm:pt modelId="{3A7EE1F0-BC16-49D6-A610-50DCDA3D9591}" type="sibTrans" cxnId="{4E169EFA-A722-4F97-A051-D4EECCFF31E8}">
      <dgm:prSet/>
      <dgm:spPr/>
      <dgm:t>
        <a:bodyPr/>
        <a:lstStyle/>
        <a:p>
          <a:endParaRPr lang="en-US"/>
        </a:p>
      </dgm:t>
    </dgm:pt>
    <dgm:pt modelId="{6E7A461F-C14D-4483-9DDF-B3A81E827009}">
      <dgm:prSet phldrT="[Text]" custT="1"/>
      <dgm:spPr/>
      <dgm:t>
        <a:bodyPr/>
        <a:lstStyle/>
        <a:p>
          <a:r>
            <a:rPr lang="en-GB" sz="1600"/>
            <a:t>Xác định vấn đề, các yêu cầu quản lý hệ thống. </a:t>
          </a:r>
          <a:endParaRPr lang="en-US" sz="1600"/>
        </a:p>
      </dgm:t>
    </dgm:pt>
    <dgm:pt modelId="{D960CF94-F467-4284-9C3F-8FB5C6923620}" type="parTrans" cxnId="{C654930A-60BD-4B9D-8139-FC797DDAAE99}">
      <dgm:prSet/>
      <dgm:spPr/>
      <dgm:t>
        <a:bodyPr/>
        <a:lstStyle/>
        <a:p>
          <a:endParaRPr lang="en-US"/>
        </a:p>
      </dgm:t>
    </dgm:pt>
    <dgm:pt modelId="{16760E32-B31A-4864-B9DD-30FEC1025F9C}" type="sibTrans" cxnId="{C654930A-60BD-4B9D-8139-FC797DDAAE99}">
      <dgm:prSet/>
      <dgm:spPr/>
      <dgm:t>
        <a:bodyPr/>
        <a:lstStyle/>
        <a:p>
          <a:endParaRPr lang="en-US"/>
        </a:p>
      </dgm:t>
    </dgm:pt>
    <dgm:pt modelId="{1C0C86D5-B1DE-49D8-BA43-B92C8EE23A52}" type="pres">
      <dgm:prSet presAssocID="{0658CF64-A168-4334-84C3-6E65A3E6DD23}" presName="rootnode" presStyleCnt="0">
        <dgm:presLayoutVars>
          <dgm:chMax/>
          <dgm:chPref/>
          <dgm:dir/>
          <dgm:animLvl val="lvl"/>
        </dgm:presLayoutVars>
      </dgm:prSet>
      <dgm:spPr/>
    </dgm:pt>
    <dgm:pt modelId="{CD46A7D9-2531-41EF-9F54-BFAA724C51C4}" type="pres">
      <dgm:prSet presAssocID="{96EA2C2C-B2F9-4E31-AF23-FA98B6FA1CB9}" presName="composite" presStyleCnt="0"/>
      <dgm:spPr/>
    </dgm:pt>
    <dgm:pt modelId="{AC9B747B-28A1-4531-A1F6-BE0A4B63428E}" type="pres">
      <dgm:prSet presAssocID="{96EA2C2C-B2F9-4E31-AF23-FA98B6FA1CB9}" presName="bentUpArrow1" presStyleLbl="alignImgPlace1" presStyleIdx="0" presStyleCnt="6"/>
      <dgm:spPr/>
    </dgm:pt>
    <dgm:pt modelId="{78373EA6-F5FC-42F5-B964-7CCE0EAE8B25}" type="pres">
      <dgm:prSet presAssocID="{96EA2C2C-B2F9-4E31-AF23-FA98B6FA1CB9}" presName="ParentText" presStyleLbl="node1" presStyleIdx="0" presStyleCnt="7">
        <dgm:presLayoutVars>
          <dgm:chMax val="1"/>
          <dgm:chPref val="1"/>
          <dgm:bulletEnabled val="1"/>
        </dgm:presLayoutVars>
      </dgm:prSet>
      <dgm:spPr/>
    </dgm:pt>
    <dgm:pt modelId="{FA4C2F4A-A025-432B-BE78-4116A5AD05BF}" type="pres">
      <dgm:prSet presAssocID="{96EA2C2C-B2F9-4E31-AF23-FA98B6FA1CB9}" presName="ChildText" presStyleLbl="revTx" presStyleIdx="0" presStyleCnt="6" custScaleX="480299" custLinFactX="100000" custLinFactNeighborX="125229" custLinFactNeighborY="3835">
        <dgm:presLayoutVars>
          <dgm:chMax val="0"/>
          <dgm:chPref val="0"/>
          <dgm:bulletEnabled val="1"/>
        </dgm:presLayoutVars>
      </dgm:prSet>
      <dgm:spPr/>
    </dgm:pt>
    <dgm:pt modelId="{42369D9F-9286-4447-95E2-B2E131F51E33}" type="pres">
      <dgm:prSet presAssocID="{CF9B446E-AC42-4977-873F-5CA4D4E38BB1}" presName="sibTrans" presStyleCnt="0"/>
      <dgm:spPr/>
    </dgm:pt>
    <dgm:pt modelId="{DFB8E9B5-D2C1-45BF-9BE2-3EF360B1E790}" type="pres">
      <dgm:prSet presAssocID="{9B782E56-5C8C-475A-90B4-89DEF34782AC}" presName="composite" presStyleCnt="0"/>
      <dgm:spPr/>
    </dgm:pt>
    <dgm:pt modelId="{5BBD5C58-7599-4950-8883-5B3BBD31A242}" type="pres">
      <dgm:prSet presAssocID="{9B782E56-5C8C-475A-90B4-89DEF34782AC}" presName="bentUpArrow1" presStyleLbl="alignImgPlace1" presStyleIdx="1" presStyleCnt="6" custLinFactNeighborX="-80206" custLinFactNeighborY="9131"/>
      <dgm:spPr/>
    </dgm:pt>
    <dgm:pt modelId="{1C1788A0-72CC-42EB-BC05-C409D5C28303}" type="pres">
      <dgm:prSet presAssocID="{9B782E56-5C8C-475A-90B4-89DEF34782AC}" presName="ParentText" presStyleLbl="node1" presStyleIdx="1" presStyleCnt="7" custLinFactNeighborX="-54242" custLinFactNeighborY="7749">
        <dgm:presLayoutVars>
          <dgm:chMax val="1"/>
          <dgm:chPref val="1"/>
          <dgm:bulletEnabled val="1"/>
        </dgm:presLayoutVars>
      </dgm:prSet>
      <dgm:spPr/>
    </dgm:pt>
    <dgm:pt modelId="{35D6C572-5725-4CAB-A513-D47D475138FC}" type="pres">
      <dgm:prSet presAssocID="{9B782E56-5C8C-475A-90B4-89DEF34782AC}" presName="ChildText" presStyleLbl="revTx" presStyleIdx="1" presStyleCnt="6" custScaleX="492061" custLinFactX="49158" custLinFactNeighborX="100000" custLinFactNeighborY="3835">
        <dgm:presLayoutVars>
          <dgm:chMax val="0"/>
          <dgm:chPref val="0"/>
          <dgm:bulletEnabled val="1"/>
        </dgm:presLayoutVars>
      </dgm:prSet>
      <dgm:spPr/>
    </dgm:pt>
    <dgm:pt modelId="{2F91D955-B26C-4421-9969-B003F0579078}" type="pres">
      <dgm:prSet presAssocID="{AEC8D619-5234-4C81-AE10-56CA6592CA45}" presName="sibTrans" presStyleCnt="0"/>
      <dgm:spPr/>
    </dgm:pt>
    <dgm:pt modelId="{793C912E-4D21-4259-BE4F-5A848BE2F510}" type="pres">
      <dgm:prSet presAssocID="{6696F7E2-B6FC-4454-B1A7-A881D6175025}" presName="composite" presStyleCnt="0"/>
      <dgm:spPr/>
    </dgm:pt>
    <dgm:pt modelId="{38DCDDE5-1633-42D4-B49C-03B1A7CFAE57}" type="pres">
      <dgm:prSet presAssocID="{6696F7E2-B6FC-4454-B1A7-A881D6175025}" presName="bentUpArrow1" presStyleLbl="alignImgPlace1" presStyleIdx="2" presStyleCnt="6" custLinFactX="-9080" custLinFactNeighborX="-100000" custLinFactNeighborY="29220"/>
      <dgm:spPr/>
    </dgm:pt>
    <dgm:pt modelId="{DDD3721B-5A41-4D63-BF0E-864CA462FFAB}" type="pres">
      <dgm:prSet presAssocID="{6696F7E2-B6FC-4454-B1A7-A881D6175025}" presName="ParentText" presStyleLbl="node1" presStyleIdx="2" presStyleCnt="7" custLinFactNeighborX="-73769" custLinFactNeighborY="24798">
        <dgm:presLayoutVars>
          <dgm:chMax val="1"/>
          <dgm:chPref val="1"/>
          <dgm:bulletEnabled val="1"/>
        </dgm:presLayoutVars>
      </dgm:prSet>
      <dgm:spPr/>
    </dgm:pt>
    <dgm:pt modelId="{44463D2B-ACED-4069-BD38-DD9B3576DB4D}" type="pres">
      <dgm:prSet presAssocID="{6696F7E2-B6FC-4454-B1A7-A881D6175025}" presName="ChildText" presStyleLbl="revTx" presStyleIdx="2" presStyleCnt="6" custScaleX="385174" custLinFactNeighborX="79001" custLinFactNeighborY="-1917">
        <dgm:presLayoutVars>
          <dgm:chMax val="0"/>
          <dgm:chPref val="0"/>
          <dgm:bulletEnabled val="1"/>
        </dgm:presLayoutVars>
      </dgm:prSet>
      <dgm:spPr/>
    </dgm:pt>
    <dgm:pt modelId="{40B202B9-F6AA-4935-B30B-5D121E980834}" type="pres">
      <dgm:prSet presAssocID="{368CEF8E-6715-4632-B07A-6B25304F1855}" presName="sibTrans" presStyleCnt="0"/>
      <dgm:spPr/>
    </dgm:pt>
    <dgm:pt modelId="{FCA7E7D0-690B-4F5C-AEA4-5993F5463A3B}" type="pres">
      <dgm:prSet presAssocID="{11523210-73A9-4433-A99F-791DC8E9BC0F}" presName="composite" presStyleCnt="0"/>
      <dgm:spPr/>
    </dgm:pt>
    <dgm:pt modelId="{4842719F-6783-45C5-828C-4A8D73D832A3}" type="pres">
      <dgm:prSet presAssocID="{11523210-73A9-4433-A99F-791DC8E9BC0F}" presName="bentUpArrow1" presStyleLbl="alignImgPlace1" presStyleIdx="3" presStyleCnt="6" custLinFactX="-119220" custLinFactNeighborX="-200000" custLinFactNeighborY="0"/>
      <dgm:spPr/>
    </dgm:pt>
    <dgm:pt modelId="{67EC676D-942A-401D-8DA9-D4503DC77EB9}" type="pres">
      <dgm:prSet presAssocID="{11523210-73A9-4433-A99F-791DC8E9BC0F}" presName="ParentText" presStyleLbl="node1" presStyleIdx="3" presStyleCnt="7" custLinFactX="-100000" custLinFactNeighborX="-115883" custLinFactNeighborY="0">
        <dgm:presLayoutVars>
          <dgm:chMax val="1"/>
          <dgm:chPref val="1"/>
          <dgm:bulletEnabled val="1"/>
        </dgm:presLayoutVars>
      </dgm:prSet>
      <dgm:spPr/>
    </dgm:pt>
    <dgm:pt modelId="{4A60079F-57DD-47B6-A7AB-C1B57246600C}" type="pres">
      <dgm:prSet presAssocID="{11523210-73A9-4433-A99F-791DC8E9BC0F}" presName="ChildText" presStyleLbl="revTx" presStyleIdx="3" presStyleCnt="6" custScaleX="666143" custLinFactNeighborX="34307" custLinFactNeighborY="-19176">
        <dgm:presLayoutVars>
          <dgm:chMax val="0"/>
          <dgm:chPref val="0"/>
          <dgm:bulletEnabled val="1"/>
        </dgm:presLayoutVars>
      </dgm:prSet>
      <dgm:spPr/>
    </dgm:pt>
    <dgm:pt modelId="{243F74DE-746D-4886-8A62-C4FED16D3E51}" type="pres">
      <dgm:prSet presAssocID="{F26CFC22-0089-4EB6-8D98-4BCBCB1D8E66}" presName="sibTrans" presStyleCnt="0"/>
      <dgm:spPr/>
    </dgm:pt>
    <dgm:pt modelId="{D1806B8D-6641-4722-A65E-EC178CE5E891}" type="pres">
      <dgm:prSet presAssocID="{FFAD04B6-EAE2-4839-838F-152E7F043031}" presName="composite" presStyleCnt="0"/>
      <dgm:spPr/>
    </dgm:pt>
    <dgm:pt modelId="{B6CCBA9D-1A83-44AC-A63C-26ABAF1EAA4C}" type="pres">
      <dgm:prSet presAssocID="{FFAD04B6-EAE2-4839-838F-152E7F043031}" presName="bentUpArrow1" presStyleLbl="alignImgPlace1" presStyleIdx="4" presStyleCnt="6" custLinFactX="-100000" custLinFactNeighborX="-148639" custLinFactNeighborY="0"/>
      <dgm:spPr/>
    </dgm:pt>
    <dgm:pt modelId="{DAD08E60-FA9E-4C6D-B708-046AE1180330}" type="pres">
      <dgm:prSet presAssocID="{FFAD04B6-EAE2-4839-838F-152E7F043031}" presName="ParentText" presStyleLbl="node1" presStyleIdx="4" presStyleCnt="7" custLinFactX="-68151" custLinFactNeighborX="-100000" custLinFactNeighborY="0">
        <dgm:presLayoutVars>
          <dgm:chMax val="1"/>
          <dgm:chPref val="1"/>
          <dgm:bulletEnabled val="1"/>
        </dgm:presLayoutVars>
      </dgm:prSet>
      <dgm:spPr/>
    </dgm:pt>
    <dgm:pt modelId="{FA3E1E41-C1ED-4EEB-83EA-D39E60A4FF06}" type="pres">
      <dgm:prSet presAssocID="{FFAD04B6-EAE2-4839-838F-152E7F043031}" presName="ChildText" presStyleLbl="revTx" presStyleIdx="4" presStyleCnt="6" custScaleX="470449" custLinFactNeighborX="3088" custLinFactNeighborY="-5753">
        <dgm:presLayoutVars>
          <dgm:chMax val="0"/>
          <dgm:chPref val="0"/>
          <dgm:bulletEnabled val="1"/>
        </dgm:presLayoutVars>
      </dgm:prSet>
      <dgm:spPr/>
    </dgm:pt>
    <dgm:pt modelId="{F47B3D57-2CAA-40E0-BD7B-F32E66B7A5B1}" type="pres">
      <dgm:prSet presAssocID="{84DF6BEE-6B01-4BC2-A215-B573FE906595}" presName="sibTrans" presStyleCnt="0"/>
      <dgm:spPr/>
    </dgm:pt>
    <dgm:pt modelId="{B1DAA681-0F22-450A-B2DB-33A42C2C70CE}" type="pres">
      <dgm:prSet presAssocID="{5D17866D-E3EB-4904-9B2E-51629539F196}" presName="composite" presStyleCnt="0"/>
      <dgm:spPr/>
    </dgm:pt>
    <dgm:pt modelId="{C2FA989C-AE6E-4C33-8AC5-94D759299945}" type="pres">
      <dgm:prSet presAssocID="{5D17866D-E3EB-4904-9B2E-51629539F196}" presName="bentUpArrow1" presStyleLbl="alignImgPlace1" presStyleIdx="5" presStyleCnt="6" custLinFactX="-100000" custLinFactNeighborX="-174305" custLinFactNeighborY="0"/>
      <dgm:spPr/>
    </dgm:pt>
    <dgm:pt modelId="{94F2673C-9229-484C-BC3C-BB7DBC06F2CB}" type="pres">
      <dgm:prSet presAssocID="{5D17866D-E3EB-4904-9B2E-51629539F196}" presName="ParentText" presStyleLbl="node1" presStyleIdx="5" presStyleCnt="7" custLinFactX="-85508" custLinFactNeighborX="-100000" custLinFactNeighborY="0">
        <dgm:presLayoutVars>
          <dgm:chMax val="1"/>
          <dgm:chPref val="1"/>
          <dgm:bulletEnabled val="1"/>
        </dgm:presLayoutVars>
      </dgm:prSet>
      <dgm:spPr/>
    </dgm:pt>
    <dgm:pt modelId="{68DEC334-E6B2-4BB9-B4CA-5CE29967B5EA}" type="pres">
      <dgm:prSet presAssocID="{5D17866D-E3EB-4904-9B2E-51629539F196}" presName="ChildText" presStyleLbl="revTx" presStyleIdx="5" presStyleCnt="6" custScaleX="434826" custLinFactNeighborX="-65630" custLinFactNeighborY="7670">
        <dgm:presLayoutVars>
          <dgm:chMax val="0"/>
          <dgm:chPref val="0"/>
          <dgm:bulletEnabled val="1"/>
        </dgm:presLayoutVars>
      </dgm:prSet>
      <dgm:spPr/>
    </dgm:pt>
    <dgm:pt modelId="{A87BA237-9206-461D-B9AC-FFCB5E2A62DB}" type="pres">
      <dgm:prSet presAssocID="{FAE98E4E-063F-40A3-AD8F-118BE1CD81EF}" presName="sibTrans" presStyleCnt="0"/>
      <dgm:spPr/>
    </dgm:pt>
    <dgm:pt modelId="{8F85CCCB-71EE-43EA-9B92-B436D997E0AF}" type="pres">
      <dgm:prSet presAssocID="{97BE17AE-3900-4B5E-BBDF-96FFD648629F}" presName="composite" presStyleCnt="0"/>
      <dgm:spPr/>
    </dgm:pt>
    <dgm:pt modelId="{5170D512-AC6C-41AA-B52E-4C98BDD6BC4D}" type="pres">
      <dgm:prSet presAssocID="{97BE17AE-3900-4B5E-BBDF-96FFD648629F}" presName="ParentText" presStyleLbl="node1" presStyleIdx="6" presStyleCnt="7" custLinFactX="-100000" custLinFactNeighborX="-110459" custLinFactNeighborY="21119">
        <dgm:presLayoutVars>
          <dgm:chMax val="1"/>
          <dgm:chPref val="1"/>
          <dgm:bulletEnabled val="1"/>
        </dgm:presLayoutVars>
      </dgm:prSet>
      <dgm:spPr/>
    </dgm:pt>
  </dgm:ptLst>
  <dgm:cxnLst>
    <dgm:cxn modelId="{A0DD820A-2CDB-412D-8FFA-24AE827D95C8}" srcId="{0658CF64-A168-4334-84C3-6E65A3E6DD23}" destId="{11523210-73A9-4433-A99F-791DC8E9BC0F}" srcOrd="3" destOrd="0" parTransId="{01A2C758-A4D0-4129-8598-68A5FD642E85}" sibTransId="{F26CFC22-0089-4EB6-8D98-4BCBCB1D8E66}"/>
    <dgm:cxn modelId="{C654930A-60BD-4B9D-8139-FC797DDAAE99}" srcId="{96EA2C2C-B2F9-4E31-AF23-FA98B6FA1CB9}" destId="{6E7A461F-C14D-4483-9DDF-B3A81E827009}" srcOrd="0" destOrd="0" parTransId="{D960CF94-F467-4284-9C3F-8FB5C6923620}" sibTransId="{16760E32-B31A-4864-B9DD-30FEC1025F9C}"/>
    <dgm:cxn modelId="{AAB8603B-627F-492C-813C-C6168A6B7471}" type="presOf" srcId="{D69427D6-41DF-41FA-B24B-477E2381ACC1}" destId="{35D6C572-5725-4CAB-A513-D47D475138FC}" srcOrd="0" destOrd="0" presId="urn:microsoft.com/office/officeart/2005/8/layout/StepDownProcess"/>
    <dgm:cxn modelId="{73A3293E-185A-458B-81EC-DACECF47825D}" type="presOf" srcId="{4F70BDE9-D4DF-4BE7-A188-6EC1CCAB86F1}" destId="{68DEC334-E6B2-4BB9-B4CA-5CE29967B5EA}" srcOrd="0" destOrd="0" presId="urn:microsoft.com/office/officeart/2005/8/layout/StepDownProcess"/>
    <dgm:cxn modelId="{98F6913F-C1B3-4F01-B32F-7854CAB8E9DE}" srcId="{0658CF64-A168-4334-84C3-6E65A3E6DD23}" destId="{9B782E56-5C8C-475A-90B4-89DEF34782AC}" srcOrd="1" destOrd="0" parTransId="{EA0E2F57-F749-431A-9A88-248096AB7606}" sibTransId="{AEC8D619-5234-4C81-AE10-56CA6592CA45}"/>
    <dgm:cxn modelId="{73B9065B-CE0D-444E-894D-AFA674ABD394}" type="presOf" srcId="{FFAD04B6-EAE2-4839-838F-152E7F043031}" destId="{DAD08E60-FA9E-4C6D-B708-046AE1180330}" srcOrd="0" destOrd="0" presId="urn:microsoft.com/office/officeart/2005/8/layout/StepDownProcess"/>
    <dgm:cxn modelId="{1E3EBF5C-3940-4C1C-BC72-77C7C3FC287D}" type="presOf" srcId="{97BE17AE-3900-4B5E-BBDF-96FFD648629F}" destId="{5170D512-AC6C-41AA-B52E-4C98BDD6BC4D}" srcOrd="0" destOrd="0" presId="urn:microsoft.com/office/officeart/2005/8/layout/StepDownProcess"/>
    <dgm:cxn modelId="{6E979E62-5B31-404B-862C-29C7308656CF}" type="presOf" srcId="{5D17866D-E3EB-4904-9B2E-51629539F196}" destId="{94F2673C-9229-484C-BC3C-BB7DBC06F2CB}" srcOrd="0" destOrd="0" presId="urn:microsoft.com/office/officeart/2005/8/layout/StepDownProcess"/>
    <dgm:cxn modelId="{5710A942-90A7-4BE4-BA57-E3A26A57F5E9}" srcId="{5D17866D-E3EB-4904-9B2E-51629539F196}" destId="{4F70BDE9-D4DF-4BE7-A188-6EC1CCAB86F1}" srcOrd="0" destOrd="0" parTransId="{BDA119D1-30D9-4840-A497-4CB4EBB0AD43}" sibTransId="{6F4FD9A5-9A0C-4CA3-8BC1-ED7461D19078}"/>
    <dgm:cxn modelId="{E2668871-26CF-496E-B451-B064E0053D32}" type="presOf" srcId="{8464912F-03D0-4948-8324-F46C4BE62FD6}" destId="{FA3E1E41-C1ED-4EEB-83EA-D39E60A4FF06}" srcOrd="0" destOrd="0" presId="urn:microsoft.com/office/officeart/2005/8/layout/StepDownProcess"/>
    <dgm:cxn modelId="{53DFDF72-1C5F-459D-ACC0-937B2825F505}" srcId="{0658CF64-A168-4334-84C3-6E65A3E6DD23}" destId="{6696F7E2-B6FC-4454-B1A7-A881D6175025}" srcOrd="2" destOrd="0" parTransId="{69B150E0-CFDD-4D5F-A686-CB16AB69A244}" sibTransId="{368CEF8E-6715-4632-B07A-6B25304F1855}"/>
    <dgm:cxn modelId="{6B70BD55-0EB4-4DB2-BC46-F9A7DED56E0E}" srcId="{6696F7E2-B6FC-4454-B1A7-A881D6175025}" destId="{2FD13D20-F2E4-4F92-AD94-01E7C3FA9FEA}" srcOrd="0" destOrd="0" parTransId="{3FF091AB-C627-4E11-82FB-51B63328EE62}" sibTransId="{D4066EB8-5376-44A5-94C6-47FFBB03F66F}"/>
    <dgm:cxn modelId="{40A2F275-112F-4C13-ABEC-82F6B41E6C63}" type="presOf" srcId="{0658CF64-A168-4334-84C3-6E65A3E6DD23}" destId="{1C0C86D5-B1DE-49D8-BA43-B92C8EE23A52}" srcOrd="0" destOrd="0" presId="urn:microsoft.com/office/officeart/2005/8/layout/StepDownProcess"/>
    <dgm:cxn modelId="{09E755A1-5FD4-47C2-B7B7-95238CFCD900}" type="presOf" srcId="{6E7A461F-C14D-4483-9DDF-B3A81E827009}" destId="{FA4C2F4A-A025-432B-BE78-4116A5AD05BF}" srcOrd="0" destOrd="0" presId="urn:microsoft.com/office/officeart/2005/8/layout/StepDownProcess"/>
    <dgm:cxn modelId="{05FB2FAA-8E0D-4AA2-AAC3-EBF06C0A02E1}" type="presOf" srcId="{11523210-73A9-4433-A99F-791DC8E9BC0F}" destId="{67EC676D-942A-401D-8DA9-D4503DC77EB9}" srcOrd="0" destOrd="0" presId="urn:microsoft.com/office/officeart/2005/8/layout/StepDownProcess"/>
    <dgm:cxn modelId="{FAE85DAE-3D72-4440-BB86-CD75CEAC3882}" srcId="{11523210-73A9-4433-A99F-791DC8E9BC0F}" destId="{2183CB17-1285-4486-A13A-0E406247F26A}" srcOrd="0" destOrd="0" parTransId="{5F844644-EEE8-48D6-9B61-0BD0F811C237}" sibTransId="{F532F926-1BBE-4DC7-AB36-4210B8D9C723}"/>
    <dgm:cxn modelId="{785964AE-CF1D-4A59-90F6-4A768C91A319}" srcId="{FFAD04B6-EAE2-4839-838F-152E7F043031}" destId="{8464912F-03D0-4948-8324-F46C4BE62FD6}" srcOrd="0" destOrd="0" parTransId="{D6F6F8B1-4EF7-49B8-ADA3-D4F73F00FB94}" sibTransId="{943DC288-70EB-495E-9C37-EB9E33228F8E}"/>
    <dgm:cxn modelId="{C325F7B9-9322-4934-930E-C790AB2070DC}" type="presOf" srcId="{2FD13D20-F2E4-4F92-AD94-01E7C3FA9FEA}" destId="{44463D2B-ACED-4069-BD38-DD9B3576DB4D}" srcOrd="0" destOrd="0" presId="urn:microsoft.com/office/officeart/2005/8/layout/StepDownProcess"/>
    <dgm:cxn modelId="{DECF1BC5-9390-4FD4-9607-1D6904DB05FD}" type="presOf" srcId="{9B782E56-5C8C-475A-90B4-89DEF34782AC}" destId="{1C1788A0-72CC-42EB-BC05-C409D5C28303}" srcOrd="0" destOrd="0" presId="urn:microsoft.com/office/officeart/2005/8/layout/StepDownProcess"/>
    <dgm:cxn modelId="{14D7B6D2-2384-4191-A661-BA43FDD87BBD}" type="presOf" srcId="{6696F7E2-B6FC-4454-B1A7-A881D6175025}" destId="{DDD3721B-5A41-4D63-BF0E-864CA462FFAB}" srcOrd="0" destOrd="0" presId="urn:microsoft.com/office/officeart/2005/8/layout/StepDownProcess"/>
    <dgm:cxn modelId="{7DB0E4E0-2EFD-4D11-9B10-D57DB3A09A54}" type="presOf" srcId="{96EA2C2C-B2F9-4E31-AF23-FA98B6FA1CB9}" destId="{78373EA6-F5FC-42F5-B964-7CCE0EAE8B25}" srcOrd="0" destOrd="0" presId="urn:microsoft.com/office/officeart/2005/8/layout/StepDownProcess"/>
    <dgm:cxn modelId="{8C8D9CE1-9E23-4A90-8108-F17E1A213FF0}" srcId="{9B782E56-5C8C-475A-90B4-89DEF34782AC}" destId="{D69427D6-41DF-41FA-B24B-477E2381ACC1}" srcOrd="0" destOrd="0" parTransId="{40A2EFAC-9DBD-4188-B526-DD34C45795FA}" sibTransId="{FACEBA8A-FF59-4B37-9AE6-A07DDF93722A}"/>
    <dgm:cxn modelId="{AEBE6EE3-7B33-43A0-8D19-FC09A38C4710}" type="presOf" srcId="{2183CB17-1285-4486-A13A-0E406247F26A}" destId="{4A60079F-57DD-47B6-A7AB-C1B57246600C}" srcOrd="0" destOrd="0" presId="urn:microsoft.com/office/officeart/2005/8/layout/StepDownProcess"/>
    <dgm:cxn modelId="{1690B4EF-6FAB-4800-AF78-D385C61A6FBF}" srcId="{0658CF64-A168-4334-84C3-6E65A3E6DD23}" destId="{5D17866D-E3EB-4904-9B2E-51629539F196}" srcOrd="5" destOrd="0" parTransId="{9318FD26-5025-4E84-B094-95D33835BE0E}" sibTransId="{FAE98E4E-063F-40A3-AD8F-118BE1CD81EF}"/>
    <dgm:cxn modelId="{F2F7F2F9-70CA-4DE2-A0F2-E50D467BEA29}" srcId="{0658CF64-A168-4334-84C3-6E65A3E6DD23}" destId="{FFAD04B6-EAE2-4839-838F-152E7F043031}" srcOrd="4" destOrd="0" parTransId="{7333FC36-6082-4F28-835A-36A490EB6142}" sibTransId="{84DF6BEE-6B01-4BC2-A215-B573FE906595}"/>
    <dgm:cxn modelId="{23FB46FA-EF16-4395-B4C0-311EF76D4FE0}" srcId="{0658CF64-A168-4334-84C3-6E65A3E6DD23}" destId="{96EA2C2C-B2F9-4E31-AF23-FA98B6FA1CB9}" srcOrd="0" destOrd="0" parTransId="{BAB053DD-4B8D-4B09-ABDF-6F3F925691DB}" sibTransId="{CF9B446E-AC42-4977-873F-5CA4D4E38BB1}"/>
    <dgm:cxn modelId="{4E169EFA-A722-4F97-A051-D4EECCFF31E8}" srcId="{0658CF64-A168-4334-84C3-6E65A3E6DD23}" destId="{97BE17AE-3900-4B5E-BBDF-96FFD648629F}" srcOrd="6" destOrd="0" parTransId="{D502140E-1B2D-42FC-B746-2CBFAB5096D8}" sibTransId="{3A7EE1F0-BC16-49D6-A610-50DCDA3D9591}"/>
    <dgm:cxn modelId="{EFE20D95-15F3-4BE3-8B35-A699A656D82B}" type="presParOf" srcId="{1C0C86D5-B1DE-49D8-BA43-B92C8EE23A52}" destId="{CD46A7D9-2531-41EF-9F54-BFAA724C51C4}" srcOrd="0" destOrd="0" presId="urn:microsoft.com/office/officeart/2005/8/layout/StepDownProcess"/>
    <dgm:cxn modelId="{68084CFE-8961-425F-A728-3A7D0C08EC3F}" type="presParOf" srcId="{CD46A7D9-2531-41EF-9F54-BFAA724C51C4}" destId="{AC9B747B-28A1-4531-A1F6-BE0A4B63428E}" srcOrd="0" destOrd="0" presId="urn:microsoft.com/office/officeart/2005/8/layout/StepDownProcess"/>
    <dgm:cxn modelId="{1F1FE6AA-D770-4E3D-BCB6-9ED73237492D}" type="presParOf" srcId="{CD46A7D9-2531-41EF-9F54-BFAA724C51C4}" destId="{78373EA6-F5FC-42F5-B964-7CCE0EAE8B25}" srcOrd="1" destOrd="0" presId="urn:microsoft.com/office/officeart/2005/8/layout/StepDownProcess"/>
    <dgm:cxn modelId="{BD522CE2-C054-40CE-8B45-DC7CEB0BBBDD}" type="presParOf" srcId="{CD46A7D9-2531-41EF-9F54-BFAA724C51C4}" destId="{FA4C2F4A-A025-432B-BE78-4116A5AD05BF}" srcOrd="2" destOrd="0" presId="urn:microsoft.com/office/officeart/2005/8/layout/StepDownProcess"/>
    <dgm:cxn modelId="{4BD60E17-13C4-4284-92C5-3ECDA1F645C9}" type="presParOf" srcId="{1C0C86D5-B1DE-49D8-BA43-B92C8EE23A52}" destId="{42369D9F-9286-4447-95E2-B2E131F51E33}" srcOrd="1" destOrd="0" presId="urn:microsoft.com/office/officeart/2005/8/layout/StepDownProcess"/>
    <dgm:cxn modelId="{61C14554-E41E-46EF-8FB8-ED4D91DD1FDF}" type="presParOf" srcId="{1C0C86D5-B1DE-49D8-BA43-B92C8EE23A52}" destId="{DFB8E9B5-D2C1-45BF-9BE2-3EF360B1E790}" srcOrd="2" destOrd="0" presId="urn:microsoft.com/office/officeart/2005/8/layout/StepDownProcess"/>
    <dgm:cxn modelId="{24C023EF-2B9F-47ED-92C9-59D8C3BAE90A}" type="presParOf" srcId="{DFB8E9B5-D2C1-45BF-9BE2-3EF360B1E790}" destId="{5BBD5C58-7599-4950-8883-5B3BBD31A242}" srcOrd="0" destOrd="0" presId="urn:microsoft.com/office/officeart/2005/8/layout/StepDownProcess"/>
    <dgm:cxn modelId="{B13F6221-7DAF-4617-A7F8-FA57EEB67FDC}" type="presParOf" srcId="{DFB8E9B5-D2C1-45BF-9BE2-3EF360B1E790}" destId="{1C1788A0-72CC-42EB-BC05-C409D5C28303}" srcOrd="1" destOrd="0" presId="urn:microsoft.com/office/officeart/2005/8/layout/StepDownProcess"/>
    <dgm:cxn modelId="{E7D3AE22-15EC-4039-8D95-EE6A95F23737}" type="presParOf" srcId="{DFB8E9B5-D2C1-45BF-9BE2-3EF360B1E790}" destId="{35D6C572-5725-4CAB-A513-D47D475138FC}" srcOrd="2" destOrd="0" presId="urn:microsoft.com/office/officeart/2005/8/layout/StepDownProcess"/>
    <dgm:cxn modelId="{A68CD475-31F3-4651-A0E7-B341DB2B3F0B}" type="presParOf" srcId="{1C0C86D5-B1DE-49D8-BA43-B92C8EE23A52}" destId="{2F91D955-B26C-4421-9969-B003F0579078}" srcOrd="3" destOrd="0" presId="urn:microsoft.com/office/officeart/2005/8/layout/StepDownProcess"/>
    <dgm:cxn modelId="{6FD8F18E-50DB-40E2-BDCC-0202A8478718}" type="presParOf" srcId="{1C0C86D5-B1DE-49D8-BA43-B92C8EE23A52}" destId="{793C912E-4D21-4259-BE4F-5A848BE2F510}" srcOrd="4" destOrd="0" presId="urn:microsoft.com/office/officeart/2005/8/layout/StepDownProcess"/>
    <dgm:cxn modelId="{B5639483-127C-4683-B897-C9E7784ACE87}" type="presParOf" srcId="{793C912E-4D21-4259-BE4F-5A848BE2F510}" destId="{38DCDDE5-1633-42D4-B49C-03B1A7CFAE57}" srcOrd="0" destOrd="0" presId="urn:microsoft.com/office/officeart/2005/8/layout/StepDownProcess"/>
    <dgm:cxn modelId="{188A5F78-83F4-4FF3-9CBB-9AFA93C93BEE}" type="presParOf" srcId="{793C912E-4D21-4259-BE4F-5A848BE2F510}" destId="{DDD3721B-5A41-4D63-BF0E-864CA462FFAB}" srcOrd="1" destOrd="0" presId="urn:microsoft.com/office/officeart/2005/8/layout/StepDownProcess"/>
    <dgm:cxn modelId="{6D157BED-384E-4CDF-AE4B-3D17A35AD905}" type="presParOf" srcId="{793C912E-4D21-4259-BE4F-5A848BE2F510}" destId="{44463D2B-ACED-4069-BD38-DD9B3576DB4D}" srcOrd="2" destOrd="0" presId="urn:microsoft.com/office/officeart/2005/8/layout/StepDownProcess"/>
    <dgm:cxn modelId="{481F6C4E-3502-4ED1-A893-1359B873491B}" type="presParOf" srcId="{1C0C86D5-B1DE-49D8-BA43-B92C8EE23A52}" destId="{40B202B9-F6AA-4935-B30B-5D121E980834}" srcOrd="5" destOrd="0" presId="urn:microsoft.com/office/officeart/2005/8/layout/StepDownProcess"/>
    <dgm:cxn modelId="{22D7469F-F63F-450E-85AF-0FA7CE08B583}" type="presParOf" srcId="{1C0C86D5-B1DE-49D8-BA43-B92C8EE23A52}" destId="{FCA7E7D0-690B-4F5C-AEA4-5993F5463A3B}" srcOrd="6" destOrd="0" presId="urn:microsoft.com/office/officeart/2005/8/layout/StepDownProcess"/>
    <dgm:cxn modelId="{3643DCF2-CB99-4AA8-A8F9-CC2B0320B4FF}" type="presParOf" srcId="{FCA7E7D0-690B-4F5C-AEA4-5993F5463A3B}" destId="{4842719F-6783-45C5-828C-4A8D73D832A3}" srcOrd="0" destOrd="0" presId="urn:microsoft.com/office/officeart/2005/8/layout/StepDownProcess"/>
    <dgm:cxn modelId="{0B308EEB-BAF1-4FD3-B5BE-F1F8E1A06A5A}" type="presParOf" srcId="{FCA7E7D0-690B-4F5C-AEA4-5993F5463A3B}" destId="{67EC676D-942A-401D-8DA9-D4503DC77EB9}" srcOrd="1" destOrd="0" presId="urn:microsoft.com/office/officeart/2005/8/layout/StepDownProcess"/>
    <dgm:cxn modelId="{CBDC5237-D049-4054-8FD2-1B6801733749}" type="presParOf" srcId="{FCA7E7D0-690B-4F5C-AEA4-5993F5463A3B}" destId="{4A60079F-57DD-47B6-A7AB-C1B57246600C}" srcOrd="2" destOrd="0" presId="urn:microsoft.com/office/officeart/2005/8/layout/StepDownProcess"/>
    <dgm:cxn modelId="{F471C8D8-AB7B-4D51-A0EB-61123BB69910}" type="presParOf" srcId="{1C0C86D5-B1DE-49D8-BA43-B92C8EE23A52}" destId="{243F74DE-746D-4886-8A62-C4FED16D3E51}" srcOrd="7" destOrd="0" presId="urn:microsoft.com/office/officeart/2005/8/layout/StepDownProcess"/>
    <dgm:cxn modelId="{79770FE9-A1DE-49AE-8339-717948E4F99B}" type="presParOf" srcId="{1C0C86D5-B1DE-49D8-BA43-B92C8EE23A52}" destId="{D1806B8D-6641-4722-A65E-EC178CE5E891}" srcOrd="8" destOrd="0" presId="urn:microsoft.com/office/officeart/2005/8/layout/StepDownProcess"/>
    <dgm:cxn modelId="{CB503F5F-CD2E-4CDF-BF80-90C0719236E5}" type="presParOf" srcId="{D1806B8D-6641-4722-A65E-EC178CE5E891}" destId="{B6CCBA9D-1A83-44AC-A63C-26ABAF1EAA4C}" srcOrd="0" destOrd="0" presId="urn:microsoft.com/office/officeart/2005/8/layout/StepDownProcess"/>
    <dgm:cxn modelId="{AEFE2489-EFFA-4180-87DA-EF996A9E0DDC}" type="presParOf" srcId="{D1806B8D-6641-4722-A65E-EC178CE5E891}" destId="{DAD08E60-FA9E-4C6D-B708-046AE1180330}" srcOrd="1" destOrd="0" presId="urn:microsoft.com/office/officeart/2005/8/layout/StepDownProcess"/>
    <dgm:cxn modelId="{D35FE970-5247-4E16-B378-B3E009C5558A}" type="presParOf" srcId="{D1806B8D-6641-4722-A65E-EC178CE5E891}" destId="{FA3E1E41-C1ED-4EEB-83EA-D39E60A4FF06}" srcOrd="2" destOrd="0" presId="urn:microsoft.com/office/officeart/2005/8/layout/StepDownProcess"/>
    <dgm:cxn modelId="{8FA91E3F-ECA0-44C3-8DDF-1E3A012EF2CD}" type="presParOf" srcId="{1C0C86D5-B1DE-49D8-BA43-B92C8EE23A52}" destId="{F47B3D57-2CAA-40E0-BD7B-F32E66B7A5B1}" srcOrd="9" destOrd="0" presId="urn:microsoft.com/office/officeart/2005/8/layout/StepDownProcess"/>
    <dgm:cxn modelId="{83F46AB3-2232-4A98-9FA6-FC30391AA548}" type="presParOf" srcId="{1C0C86D5-B1DE-49D8-BA43-B92C8EE23A52}" destId="{B1DAA681-0F22-450A-B2DB-33A42C2C70CE}" srcOrd="10" destOrd="0" presId="urn:microsoft.com/office/officeart/2005/8/layout/StepDownProcess"/>
    <dgm:cxn modelId="{D0EBB5F5-7B6D-4F32-85ED-67655AD7C5AA}" type="presParOf" srcId="{B1DAA681-0F22-450A-B2DB-33A42C2C70CE}" destId="{C2FA989C-AE6E-4C33-8AC5-94D759299945}" srcOrd="0" destOrd="0" presId="urn:microsoft.com/office/officeart/2005/8/layout/StepDownProcess"/>
    <dgm:cxn modelId="{7648369C-F7CA-4822-9957-8B418218D22A}" type="presParOf" srcId="{B1DAA681-0F22-450A-B2DB-33A42C2C70CE}" destId="{94F2673C-9229-484C-BC3C-BB7DBC06F2CB}" srcOrd="1" destOrd="0" presId="urn:microsoft.com/office/officeart/2005/8/layout/StepDownProcess"/>
    <dgm:cxn modelId="{7A65667F-4D48-4E0F-BEF7-8A2671CAEAB0}" type="presParOf" srcId="{B1DAA681-0F22-450A-B2DB-33A42C2C70CE}" destId="{68DEC334-E6B2-4BB9-B4CA-5CE29967B5EA}" srcOrd="2" destOrd="0" presId="urn:microsoft.com/office/officeart/2005/8/layout/StepDownProcess"/>
    <dgm:cxn modelId="{D642DF94-7360-4DA0-A401-E3DF772C952C}" type="presParOf" srcId="{1C0C86D5-B1DE-49D8-BA43-B92C8EE23A52}" destId="{A87BA237-9206-461D-B9AC-FFCB5E2A62DB}" srcOrd="11" destOrd="0" presId="urn:microsoft.com/office/officeart/2005/8/layout/StepDownProcess"/>
    <dgm:cxn modelId="{87621F1F-7E28-482C-9EAB-F55CBBA2B22D}" type="presParOf" srcId="{1C0C86D5-B1DE-49D8-BA43-B92C8EE23A52}" destId="{8F85CCCB-71EE-43EA-9B92-B436D997E0AF}" srcOrd="12" destOrd="0" presId="urn:microsoft.com/office/officeart/2005/8/layout/StepDownProcess"/>
    <dgm:cxn modelId="{8FF70F5B-5265-4602-B6C5-4D3BDDD24992}" type="presParOf" srcId="{8F85CCCB-71EE-43EA-9B92-B436D997E0AF}" destId="{5170D512-AC6C-41AA-B52E-4C98BDD6BC4D}"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6901B32-4C1C-41A4-8078-7E880A4D238A}"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C061E19D-345E-4B03-A6FE-4C322EFBB6EA}">
      <dgm:prSet phldrT="[Text]"/>
      <dgm:spPr>
        <a:solidFill>
          <a:srgbClr val="00B050"/>
        </a:solidFill>
      </dgm:spPr>
      <dgm:t>
        <a:bodyPr/>
        <a:lstStyle/>
        <a:p>
          <a:r>
            <a:rPr lang="en-US"/>
            <a:t>Phân tích hệ thống về chức năng</a:t>
          </a:r>
        </a:p>
      </dgm:t>
    </dgm:pt>
    <dgm:pt modelId="{B5070C17-0A3C-4527-86BC-AC0CD8FFA140}" type="parTrans" cxnId="{FDCF8370-B409-49E5-9E81-8B2293033A5B}">
      <dgm:prSet/>
      <dgm:spPr/>
      <dgm:t>
        <a:bodyPr/>
        <a:lstStyle/>
        <a:p>
          <a:endParaRPr lang="en-US"/>
        </a:p>
      </dgm:t>
    </dgm:pt>
    <dgm:pt modelId="{8E7A96B8-4351-4A1F-9D55-7856D7A4FEDC}" type="sibTrans" cxnId="{FDCF8370-B409-49E5-9E81-8B2293033A5B}">
      <dgm:prSet/>
      <dgm:spPr/>
      <dgm:t>
        <a:bodyPr/>
        <a:lstStyle/>
        <a:p>
          <a:endParaRPr lang="en-US"/>
        </a:p>
      </dgm:t>
    </dgm:pt>
    <dgm:pt modelId="{992C19EF-B9D7-4D39-91D3-8CA370777698}">
      <dgm:prSet phldrT="[Text]"/>
      <dgm:spPr/>
      <dgm:t>
        <a:bodyPr/>
        <a:lstStyle/>
        <a:p>
          <a:r>
            <a:rPr lang="en-US"/>
            <a:t>Thiết kế cơ sở dữ liệu</a:t>
          </a:r>
        </a:p>
      </dgm:t>
    </dgm:pt>
    <dgm:pt modelId="{D6108EA0-5B40-4A15-BB47-D239DDA11E96}" type="parTrans" cxnId="{F8EBB2DB-2143-46CB-841C-7290697A7F37}">
      <dgm:prSet/>
      <dgm:spPr/>
      <dgm:t>
        <a:bodyPr/>
        <a:lstStyle/>
        <a:p>
          <a:endParaRPr lang="en-US"/>
        </a:p>
      </dgm:t>
    </dgm:pt>
    <dgm:pt modelId="{46D9AF14-DB90-4043-9780-C6152E171338}" type="sibTrans" cxnId="{F8EBB2DB-2143-46CB-841C-7290697A7F37}">
      <dgm:prSet/>
      <dgm:spPr/>
      <dgm:t>
        <a:bodyPr/>
        <a:lstStyle/>
        <a:p>
          <a:endParaRPr lang="en-US"/>
        </a:p>
      </dgm:t>
    </dgm:pt>
    <dgm:pt modelId="{2A5FACF1-7E0A-41D5-AED7-3B268E509381}">
      <dgm:prSet phldrT="[Text]"/>
      <dgm:spPr>
        <a:solidFill>
          <a:srgbClr val="FFC000"/>
        </a:solidFill>
      </dgm:spPr>
      <dgm:t>
        <a:bodyPr/>
        <a:lstStyle/>
        <a:p>
          <a:r>
            <a:rPr lang="en-US"/>
            <a:t>Thiết kế chương trình</a:t>
          </a:r>
        </a:p>
      </dgm:t>
    </dgm:pt>
    <dgm:pt modelId="{4421FC4D-62E5-4C00-827B-1BD08A82E4DE}" type="parTrans" cxnId="{DE1E9557-D866-41CD-B159-20D728D93779}">
      <dgm:prSet/>
      <dgm:spPr/>
      <dgm:t>
        <a:bodyPr/>
        <a:lstStyle/>
        <a:p>
          <a:endParaRPr lang="en-US"/>
        </a:p>
      </dgm:t>
    </dgm:pt>
    <dgm:pt modelId="{4F93C9C2-5AEA-49B0-A90A-2EA8BC688013}" type="sibTrans" cxnId="{DE1E9557-D866-41CD-B159-20D728D93779}">
      <dgm:prSet/>
      <dgm:spPr/>
      <dgm:t>
        <a:bodyPr/>
        <a:lstStyle/>
        <a:p>
          <a:endParaRPr lang="en-US"/>
        </a:p>
      </dgm:t>
    </dgm:pt>
    <dgm:pt modelId="{BAD4AA81-49FF-4464-9C2C-C10D2D419418}" type="pres">
      <dgm:prSet presAssocID="{56901B32-4C1C-41A4-8078-7E880A4D238A}" presName="Name0" presStyleCnt="0">
        <dgm:presLayoutVars>
          <dgm:chMax val="7"/>
          <dgm:chPref val="7"/>
          <dgm:dir/>
        </dgm:presLayoutVars>
      </dgm:prSet>
      <dgm:spPr/>
    </dgm:pt>
    <dgm:pt modelId="{62F12497-3FC9-437F-A32A-9708E520CCF1}" type="pres">
      <dgm:prSet presAssocID="{56901B32-4C1C-41A4-8078-7E880A4D238A}" presName="Name1" presStyleCnt="0"/>
      <dgm:spPr/>
    </dgm:pt>
    <dgm:pt modelId="{2DC2DF04-C88A-4E93-92BB-B68283826927}" type="pres">
      <dgm:prSet presAssocID="{56901B32-4C1C-41A4-8078-7E880A4D238A}" presName="cycle" presStyleCnt="0"/>
      <dgm:spPr/>
    </dgm:pt>
    <dgm:pt modelId="{AC0F66F6-C4B7-4DE9-A787-85492734A813}" type="pres">
      <dgm:prSet presAssocID="{56901B32-4C1C-41A4-8078-7E880A4D238A}" presName="srcNode" presStyleLbl="node1" presStyleIdx="0" presStyleCnt="3"/>
      <dgm:spPr/>
    </dgm:pt>
    <dgm:pt modelId="{20745259-14FF-49DC-B0F1-141FF1214551}" type="pres">
      <dgm:prSet presAssocID="{56901B32-4C1C-41A4-8078-7E880A4D238A}" presName="conn" presStyleLbl="parChTrans1D2" presStyleIdx="0" presStyleCnt="1"/>
      <dgm:spPr/>
    </dgm:pt>
    <dgm:pt modelId="{DFDB2374-A0AF-41A8-AFDE-8E0B9E14B05A}" type="pres">
      <dgm:prSet presAssocID="{56901B32-4C1C-41A4-8078-7E880A4D238A}" presName="extraNode" presStyleLbl="node1" presStyleIdx="0" presStyleCnt="3"/>
      <dgm:spPr/>
    </dgm:pt>
    <dgm:pt modelId="{45C493D3-2FE7-4DDA-A4A4-AE80F1D5A000}" type="pres">
      <dgm:prSet presAssocID="{56901B32-4C1C-41A4-8078-7E880A4D238A}" presName="dstNode" presStyleLbl="node1" presStyleIdx="0" presStyleCnt="3"/>
      <dgm:spPr/>
    </dgm:pt>
    <dgm:pt modelId="{F831ECB9-C88B-439E-92DA-34B18D2C17B0}" type="pres">
      <dgm:prSet presAssocID="{C061E19D-345E-4B03-A6FE-4C322EFBB6EA}" presName="text_1" presStyleLbl="node1" presStyleIdx="0" presStyleCnt="3">
        <dgm:presLayoutVars>
          <dgm:bulletEnabled val="1"/>
        </dgm:presLayoutVars>
      </dgm:prSet>
      <dgm:spPr/>
    </dgm:pt>
    <dgm:pt modelId="{8CC18CAC-6D87-4CAC-98DF-706E45A416D0}" type="pres">
      <dgm:prSet presAssocID="{C061E19D-345E-4B03-A6FE-4C322EFBB6EA}" presName="accent_1" presStyleCnt="0"/>
      <dgm:spPr/>
    </dgm:pt>
    <dgm:pt modelId="{D602C605-28D6-498C-AB9D-06AED99AE6DA}" type="pres">
      <dgm:prSet presAssocID="{C061E19D-345E-4B03-A6FE-4C322EFBB6EA}" presName="accentRepeatNode" presStyleLbl="solidFgAcc1" presStyleIdx="0" presStyleCnt="3" custLinFactNeighborX="-16096" custLinFactNeighborY="-4338"/>
      <dgm:spPr/>
    </dgm:pt>
    <dgm:pt modelId="{1633C8D6-FF58-4CB0-BE3D-5FD00F8F4EF1}" type="pres">
      <dgm:prSet presAssocID="{992C19EF-B9D7-4D39-91D3-8CA370777698}" presName="text_2" presStyleLbl="node1" presStyleIdx="1" presStyleCnt="3">
        <dgm:presLayoutVars>
          <dgm:bulletEnabled val="1"/>
        </dgm:presLayoutVars>
      </dgm:prSet>
      <dgm:spPr/>
    </dgm:pt>
    <dgm:pt modelId="{A6600828-AEF7-4AC8-B94A-1B7239ABDF13}" type="pres">
      <dgm:prSet presAssocID="{992C19EF-B9D7-4D39-91D3-8CA370777698}" presName="accent_2" presStyleCnt="0"/>
      <dgm:spPr/>
    </dgm:pt>
    <dgm:pt modelId="{EF8BBC79-4391-4DED-8ADE-E0A87A55FF0D}" type="pres">
      <dgm:prSet presAssocID="{992C19EF-B9D7-4D39-91D3-8CA370777698}" presName="accentRepeatNode" presStyleLbl="solidFgAcc1" presStyleIdx="1" presStyleCnt="3"/>
      <dgm:spPr/>
    </dgm:pt>
    <dgm:pt modelId="{BE59F0A9-62C3-4093-B45A-2B68966FED67}" type="pres">
      <dgm:prSet presAssocID="{2A5FACF1-7E0A-41D5-AED7-3B268E509381}" presName="text_3" presStyleLbl="node1" presStyleIdx="2" presStyleCnt="3">
        <dgm:presLayoutVars>
          <dgm:bulletEnabled val="1"/>
        </dgm:presLayoutVars>
      </dgm:prSet>
      <dgm:spPr/>
    </dgm:pt>
    <dgm:pt modelId="{AB295D14-755B-4C68-961F-38826066C1C6}" type="pres">
      <dgm:prSet presAssocID="{2A5FACF1-7E0A-41D5-AED7-3B268E509381}" presName="accent_3" presStyleCnt="0"/>
      <dgm:spPr/>
    </dgm:pt>
    <dgm:pt modelId="{CDEA3507-B5B8-4092-BFAB-FD0318A5C249}" type="pres">
      <dgm:prSet presAssocID="{2A5FACF1-7E0A-41D5-AED7-3B268E509381}" presName="accentRepeatNode" presStyleLbl="solidFgAcc1" presStyleIdx="2" presStyleCnt="3"/>
      <dgm:spPr/>
    </dgm:pt>
  </dgm:ptLst>
  <dgm:cxnLst>
    <dgm:cxn modelId="{1CC3E10A-570F-46B9-B56A-5DA24944025B}" type="presOf" srcId="{C061E19D-345E-4B03-A6FE-4C322EFBB6EA}" destId="{F831ECB9-C88B-439E-92DA-34B18D2C17B0}" srcOrd="0" destOrd="0" presId="urn:microsoft.com/office/officeart/2008/layout/VerticalCurvedList"/>
    <dgm:cxn modelId="{AD0B0722-A584-40E3-89F4-5C25BB24ACBB}" type="presOf" srcId="{8E7A96B8-4351-4A1F-9D55-7856D7A4FEDC}" destId="{20745259-14FF-49DC-B0F1-141FF1214551}" srcOrd="0" destOrd="0" presId="urn:microsoft.com/office/officeart/2008/layout/VerticalCurvedList"/>
    <dgm:cxn modelId="{3C988825-5FFB-4B52-B517-FD72890C4045}" type="presOf" srcId="{992C19EF-B9D7-4D39-91D3-8CA370777698}" destId="{1633C8D6-FF58-4CB0-BE3D-5FD00F8F4EF1}" srcOrd="0" destOrd="0" presId="urn:microsoft.com/office/officeart/2008/layout/VerticalCurvedList"/>
    <dgm:cxn modelId="{12B9B827-CB0E-41F3-9057-ED58E1EDE6B5}" type="presOf" srcId="{56901B32-4C1C-41A4-8078-7E880A4D238A}" destId="{BAD4AA81-49FF-4464-9C2C-C10D2D419418}" srcOrd="0" destOrd="0" presId="urn:microsoft.com/office/officeart/2008/layout/VerticalCurvedList"/>
    <dgm:cxn modelId="{FDCF8370-B409-49E5-9E81-8B2293033A5B}" srcId="{56901B32-4C1C-41A4-8078-7E880A4D238A}" destId="{C061E19D-345E-4B03-A6FE-4C322EFBB6EA}" srcOrd="0" destOrd="0" parTransId="{B5070C17-0A3C-4527-86BC-AC0CD8FFA140}" sibTransId="{8E7A96B8-4351-4A1F-9D55-7856D7A4FEDC}"/>
    <dgm:cxn modelId="{DE1E9557-D866-41CD-B159-20D728D93779}" srcId="{56901B32-4C1C-41A4-8078-7E880A4D238A}" destId="{2A5FACF1-7E0A-41D5-AED7-3B268E509381}" srcOrd="2" destOrd="0" parTransId="{4421FC4D-62E5-4C00-827B-1BD08A82E4DE}" sibTransId="{4F93C9C2-5AEA-49B0-A90A-2EA8BC688013}"/>
    <dgm:cxn modelId="{341EBB87-66A9-4129-AF07-2BE460C34DD9}" type="presOf" srcId="{2A5FACF1-7E0A-41D5-AED7-3B268E509381}" destId="{BE59F0A9-62C3-4093-B45A-2B68966FED67}" srcOrd="0" destOrd="0" presId="urn:microsoft.com/office/officeart/2008/layout/VerticalCurvedList"/>
    <dgm:cxn modelId="{F8EBB2DB-2143-46CB-841C-7290697A7F37}" srcId="{56901B32-4C1C-41A4-8078-7E880A4D238A}" destId="{992C19EF-B9D7-4D39-91D3-8CA370777698}" srcOrd="1" destOrd="0" parTransId="{D6108EA0-5B40-4A15-BB47-D239DDA11E96}" sibTransId="{46D9AF14-DB90-4043-9780-C6152E171338}"/>
    <dgm:cxn modelId="{DD725FC6-CA4F-4F0F-9E27-A29DD1C9B749}" type="presParOf" srcId="{BAD4AA81-49FF-4464-9C2C-C10D2D419418}" destId="{62F12497-3FC9-437F-A32A-9708E520CCF1}" srcOrd="0" destOrd="0" presId="urn:microsoft.com/office/officeart/2008/layout/VerticalCurvedList"/>
    <dgm:cxn modelId="{E48B685F-7A50-472B-969E-4BE2F5FCDF81}" type="presParOf" srcId="{62F12497-3FC9-437F-A32A-9708E520CCF1}" destId="{2DC2DF04-C88A-4E93-92BB-B68283826927}" srcOrd="0" destOrd="0" presId="urn:microsoft.com/office/officeart/2008/layout/VerticalCurvedList"/>
    <dgm:cxn modelId="{7285B81D-D852-4424-8C59-A951E9F01B0C}" type="presParOf" srcId="{2DC2DF04-C88A-4E93-92BB-B68283826927}" destId="{AC0F66F6-C4B7-4DE9-A787-85492734A813}" srcOrd="0" destOrd="0" presId="urn:microsoft.com/office/officeart/2008/layout/VerticalCurvedList"/>
    <dgm:cxn modelId="{D665FA16-3A4F-4D1B-A306-3BFCBFB2DB75}" type="presParOf" srcId="{2DC2DF04-C88A-4E93-92BB-B68283826927}" destId="{20745259-14FF-49DC-B0F1-141FF1214551}" srcOrd="1" destOrd="0" presId="urn:microsoft.com/office/officeart/2008/layout/VerticalCurvedList"/>
    <dgm:cxn modelId="{C885E55E-D489-4E5F-91E0-82A45F4C3A5D}" type="presParOf" srcId="{2DC2DF04-C88A-4E93-92BB-B68283826927}" destId="{DFDB2374-A0AF-41A8-AFDE-8E0B9E14B05A}" srcOrd="2" destOrd="0" presId="urn:microsoft.com/office/officeart/2008/layout/VerticalCurvedList"/>
    <dgm:cxn modelId="{8873223E-914B-4CE0-9DB4-3DE1AD9F8D5A}" type="presParOf" srcId="{2DC2DF04-C88A-4E93-92BB-B68283826927}" destId="{45C493D3-2FE7-4DDA-A4A4-AE80F1D5A000}" srcOrd="3" destOrd="0" presId="urn:microsoft.com/office/officeart/2008/layout/VerticalCurvedList"/>
    <dgm:cxn modelId="{66C8DB39-DD73-4639-BBAC-8A8FFF8BAC8F}" type="presParOf" srcId="{62F12497-3FC9-437F-A32A-9708E520CCF1}" destId="{F831ECB9-C88B-439E-92DA-34B18D2C17B0}" srcOrd="1" destOrd="0" presId="urn:microsoft.com/office/officeart/2008/layout/VerticalCurvedList"/>
    <dgm:cxn modelId="{A0F045A4-19C3-438A-9519-FE1657DEC94E}" type="presParOf" srcId="{62F12497-3FC9-437F-A32A-9708E520CCF1}" destId="{8CC18CAC-6D87-4CAC-98DF-706E45A416D0}" srcOrd="2" destOrd="0" presId="urn:microsoft.com/office/officeart/2008/layout/VerticalCurvedList"/>
    <dgm:cxn modelId="{D590F87D-7E8E-40B2-A6CC-A9F67CEE896A}" type="presParOf" srcId="{8CC18CAC-6D87-4CAC-98DF-706E45A416D0}" destId="{D602C605-28D6-498C-AB9D-06AED99AE6DA}" srcOrd="0" destOrd="0" presId="urn:microsoft.com/office/officeart/2008/layout/VerticalCurvedList"/>
    <dgm:cxn modelId="{CBE8A276-2078-4211-A6BF-A1BA28D38449}" type="presParOf" srcId="{62F12497-3FC9-437F-A32A-9708E520CCF1}" destId="{1633C8D6-FF58-4CB0-BE3D-5FD00F8F4EF1}" srcOrd="3" destOrd="0" presId="urn:microsoft.com/office/officeart/2008/layout/VerticalCurvedList"/>
    <dgm:cxn modelId="{24A0174F-96FB-4BBD-93EB-C38D25427182}" type="presParOf" srcId="{62F12497-3FC9-437F-A32A-9708E520CCF1}" destId="{A6600828-AEF7-4AC8-B94A-1B7239ABDF13}" srcOrd="4" destOrd="0" presId="urn:microsoft.com/office/officeart/2008/layout/VerticalCurvedList"/>
    <dgm:cxn modelId="{42768A9D-08B5-435E-83BC-D25362A81B9C}" type="presParOf" srcId="{A6600828-AEF7-4AC8-B94A-1B7239ABDF13}" destId="{EF8BBC79-4391-4DED-8ADE-E0A87A55FF0D}" srcOrd="0" destOrd="0" presId="urn:microsoft.com/office/officeart/2008/layout/VerticalCurvedList"/>
    <dgm:cxn modelId="{D98FFDC6-4829-47DF-8E45-5E2F1F30E0E4}" type="presParOf" srcId="{62F12497-3FC9-437F-A32A-9708E520CCF1}" destId="{BE59F0A9-62C3-4093-B45A-2B68966FED67}" srcOrd="5" destOrd="0" presId="urn:microsoft.com/office/officeart/2008/layout/VerticalCurvedList"/>
    <dgm:cxn modelId="{61673840-C3A4-41B9-830A-710EC7B59BEA}" type="presParOf" srcId="{62F12497-3FC9-437F-A32A-9708E520CCF1}" destId="{AB295D14-755B-4C68-961F-38826066C1C6}" srcOrd="6" destOrd="0" presId="urn:microsoft.com/office/officeart/2008/layout/VerticalCurvedList"/>
    <dgm:cxn modelId="{29666FAB-7516-4547-82A2-BB7472D3025F}" type="presParOf" srcId="{AB295D14-755B-4C68-961F-38826066C1C6}" destId="{CDEA3507-B5B8-4092-BFAB-FD0318A5C249}"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079F5D-8CC0-4BF7-A3D1-E41D7FD33F38}" type="doc">
      <dgm:prSet loTypeId="urn:microsoft.com/office/officeart/2005/8/layout/default" loCatId="list" qsTypeId="urn:microsoft.com/office/officeart/2005/8/quickstyle/3d3" qsCatId="3D" csTypeId="urn:microsoft.com/office/officeart/2005/8/colors/colorful1" csCatId="colorful" phldr="1"/>
      <dgm:spPr/>
      <dgm:t>
        <a:bodyPr/>
        <a:lstStyle/>
        <a:p>
          <a:endParaRPr lang="en-US"/>
        </a:p>
      </dgm:t>
    </dgm:pt>
    <dgm:pt modelId="{9E6950C7-8965-4E25-9417-A362E1987142}">
      <dgm:prSet phldrT="[Text]"/>
      <dgm:spPr/>
      <dgm:t>
        <a:bodyPr/>
        <a:lstStyle/>
        <a:p>
          <a:r>
            <a:rPr lang="en-US" i="1">
              <a:solidFill>
                <a:schemeClr val="tx1">
                  <a:lumMod val="95000"/>
                  <a:lumOff val="5000"/>
                </a:schemeClr>
              </a:solidFill>
            </a:rPr>
            <a:t>Hệ thống là một thuật ngữ dùng để chỉ những đồ vật (things), những tình trạng (conditions), những phương thức (methods). Chẳng hạn hệ thống thanh toán, hệ thống truyền thông hay hệ thống giao thông.</a:t>
          </a:r>
          <a:endParaRPr lang="en-US">
            <a:solidFill>
              <a:schemeClr val="tx1">
                <a:lumMod val="95000"/>
                <a:lumOff val="5000"/>
              </a:schemeClr>
            </a:solidFill>
          </a:endParaRPr>
        </a:p>
      </dgm:t>
    </dgm:pt>
    <dgm:pt modelId="{DC4EFD09-D6E9-4BF4-8EC0-BF00F29C0595}" type="parTrans" cxnId="{20BB52A8-90C7-4DA9-AC82-86B17AE7A438}">
      <dgm:prSet/>
      <dgm:spPr/>
      <dgm:t>
        <a:bodyPr/>
        <a:lstStyle/>
        <a:p>
          <a:endParaRPr lang="en-US">
            <a:solidFill>
              <a:schemeClr val="tx1">
                <a:lumMod val="95000"/>
                <a:lumOff val="5000"/>
              </a:schemeClr>
            </a:solidFill>
          </a:endParaRPr>
        </a:p>
      </dgm:t>
    </dgm:pt>
    <dgm:pt modelId="{5D937C3A-53B0-45E5-9827-6E1008618F70}" type="sibTrans" cxnId="{20BB52A8-90C7-4DA9-AC82-86B17AE7A438}">
      <dgm:prSet/>
      <dgm:spPr/>
      <dgm:t>
        <a:bodyPr/>
        <a:lstStyle/>
        <a:p>
          <a:endParaRPr lang="en-US">
            <a:solidFill>
              <a:schemeClr val="tx1">
                <a:lumMod val="95000"/>
                <a:lumOff val="5000"/>
              </a:schemeClr>
            </a:solidFill>
          </a:endParaRPr>
        </a:p>
      </dgm:t>
    </dgm:pt>
    <dgm:pt modelId="{F4A02FAE-77BB-4A21-A4C4-D79653F634D8}">
      <dgm:prSet phldrT="[Text]"/>
      <dgm:spPr/>
      <dgm:t>
        <a:bodyPr/>
        <a:lstStyle/>
        <a:p>
          <a:r>
            <a:rPr lang="en-GB" i="1">
              <a:solidFill>
                <a:schemeClr val="tx1">
                  <a:lumMod val="95000"/>
                  <a:lumOff val="5000"/>
                </a:schemeClr>
              </a:solidFill>
            </a:rPr>
            <a:t>Hệ thống là một tập hợp các đối tượng, các thành phần có quan hệ với nhau, tương tác với nhau theo những nguyên tắc, những cơ chế nào đó nhưng tồn tại trong một thể thống nhất.</a:t>
          </a:r>
          <a:endParaRPr lang="en-US">
            <a:solidFill>
              <a:schemeClr val="tx1">
                <a:lumMod val="95000"/>
                <a:lumOff val="5000"/>
              </a:schemeClr>
            </a:solidFill>
          </a:endParaRPr>
        </a:p>
      </dgm:t>
    </dgm:pt>
    <dgm:pt modelId="{959A0EAD-9AC8-42D1-8FC1-802739086E7B}" type="parTrans" cxnId="{3F720E89-DA76-4F1D-A34A-BCF66EB8CD85}">
      <dgm:prSet/>
      <dgm:spPr/>
      <dgm:t>
        <a:bodyPr/>
        <a:lstStyle/>
        <a:p>
          <a:endParaRPr lang="en-US">
            <a:solidFill>
              <a:schemeClr val="tx1">
                <a:lumMod val="95000"/>
                <a:lumOff val="5000"/>
              </a:schemeClr>
            </a:solidFill>
          </a:endParaRPr>
        </a:p>
      </dgm:t>
    </dgm:pt>
    <dgm:pt modelId="{02EB7615-C961-426F-968E-DC401EA362FF}" type="sibTrans" cxnId="{3F720E89-DA76-4F1D-A34A-BCF66EB8CD85}">
      <dgm:prSet/>
      <dgm:spPr/>
      <dgm:t>
        <a:bodyPr/>
        <a:lstStyle/>
        <a:p>
          <a:endParaRPr lang="en-US">
            <a:solidFill>
              <a:schemeClr val="tx1">
                <a:lumMod val="95000"/>
                <a:lumOff val="5000"/>
              </a:schemeClr>
            </a:solidFill>
          </a:endParaRPr>
        </a:p>
      </dgm:t>
    </dgm:pt>
    <dgm:pt modelId="{FC79B007-BA66-437D-8B96-46BDE247E3AB}">
      <dgm:prSet phldrT="[Text]"/>
      <dgm:spPr/>
      <dgm:t>
        <a:bodyPr/>
        <a:lstStyle/>
        <a:p>
          <a:r>
            <a:rPr lang="en-US" i="1">
              <a:solidFill>
                <a:schemeClr val="tx1">
                  <a:lumMod val="95000"/>
                  <a:lumOff val="5000"/>
                </a:schemeClr>
              </a:solidFill>
            </a:rPr>
            <a:t>Trong một hệ thống, mỗi một thành phần có thể có những chức năng khác nhau nhưng khi kết hợp lại chúng chúng có những chức năng đặc biệt.</a:t>
          </a:r>
          <a:endParaRPr lang="en-US">
            <a:solidFill>
              <a:schemeClr val="tx1">
                <a:lumMod val="95000"/>
                <a:lumOff val="5000"/>
              </a:schemeClr>
            </a:solidFill>
          </a:endParaRPr>
        </a:p>
      </dgm:t>
    </dgm:pt>
    <dgm:pt modelId="{8C0150B0-E095-4C0B-8F98-FEDD38BA3F01}" type="parTrans" cxnId="{8F6BD82D-9164-445B-9A1C-EFAB9DBE8B69}">
      <dgm:prSet/>
      <dgm:spPr/>
      <dgm:t>
        <a:bodyPr/>
        <a:lstStyle/>
        <a:p>
          <a:endParaRPr lang="en-US">
            <a:solidFill>
              <a:schemeClr val="tx1">
                <a:lumMod val="95000"/>
                <a:lumOff val="5000"/>
              </a:schemeClr>
            </a:solidFill>
          </a:endParaRPr>
        </a:p>
      </dgm:t>
    </dgm:pt>
    <dgm:pt modelId="{3488A957-541B-436B-AF0D-42AC67F1157A}" type="sibTrans" cxnId="{8F6BD82D-9164-445B-9A1C-EFAB9DBE8B69}">
      <dgm:prSet/>
      <dgm:spPr/>
      <dgm:t>
        <a:bodyPr/>
        <a:lstStyle/>
        <a:p>
          <a:endParaRPr lang="en-US">
            <a:solidFill>
              <a:schemeClr val="tx1">
                <a:lumMod val="95000"/>
                <a:lumOff val="5000"/>
              </a:schemeClr>
            </a:solidFill>
          </a:endParaRPr>
        </a:p>
      </dgm:t>
    </dgm:pt>
    <dgm:pt modelId="{169E6562-A982-4D0A-BBA9-B5792C75D28C}" type="pres">
      <dgm:prSet presAssocID="{69079F5D-8CC0-4BF7-A3D1-E41D7FD33F38}" presName="diagram" presStyleCnt="0">
        <dgm:presLayoutVars>
          <dgm:dir/>
          <dgm:resizeHandles val="exact"/>
        </dgm:presLayoutVars>
      </dgm:prSet>
      <dgm:spPr/>
    </dgm:pt>
    <dgm:pt modelId="{B598A5C1-70A8-4C03-9F91-72B466088A19}" type="pres">
      <dgm:prSet presAssocID="{9E6950C7-8965-4E25-9417-A362E1987142}" presName="node" presStyleLbl="node1" presStyleIdx="0" presStyleCnt="3">
        <dgm:presLayoutVars>
          <dgm:bulletEnabled val="1"/>
        </dgm:presLayoutVars>
      </dgm:prSet>
      <dgm:spPr/>
    </dgm:pt>
    <dgm:pt modelId="{0B1E55BE-DA20-4668-BC43-CBCE32175574}" type="pres">
      <dgm:prSet presAssocID="{5D937C3A-53B0-45E5-9827-6E1008618F70}" presName="sibTrans" presStyleCnt="0"/>
      <dgm:spPr/>
    </dgm:pt>
    <dgm:pt modelId="{4190E7FF-CA64-4953-A5BF-6868399B0049}" type="pres">
      <dgm:prSet presAssocID="{F4A02FAE-77BB-4A21-A4C4-D79653F634D8}" presName="node" presStyleLbl="node1" presStyleIdx="1" presStyleCnt="3">
        <dgm:presLayoutVars>
          <dgm:bulletEnabled val="1"/>
        </dgm:presLayoutVars>
      </dgm:prSet>
      <dgm:spPr/>
    </dgm:pt>
    <dgm:pt modelId="{44BF6D04-8B7B-4F0F-A5DA-91FA0EB7DD96}" type="pres">
      <dgm:prSet presAssocID="{02EB7615-C961-426F-968E-DC401EA362FF}" presName="sibTrans" presStyleCnt="0"/>
      <dgm:spPr/>
    </dgm:pt>
    <dgm:pt modelId="{0E7493D9-56BC-4F36-83F8-43298EDBF6C3}" type="pres">
      <dgm:prSet presAssocID="{FC79B007-BA66-437D-8B96-46BDE247E3AB}" presName="node" presStyleLbl="node1" presStyleIdx="2" presStyleCnt="3">
        <dgm:presLayoutVars>
          <dgm:bulletEnabled val="1"/>
        </dgm:presLayoutVars>
      </dgm:prSet>
      <dgm:spPr/>
    </dgm:pt>
  </dgm:ptLst>
  <dgm:cxnLst>
    <dgm:cxn modelId="{346F080E-AD27-413D-8ED6-02748EBC3036}" type="presOf" srcId="{69079F5D-8CC0-4BF7-A3D1-E41D7FD33F38}" destId="{169E6562-A982-4D0A-BBA9-B5792C75D28C}" srcOrd="0" destOrd="0" presId="urn:microsoft.com/office/officeart/2005/8/layout/default"/>
    <dgm:cxn modelId="{8F6BD82D-9164-445B-9A1C-EFAB9DBE8B69}" srcId="{69079F5D-8CC0-4BF7-A3D1-E41D7FD33F38}" destId="{FC79B007-BA66-437D-8B96-46BDE247E3AB}" srcOrd="2" destOrd="0" parTransId="{8C0150B0-E095-4C0B-8F98-FEDD38BA3F01}" sibTransId="{3488A957-541B-436B-AF0D-42AC67F1157A}"/>
    <dgm:cxn modelId="{3F720E89-DA76-4F1D-A34A-BCF66EB8CD85}" srcId="{69079F5D-8CC0-4BF7-A3D1-E41D7FD33F38}" destId="{F4A02FAE-77BB-4A21-A4C4-D79653F634D8}" srcOrd="1" destOrd="0" parTransId="{959A0EAD-9AC8-42D1-8FC1-802739086E7B}" sibTransId="{02EB7615-C961-426F-968E-DC401EA362FF}"/>
    <dgm:cxn modelId="{58ED8C96-FFBA-4C86-99BC-35D2829A4B81}" type="presOf" srcId="{FC79B007-BA66-437D-8B96-46BDE247E3AB}" destId="{0E7493D9-56BC-4F36-83F8-43298EDBF6C3}" srcOrd="0" destOrd="0" presId="urn:microsoft.com/office/officeart/2005/8/layout/default"/>
    <dgm:cxn modelId="{20BB52A8-90C7-4DA9-AC82-86B17AE7A438}" srcId="{69079F5D-8CC0-4BF7-A3D1-E41D7FD33F38}" destId="{9E6950C7-8965-4E25-9417-A362E1987142}" srcOrd="0" destOrd="0" parTransId="{DC4EFD09-D6E9-4BF4-8EC0-BF00F29C0595}" sibTransId="{5D937C3A-53B0-45E5-9827-6E1008618F70}"/>
    <dgm:cxn modelId="{7B62B0D2-798C-4359-98C2-BBD7CDE5F7AE}" type="presOf" srcId="{9E6950C7-8965-4E25-9417-A362E1987142}" destId="{B598A5C1-70A8-4C03-9F91-72B466088A19}" srcOrd="0" destOrd="0" presId="urn:microsoft.com/office/officeart/2005/8/layout/default"/>
    <dgm:cxn modelId="{F7DE4FD7-069D-4E24-A08B-9476D41B4999}" type="presOf" srcId="{F4A02FAE-77BB-4A21-A4C4-D79653F634D8}" destId="{4190E7FF-CA64-4953-A5BF-6868399B0049}" srcOrd="0" destOrd="0" presId="urn:microsoft.com/office/officeart/2005/8/layout/default"/>
    <dgm:cxn modelId="{C896DD15-35CC-4A70-B603-FDFBE0810728}" type="presParOf" srcId="{169E6562-A982-4D0A-BBA9-B5792C75D28C}" destId="{B598A5C1-70A8-4C03-9F91-72B466088A19}" srcOrd="0" destOrd="0" presId="urn:microsoft.com/office/officeart/2005/8/layout/default"/>
    <dgm:cxn modelId="{F66FEBC2-EA19-4669-B2B0-D7362587C570}" type="presParOf" srcId="{169E6562-A982-4D0A-BBA9-B5792C75D28C}" destId="{0B1E55BE-DA20-4668-BC43-CBCE32175574}" srcOrd="1" destOrd="0" presId="urn:microsoft.com/office/officeart/2005/8/layout/default"/>
    <dgm:cxn modelId="{3D381EA4-E3FF-40B1-A1A4-2814D17A8C0E}" type="presParOf" srcId="{169E6562-A982-4D0A-BBA9-B5792C75D28C}" destId="{4190E7FF-CA64-4953-A5BF-6868399B0049}" srcOrd="2" destOrd="0" presId="urn:microsoft.com/office/officeart/2005/8/layout/default"/>
    <dgm:cxn modelId="{141CABDB-51DA-4168-AFA3-C3AAF7C25C5B}" type="presParOf" srcId="{169E6562-A982-4D0A-BBA9-B5792C75D28C}" destId="{44BF6D04-8B7B-4F0F-A5DA-91FA0EB7DD96}" srcOrd="3" destOrd="0" presId="urn:microsoft.com/office/officeart/2005/8/layout/default"/>
    <dgm:cxn modelId="{2CF9D9FB-5543-4C0F-AB3D-2572F27B6703}" type="presParOf" srcId="{169E6562-A982-4D0A-BBA9-B5792C75D28C}" destId="{0E7493D9-56BC-4F36-83F8-43298EDBF6C3}"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B2EDD2-64C6-4E94-B920-3E7BC014BC6A}"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00E2F71E-C425-43B1-8BB2-AF35DC366C79}">
      <dgm:prSet phldrT="[Text]"/>
      <dgm:spPr/>
      <dgm:t>
        <a:bodyPr/>
        <a:lstStyle/>
        <a:p>
          <a:r>
            <a:rPr lang="en-GB"/>
            <a:t>Cách phân loại theo tính chất của hệ thống</a:t>
          </a:r>
          <a:endParaRPr lang="en-US"/>
        </a:p>
      </dgm:t>
    </dgm:pt>
    <dgm:pt modelId="{5CACAE4A-E48A-4F32-86C6-0E1698744DFF}" type="parTrans" cxnId="{0E779DBE-C16F-4860-A7FC-A3CCFD8C5D60}">
      <dgm:prSet/>
      <dgm:spPr/>
      <dgm:t>
        <a:bodyPr/>
        <a:lstStyle/>
        <a:p>
          <a:endParaRPr lang="en-US"/>
        </a:p>
      </dgm:t>
    </dgm:pt>
    <dgm:pt modelId="{EF61936B-50C3-4AD9-8C49-A6C7BB03A7A3}" type="sibTrans" cxnId="{0E779DBE-C16F-4860-A7FC-A3CCFD8C5D60}">
      <dgm:prSet/>
      <dgm:spPr/>
      <dgm:t>
        <a:bodyPr/>
        <a:lstStyle/>
        <a:p>
          <a:endParaRPr lang="en-US"/>
        </a:p>
      </dgm:t>
    </dgm:pt>
    <dgm:pt modelId="{0712BE36-CE04-492E-9EA4-F9BD98DFB3EC}">
      <dgm:prSet phldrT="[Text]"/>
      <dgm:spPr/>
      <dgm:t>
        <a:bodyPr/>
        <a:lstStyle/>
        <a:p>
          <a:r>
            <a:rPr lang="en-GB"/>
            <a:t>Hệ thống mở hay còn được gọi là hệ thống có tính xác suất trong đó đầu vào, đầu ra không thể xác định chính xác nhưng có thể dự đoán được. Chẳng hạn hệ thống đặt chổ vé máy bay không thể đoán chính xác bao nhiêu chỗ sẽ được đặt cho một chuyến bay nào đó.</a:t>
          </a:r>
          <a:endParaRPr lang="en-US"/>
        </a:p>
      </dgm:t>
    </dgm:pt>
    <dgm:pt modelId="{29A4C88A-D651-42FB-9D41-962265BC4818}" type="parTrans" cxnId="{F58FA3F8-A868-485B-9995-FA9E63FFE34D}">
      <dgm:prSet/>
      <dgm:spPr/>
      <dgm:t>
        <a:bodyPr/>
        <a:lstStyle/>
        <a:p>
          <a:endParaRPr lang="en-US"/>
        </a:p>
      </dgm:t>
    </dgm:pt>
    <dgm:pt modelId="{D79118CE-B6CB-44A6-A353-C083D528C447}" type="sibTrans" cxnId="{F58FA3F8-A868-485B-9995-FA9E63FFE34D}">
      <dgm:prSet/>
      <dgm:spPr/>
      <dgm:t>
        <a:bodyPr/>
        <a:lstStyle/>
        <a:p>
          <a:endParaRPr lang="en-US"/>
        </a:p>
      </dgm:t>
    </dgm:pt>
    <dgm:pt modelId="{7693F047-1FF2-451C-A1BB-BBF59025971F}">
      <dgm:prSet phldrT="[Text]"/>
      <dgm:spPr/>
      <dgm:t>
        <a:bodyPr/>
        <a:lstStyle/>
        <a:p>
          <a:r>
            <a:rPr lang="en-GB"/>
            <a:t>Cách phân loại theo chủ thể tạo ra hệ thống:</a:t>
          </a:r>
          <a:endParaRPr lang="en-US"/>
        </a:p>
      </dgm:t>
    </dgm:pt>
    <dgm:pt modelId="{76FC2623-B850-4970-B0FE-C1D0ED71776D}" type="parTrans" cxnId="{EDDF29D9-607B-4C24-9DCE-6DA13169C600}">
      <dgm:prSet/>
      <dgm:spPr/>
      <dgm:t>
        <a:bodyPr/>
        <a:lstStyle/>
        <a:p>
          <a:endParaRPr lang="en-US"/>
        </a:p>
      </dgm:t>
    </dgm:pt>
    <dgm:pt modelId="{1697C35A-DD27-4C28-A98B-A45821EC11A0}" type="sibTrans" cxnId="{EDDF29D9-607B-4C24-9DCE-6DA13169C600}">
      <dgm:prSet/>
      <dgm:spPr/>
      <dgm:t>
        <a:bodyPr/>
        <a:lstStyle/>
        <a:p>
          <a:endParaRPr lang="en-US"/>
        </a:p>
      </dgm:t>
    </dgm:pt>
    <dgm:pt modelId="{7B5D5DF5-38DB-49FE-8F55-F44E0491CECF}">
      <dgm:prSet phldrT="[Text]"/>
      <dgm:spPr/>
      <dgm:t>
        <a:bodyPr/>
        <a:lstStyle/>
        <a:p>
          <a:r>
            <a:rPr lang="en-GB"/>
            <a:t>Các hệ thống tự nhiên (không do con người tạo ra): các nguyên tử, phân tử, tế bào, vật chất: (sông ngòi, núi non...), tổ chức sống (thực vật, động vật), các hành tinh, các thiên hà, vũ trụ...</a:t>
          </a:r>
          <a:endParaRPr lang="en-US"/>
        </a:p>
      </dgm:t>
    </dgm:pt>
    <dgm:pt modelId="{CF0C9D03-0109-4C28-B5DF-9E7F53382153}" type="parTrans" cxnId="{9B751FFF-C71D-4D38-BF42-FB5C56C8DE97}">
      <dgm:prSet/>
      <dgm:spPr/>
      <dgm:t>
        <a:bodyPr/>
        <a:lstStyle/>
        <a:p>
          <a:endParaRPr lang="en-US"/>
        </a:p>
      </dgm:t>
    </dgm:pt>
    <dgm:pt modelId="{E04C01F0-2C3C-42F2-BBDD-DD629643C866}" type="sibTrans" cxnId="{9B751FFF-C71D-4D38-BF42-FB5C56C8DE97}">
      <dgm:prSet/>
      <dgm:spPr/>
      <dgm:t>
        <a:bodyPr/>
        <a:lstStyle/>
        <a:p>
          <a:endParaRPr lang="en-US"/>
        </a:p>
      </dgm:t>
    </dgm:pt>
    <dgm:pt modelId="{421DEE65-E1ED-4CAF-8012-CDB4CE3D5077}">
      <dgm:prSet/>
      <dgm:spPr/>
      <dgm:t>
        <a:bodyPr/>
        <a:lstStyle/>
        <a:p>
          <a:r>
            <a:rPr lang="en-GB"/>
            <a:t>Hệ thống đóng là hệ thống có thể đoán trước kết quả đầu ra nếu biết đầu vào. Chính vì vậy mà hệ thống đóng dễ quản lý hơn hệ thống mở.</a:t>
          </a:r>
          <a:endParaRPr lang="en-US" b="1"/>
        </a:p>
      </dgm:t>
    </dgm:pt>
    <dgm:pt modelId="{76783541-1672-405B-ADCE-8A91F11617E1}" type="parTrans" cxnId="{2DB221F6-F283-4093-A46D-F81ED4B62B6B}">
      <dgm:prSet/>
      <dgm:spPr/>
      <dgm:t>
        <a:bodyPr/>
        <a:lstStyle/>
        <a:p>
          <a:endParaRPr lang="en-US"/>
        </a:p>
      </dgm:t>
    </dgm:pt>
    <dgm:pt modelId="{C0BEE494-C29C-4747-A86F-BE945F5E2C4E}" type="sibTrans" cxnId="{2DB221F6-F283-4093-A46D-F81ED4B62B6B}">
      <dgm:prSet/>
      <dgm:spPr/>
      <dgm:t>
        <a:bodyPr/>
        <a:lstStyle/>
        <a:p>
          <a:endParaRPr lang="en-US"/>
        </a:p>
      </dgm:t>
    </dgm:pt>
    <dgm:pt modelId="{8745180E-A4BC-4562-AD69-BB71274C9E68}">
      <dgm:prSet/>
      <dgm:spPr/>
      <dgm:t>
        <a:bodyPr/>
        <a:lstStyle/>
        <a:p>
          <a:r>
            <a:rPr lang="en-GB"/>
            <a:t>Các hệ thống do con người tạo nên: Trường học, bệnh viện, máy tính, đơn vị công ty, nhà nước,...</a:t>
          </a:r>
          <a:endParaRPr lang="en-US" b="1"/>
        </a:p>
      </dgm:t>
    </dgm:pt>
    <dgm:pt modelId="{7268F1B0-0088-4BC1-8813-9C6AF3CFEED3}" type="parTrans" cxnId="{3ED2E56A-9E78-4921-AE00-369CC193312B}">
      <dgm:prSet/>
      <dgm:spPr/>
      <dgm:t>
        <a:bodyPr/>
        <a:lstStyle/>
        <a:p>
          <a:endParaRPr lang="en-US"/>
        </a:p>
      </dgm:t>
    </dgm:pt>
    <dgm:pt modelId="{1604AC8B-B297-4496-873A-E8F74A8D4CFA}" type="sibTrans" cxnId="{3ED2E56A-9E78-4921-AE00-369CC193312B}">
      <dgm:prSet/>
      <dgm:spPr/>
      <dgm:t>
        <a:bodyPr/>
        <a:lstStyle/>
        <a:p>
          <a:endParaRPr lang="en-US"/>
        </a:p>
      </dgm:t>
    </dgm:pt>
    <dgm:pt modelId="{15C2C810-97DC-4B5C-8148-BCD02202DBAF}" type="pres">
      <dgm:prSet presAssocID="{3CB2EDD2-64C6-4E94-B920-3E7BC014BC6A}" presName="linear" presStyleCnt="0">
        <dgm:presLayoutVars>
          <dgm:animLvl val="lvl"/>
          <dgm:resizeHandles val="exact"/>
        </dgm:presLayoutVars>
      </dgm:prSet>
      <dgm:spPr/>
    </dgm:pt>
    <dgm:pt modelId="{A0D8D246-110D-476F-BEC7-E91C05AF920C}" type="pres">
      <dgm:prSet presAssocID="{00E2F71E-C425-43B1-8BB2-AF35DC366C79}" presName="parentText" presStyleLbl="node1" presStyleIdx="0" presStyleCnt="2">
        <dgm:presLayoutVars>
          <dgm:chMax val="0"/>
          <dgm:bulletEnabled val="1"/>
        </dgm:presLayoutVars>
      </dgm:prSet>
      <dgm:spPr/>
    </dgm:pt>
    <dgm:pt modelId="{550C5BA1-6CF3-4782-9B15-50BCDEE90033}" type="pres">
      <dgm:prSet presAssocID="{00E2F71E-C425-43B1-8BB2-AF35DC366C79}" presName="childText" presStyleLbl="revTx" presStyleIdx="0" presStyleCnt="2">
        <dgm:presLayoutVars>
          <dgm:bulletEnabled val="1"/>
        </dgm:presLayoutVars>
      </dgm:prSet>
      <dgm:spPr/>
    </dgm:pt>
    <dgm:pt modelId="{C799DAC0-1574-4C2F-AC13-4EE30629AA46}" type="pres">
      <dgm:prSet presAssocID="{7693F047-1FF2-451C-A1BB-BBF59025971F}" presName="parentText" presStyleLbl="node1" presStyleIdx="1" presStyleCnt="2">
        <dgm:presLayoutVars>
          <dgm:chMax val="0"/>
          <dgm:bulletEnabled val="1"/>
        </dgm:presLayoutVars>
      </dgm:prSet>
      <dgm:spPr/>
    </dgm:pt>
    <dgm:pt modelId="{0C5FBE44-E833-4CD5-B015-B0AD7D31439F}" type="pres">
      <dgm:prSet presAssocID="{7693F047-1FF2-451C-A1BB-BBF59025971F}" presName="childText" presStyleLbl="revTx" presStyleIdx="1" presStyleCnt="2">
        <dgm:presLayoutVars>
          <dgm:bulletEnabled val="1"/>
        </dgm:presLayoutVars>
      </dgm:prSet>
      <dgm:spPr/>
    </dgm:pt>
  </dgm:ptLst>
  <dgm:cxnLst>
    <dgm:cxn modelId="{26F13E10-2C7A-4BF9-875A-A08CEE727942}" type="presOf" srcId="{0712BE36-CE04-492E-9EA4-F9BD98DFB3EC}" destId="{550C5BA1-6CF3-4782-9B15-50BCDEE90033}" srcOrd="0" destOrd="0" presId="urn:microsoft.com/office/officeart/2005/8/layout/vList2"/>
    <dgm:cxn modelId="{E120FB14-D2F0-4581-9AF4-CCB17AC2D87B}" type="presOf" srcId="{421DEE65-E1ED-4CAF-8012-CDB4CE3D5077}" destId="{550C5BA1-6CF3-4782-9B15-50BCDEE90033}" srcOrd="0" destOrd="1" presId="urn:microsoft.com/office/officeart/2005/8/layout/vList2"/>
    <dgm:cxn modelId="{D1C2AD42-DE88-4CB8-9C66-6CF055A78722}" type="presOf" srcId="{7693F047-1FF2-451C-A1BB-BBF59025971F}" destId="{C799DAC0-1574-4C2F-AC13-4EE30629AA46}" srcOrd="0" destOrd="0" presId="urn:microsoft.com/office/officeart/2005/8/layout/vList2"/>
    <dgm:cxn modelId="{3ED2E56A-9E78-4921-AE00-369CC193312B}" srcId="{7B5D5DF5-38DB-49FE-8F55-F44E0491CECF}" destId="{8745180E-A4BC-4562-AD69-BB71274C9E68}" srcOrd="0" destOrd="0" parTransId="{7268F1B0-0088-4BC1-8813-9C6AF3CFEED3}" sibTransId="{1604AC8B-B297-4496-873A-E8F74A8D4CFA}"/>
    <dgm:cxn modelId="{5074537B-33CB-459F-A3E6-8118332C3A1B}" type="presOf" srcId="{00E2F71E-C425-43B1-8BB2-AF35DC366C79}" destId="{A0D8D246-110D-476F-BEC7-E91C05AF920C}" srcOrd="0" destOrd="0" presId="urn:microsoft.com/office/officeart/2005/8/layout/vList2"/>
    <dgm:cxn modelId="{0E779DBE-C16F-4860-A7FC-A3CCFD8C5D60}" srcId="{3CB2EDD2-64C6-4E94-B920-3E7BC014BC6A}" destId="{00E2F71E-C425-43B1-8BB2-AF35DC366C79}" srcOrd="0" destOrd="0" parTransId="{5CACAE4A-E48A-4F32-86C6-0E1698744DFF}" sibTransId="{EF61936B-50C3-4AD9-8C49-A6C7BB03A7A3}"/>
    <dgm:cxn modelId="{C27ADCC2-58BA-4A40-AE56-BC9CA940D885}" type="presOf" srcId="{3CB2EDD2-64C6-4E94-B920-3E7BC014BC6A}" destId="{15C2C810-97DC-4B5C-8148-BCD02202DBAF}" srcOrd="0" destOrd="0" presId="urn:microsoft.com/office/officeart/2005/8/layout/vList2"/>
    <dgm:cxn modelId="{EDDF29D9-607B-4C24-9DCE-6DA13169C600}" srcId="{3CB2EDD2-64C6-4E94-B920-3E7BC014BC6A}" destId="{7693F047-1FF2-451C-A1BB-BBF59025971F}" srcOrd="1" destOrd="0" parTransId="{76FC2623-B850-4970-B0FE-C1D0ED71776D}" sibTransId="{1697C35A-DD27-4C28-A98B-A45821EC11A0}"/>
    <dgm:cxn modelId="{64E4FEED-1232-4D74-A66B-6A7625764EE1}" type="presOf" srcId="{7B5D5DF5-38DB-49FE-8F55-F44E0491CECF}" destId="{0C5FBE44-E833-4CD5-B015-B0AD7D31439F}" srcOrd="0" destOrd="0" presId="urn:microsoft.com/office/officeart/2005/8/layout/vList2"/>
    <dgm:cxn modelId="{522844EE-28B9-4E14-9CDA-8D176B584191}" type="presOf" srcId="{8745180E-A4BC-4562-AD69-BB71274C9E68}" destId="{0C5FBE44-E833-4CD5-B015-B0AD7D31439F}" srcOrd="0" destOrd="1" presId="urn:microsoft.com/office/officeart/2005/8/layout/vList2"/>
    <dgm:cxn modelId="{2DB221F6-F283-4093-A46D-F81ED4B62B6B}" srcId="{00E2F71E-C425-43B1-8BB2-AF35DC366C79}" destId="{421DEE65-E1ED-4CAF-8012-CDB4CE3D5077}" srcOrd="1" destOrd="0" parTransId="{76783541-1672-405B-ADCE-8A91F11617E1}" sibTransId="{C0BEE494-C29C-4747-A86F-BE945F5E2C4E}"/>
    <dgm:cxn modelId="{F58FA3F8-A868-485B-9995-FA9E63FFE34D}" srcId="{00E2F71E-C425-43B1-8BB2-AF35DC366C79}" destId="{0712BE36-CE04-492E-9EA4-F9BD98DFB3EC}" srcOrd="0" destOrd="0" parTransId="{29A4C88A-D651-42FB-9D41-962265BC4818}" sibTransId="{D79118CE-B6CB-44A6-A353-C083D528C447}"/>
    <dgm:cxn modelId="{9B751FFF-C71D-4D38-BF42-FB5C56C8DE97}" srcId="{7693F047-1FF2-451C-A1BB-BBF59025971F}" destId="{7B5D5DF5-38DB-49FE-8F55-F44E0491CECF}" srcOrd="0" destOrd="0" parTransId="{CF0C9D03-0109-4C28-B5DF-9E7F53382153}" sibTransId="{E04C01F0-2C3C-42F2-BBDD-DD629643C866}"/>
    <dgm:cxn modelId="{9EF1102A-4B8C-4422-8990-B2BE3DC8582D}" type="presParOf" srcId="{15C2C810-97DC-4B5C-8148-BCD02202DBAF}" destId="{A0D8D246-110D-476F-BEC7-E91C05AF920C}" srcOrd="0" destOrd="0" presId="urn:microsoft.com/office/officeart/2005/8/layout/vList2"/>
    <dgm:cxn modelId="{3A283744-A928-403E-BF81-838C021822B3}" type="presParOf" srcId="{15C2C810-97DC-4B5C-8148-BCD02202DBAF}" destId="{550C5BA1-6CF3-4782-9B15-50BCDEE90033}" srcOrd="1" destOrd="0" presId="urn:microsoft.com/office/officeart/2005/8/layout/vList2"/>
    <dgm:cxn modelId="{F0D1D740-1934-4310-8983-E6A57491CA3D}" type="presParOf" srcId="{15C2C810-97DC-4B5C-8148-BCD02202DBAF}" destId="{C799DAC0-1574-4C2F-AC13-4EE30629AA46}" srcOrd="2" destOrd="0" presId="urn:microsoft.com/office/officeart/2005/8/layout/vList2"/>
    <dgm:cxn modelId="{702CB66B-8556-4751-A744-0EC6304A8BC2}" type="presParOf" srcId="{15C2C810-97DC-4B5C-8148-BCD02202DBAF}" destId="{0C5FBE44-E833-4CD5-B015-B0AD7D31439F}"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C3DCA1-02C0-481C-863E-6A020502A722}" type="doc">
      <dgm:prSet loTypeId="urn:microsoft.com/office/officeart/2005/8/layout/hList3" loCatId="list" qsTypeId="urn:microsoft.com/office/officeart/2005/8/quickstyle/simple1" qsCatId="simple" csTypeId="urn:microsoft.com/office/officeart/2005/8/colors/colorful1" csCatId="colorful" phldr="1"/>
      <dgm:spPr/>
      <dgm:t>
        <a:bodyPr/>
        <a:lstStyle/>
        <a:p>
          <a:endParaRPr lang="en-US"/>
        </a:p>
      </dgm:t>
    </dgm:pt>
    <dgm:pt modelId="{1C7E6365-5F2E-4DEC-95F4-1C1CE53D5CD6}">
      <dgm:prSet phldrT="[Text]" custT="1"/>
      <dgm:spPr/>
      <dgm:t>
        <a:bodyPr/>
        <a:lstStyle/>
        <a:p>
          <a:pPr algn="just"/>
          <a:r>
            <a:rPr lang="en-GB" sz="2400" b="1">
              <a:solidFill>
                <a:schemeClr val="tx1">
                  <a:lumMod val="95000"/>
                  <a:lumOff val="5000"/>
                </a:schemeClr>
              </a:solidFill>
            </a:rPr>
            <a:t>Môi trường </a:t>
          </a:r>
          <a:r>
            <a:rPr lang="en-GB" sz="2400">
              <a:solidFill>
                <a:schemeClr val="tx1">
                  <a:lumMod val="95000"/>
                  <a:lumOff val="5000"/>
                </a:schemeClr>
              </a:solidFill>
            </a:rPr>
            <a:t>là những con người, phương tiện, quy luật, chính sách... bao quanh hệ thống. Một hệ thống không thể họat động độc lập, cho nên tìm hiểu một hệ thống không thể không quan tâm tới môi trường bao quanh hệ thống đó.</a:t>
          </a:r>
          <a:endParaRPr lang="en-US" sz="2400">
            <a:solidFill>
              <a:schemeClr val="tx1">
                <a:lumMod val="95000"/>
                <a:lumOff val="5000"/>
              </a:schemeClr>
            </a:solidFill>
          </a:endParaRPr>
        </a:p>
      </dgm:t>
    </dgm:pt>
    <dgm:pt modelId="{0C6CFB66-FB47-4822-BB8B-1EDAD4FCFD30}" type="parTrans" cxnId="{BD0365B5-154B-4104-8AE8-6B61BD440A2B}">
      <dgm:prSet/>
      <dgm:spPr/>
      <dgm:t>
        <a:bodyPr/>
        <a:lstStyle/>
        <a:p>
          <a:endParaRPr lang="en-US" sz="1400">
            <a:solidFill>
              <a:schemeClr val="tx1">
                <a:lumMod val="95000"/>
                <a:lumOff val="5000"/>
              </a:schemeClr>
            </a:solidFill>
          </a:endParaRPr>
        </a:p>
      </dgm:t>
    </dgm:pt>
    <dgm:pt modelId="{A85D043D-EF05-4DD5-9EBE-D50F02173D4B}" type="sibTrans" cxnId="{BD0365B5-154B-4104-8AE8-6B61BD440A2B}">
      <dgm:prSet/>
      <dgm:spPr/>
      <dgm:t>
        <a:bodyPr/>
        <a:lstStyle/>
        <a:p>
          <a:endParaRPr lang="en-US" sz="1400">
            <a:solidFill>
              <a:schemeClr val="tx1">
                <a:lumMod val="95000"/>
                <a:lumOff val="5000"/>
              </a:schemeClr>
            </a:solidFill>
          </a:endParaRPr>
        </a:p>
      </dgm:t>
    </dgm:pt>
    <dgm:pt modelId="{ADF6E90D-87F9-48E6-ABA6-749F31A7D88E}">
      <dgm:prSet phldrT="[Text]" custT="1"/>
      <dgm:spPr/>
      <dgm:t>
        <a:bodyPr/>
        <a:lstStyle/>
        <a:p>
          <a:pPr algn="just"/>
          <a:r>
            <a:rPr lang="en-GB" sz="1600" b="1">
              <a:solidFill>
                <a:schemeClr val="tx1">
                  <a:lumMod val="95000"/>
                  <a:lumOff val="5000"/>
                </a:schemeClr>
              </a:solidFill>
            </a:rPr>
            <a:t>Biên hay giới hạn </a:t>
          </a:r>
          <a:r>
            <a:rPr lang="en-GB" sz="1600">
              <a:solidFill>
                <a:schemeClr val="tx1">
                  <a:lumMod val="95000"/>
                  <a:lumOff val="5000"/>
                </a:schemeClr>
              </a:solidFill>
            </a:rPr>
            <a:t>(boundaries) là chu vi hay đường ranh giới giữa một hệ thống và môi trường bên ngoài. Nó cách biệt giữa các phần tử tạo nên hệ thống và thế giới bên ngoài. Trong một số trường hợp biên của nó dễ xác định, nhưng cũng có những hệ thống mà biên không rõ ràng.</a:t>
          </a:r>
          <a:endParaRPr lang="en-US" sz="1600">
            <a:solidFill>
              <a:schemeClr val="tx1">
                <a:lumMod val="95000"/>
                <a:lumOff val="5000"/>
              </a:schemeClr>
            </a:solidFill>
          </a:endParaRPr>
        </a:p>
      </dgm:t>
    </dgm:pt>
    <dgm:pt modelId="{65579DA5-F8D0-4CED-8A9E-6A7B121E5844}" type="parTrans" cxnId="{499586E2-29F3-4700-ACEA-D97D9220A8B6}">
      <dgm:prSet/>
      <dgm:spPr/>
      <dgm:t>
        <a:bodyPr/>
        <a:lstStyle/>
        <a:p>
          <a:endParaRPr lang="en-US" sz="1400">
            <a:solidFill>
              <a:schemeClr val="tx1">
                <a:lumMod val="95000"/>
                <a:lumOff val="5000"/>
              </a:schemeClr>
            </a:solidFill>
          </a:endParaRPr>
        </a:p>
      </dgm:t>
    </dgm:pt>
    <dgm:pt modelId="{3A2B29CD-137B-44B6-80A6-1D251CFBA42C}" type="sibTrans" cxnId="{499586E2-29F3-4700-ACEA-D97D9220A8B6}">
      <dgm:prSet/>
      <dgm:spPr/>
      <dgm:t>
        <a:bodyPr/>
        <a:lstStyle/>
        <a:p>
          <a:endParaRPr lang="en-US" sz="1400">
            <a:solidFill>
              <a:schemeClr val="tx1">
                <a:lumMod val="95000"/>
                <a:lumOff val="5000"/>
              </a:schemeClr>
            </a:solidFill>
          </a:endParaRPr>
        </a:p>
      </dgm:t>
    </dgm:pt>
    <dgm:pt modelId="{1468AFA3-735A-4A6D-8AA8-79E52B80DC6E}">
      <dgm:prSet phldrT="[Text]" custT="1"/>
      <dgm:spPr/>
      <dgm:t>
        <a:bodyPr/>
        <a:lstStyle/>
        <a:p>
          <a:pPr algn="just"/>
          <a:r>
            <a:rPr lang="en-GB" sz="1600" b="1">
              <a:solidFill>
                <a:schemeClr val="tx1">
                  <a:lumMod val="95000"/>
                  <a:lumOff val="5000"/>
                </a:schemeClr>
              </a:solidFill>
            </a:rPr>
            <a:t>Ðầu vào (inputs) </a:t>
          </a:r>
          <a:r>
            <a:rPr lang="en-GB" sz="1600">
              <a:solidFill>
                <a:schemeClr val="tx1">
                  <a:lumMod val="95000"/>
                  <a:lumOff val="5000"/>
                </a:schemeClr>
              </a:solidFill>
            </a:rPr>
            <a:t>của một hệ thống là các đối tượng từ môi trường bên ngoài tham gia vào hệ thống. Hệ thống tác động lên chúng. biến đổi chúng tạo thành các kết quả đầu ra. Không có đầu vào hệ thống không thể tạo được kết quả đầu ra.</a:t>
          </a:r>
          <a:endParaRPr lang="en-US" sz="1600">
            <a:solidFill>
              <a:schemeClr val="tx1">
                <a:lumMod val="95000"/>
                <a:lumOff val="5000"/>
              </a:schemeClr>
            </a:solidFill>
          </a:endParaRPr>
        </a:p>
      </dgm:t>
    </dgm:pt>
    <dgm:pt modelId="{52CCBE6D-FA9A-49AE-8635-F862B826BABD}" type="parTrans" cxnId="{DC199445-E16E-4DC4-AD52-2E88A998565C}">
      <dgm:prSet/>
      <dgm:spPr/>
      <dgm:t>
        <a:bodyPr/>
        <a:lstStyle/>
        <a:p>
          <a:endParaRPr lang="en-US" sz="1400">
            <a:solidFill>
              <a:schemeClr val="tx1">
                <a:lumMod val="95000"/>
                <a:lumOff val="5000"/>
              </a:schemeClr>
            </a:solidFill>
          </a:endParaRPr>
        </a:p>
      </dgm:t>
    </dgm:pt>
    <dgm:pt modelId="{C44D2FF2-046B-48B2-A7FF-B6F1519E0E96}" type="sibTrans" cxnId="{DC199445-E16E-4DC4-AD52-2E88A998565C}">
      <dgm:prSet/>
      <dgm:spPr/>
      <dgm:t>
        <a:bodyPr/>
        <a:lstStyle/>
        <a:p>
          <a:endParaRPr lang="en-US" sz="1400">
            <a:solidFill>
              <a:schemeClr val="tx1">
                <a:lumMod val="95000"/>
                <a:lumOff val="5000"/>
              </a:schemeClr>
            </a:solidFill>
          </a:endParaRPr>
        </a:p>
      </dgm:t>
    </dgm:pt>
    <dgm:pt modelId="{2F1374FB-6EB5-4CB5-95F5-6B4AC1FB27D7}">
      <dgm:prSet phldrT="[Text]" custT="1"/>
      <dgm:spPr/>
      <dgm:t>
        <a:bodyPr/>
        <a:lstStyle/>
        <a:p>
          <a:pPr algn="just"/>
          <a:r>
            <a:rPr lang="en-GB" sz="1600" b="1">
              <a:solidFill>
                <a:schemeClr val="tx1">
                  <a:lumMod val="95000"/>
                  <a:lumOff val="5000"/>
                </a:schemeClr>
              </a:solidFill>
            </a:rPr>
            <a:t>Thành phần xử lý </a:t>
          </a:r>
          <a:r>
            <a:rPr lang="en-GB" sz="1600">
              <a:solidFill>
                <a:schemeClr val="tx1">
                  <a:lumMod val="95000"/>
                  <a:lumOff val="5000"/>
                </a:schemeClr>
              </a:solidFill>
            </a:rPr>
            <a:t>(processing) của một hệ thống có chức năng biến đổi từ các đối tượng đầu vào thành kết quả đầu ra.</a:t>
          </a:r>
          <a:endParaRPr lang="en-US" sz="1600">
            <a:solidFill>
              <a:schemeClr val="tx1">
                <a:lumMod val="95000"/>
                <a:lumOff val="5000"/>
              </a:schemeClr>
            </a:solidFill>
          </a:endParaRPr>
        </a:p>
      </dgm:t>
    </dgm:pt>
    <dgm:pt modelId="{49A63EB0-EDD0-49E6-8373-10EC596D14F9}" type="parTrans" cxnId="{1526B4C0-EF90-4B09-9167-FFC6E34C3716}">
      <dgm:prSet/>
      <dgm:spPr/>
      <dgm:t>
        <a:bodyPr/>
        <a:lstStyle/>
        <a:p>
          <a:endParaRPr lang="en-US" sz="1400">
            <a:solidFill>
              <a:schemeClr val="tx1">
                <a:lumMod val="95000"/>
                <a:lumOff val="5000"/>
              </a:schemeClr>
            </a:solidFill>
          </a:endParaRPr>
        </a:p>
      </dgm:t>
    </dgm:pt>
    <dgm:pt modelId="{C22CAC96-EE6A-4B9C-80F3-91D1460BC98C}" type="sibTrans" cxnId="{1526B4C0-EF90-4B09-9167-FFC6E34C3716}">
      <dgm:prSet/>
      <dgm:spPr/>
      <dgm:t>
        <a:bodyPr/>
        <a:lstStyle/>
        <a:p>
          <a:endParaRPr lang="en-US" sz="1400">
            <a:solidFill>
              <a:schemeClr val="tx1">
                <a:lumMod val="95000"/>
                <a:lumOff val="5000"/>
              </a:schemeClr>
            </a:solidFill>
          </a:endParaRPr>
        </a:p>
      </dgm:t>
    </dgm:pt>
    <dgm:pt modelId="{AD26A99C-F21B-4149-8FC8-9E92468092B1}">
      <dgm:prSet phldrT="[Text]" custT="1"/>
      <dgm:spPr/>
      <dgm:t>
        <a:bodyPr/>
        <a:lstStyle/>
        <a:p>
          <a:pPr algn="just"/>
          <a:r>
            <a:rPr lang="en-GB" sz="1800" b="1">
              <a:solidFill>
                <a:srgbClr val="FFFF00"/>
              </a:solidFill>
            </a:rPr>
            <a:t>Ðầu ra </a:t>
          </a:r>
          <a:r>
            <a:rPr lang="en-GB" sz="1800">
              <a:solidFill>
                <a:srgbClr val="FFFF00"/>
              </a:solidFill>
            </a:rPr>
            <a:t>(outputs) là sản phẩm, là kết quả của xử lý.</a:t>
          </a:r>
          <a:endParaRPr lang="en-US" sz="1800">
            <a:solidFill>
              <a:srgbClr val="FFFF00"/>
            </a:solidFill>
          </a:endParaRPr>
        </a:p>
      </dgm:t>
    </dgm:pt>
    <dgm:pt modelId="{AFCBBCCB-5810-4B5E-8EDB-4EB8C98EB247}" type="parTrans" cxnId="{2B73BA1B-6420-434E-AC42-4C97837506F3}">
      <dgm:prSet/>
      <dgm:spPr/>
      <dgm:t>
        <a:bodyPr/>
        <a:lstStyle/>
        <a:p>
          <a:endParaRPr lang="en-US" sz="1400">
            <a:solidFill>
              <a:schemeClr val="tx1">
                <a:lumMod val="95000"/>
                <a:lumOff val="5000"/>
              </a:schemeClr>
            </a:solidFill>
          </a:endParaRPr>
        </a:p>
      </dgm:t>
    </dgm:pt>
    <dgm:pt modelId="{96122F1A-F51C-435A-990B-4A253A727252}" type="sibTrans" cxnId="{2B73BA1B-6420-434E-AC42-4C97837506F3}">
      <dgm:prSet/>
      <dgm:spPr/>
      <dgm:t>
        <a:bodyPr/>
        <a:lstStyle/>
        <a:p>
          <a:endParaRPr lang="en-US" sz="1400">
            <a:solidFill>
              <a:schemeClr val="tx1">
                <a:lumMod val="95000"/>
                <a:lumOff val="5000"/>
              </a:schemeClr>
            </a:solidFill>
          </a:endParaRPr>
        </a:p>
      </dgm:t>
    </dgm:pt>
    <dgm:pt modelId="{9EA6F237-FEC7-40BE-8D5A-00C167D6E1A6}" type="pres">
      <dgm:prSet presAssocID="{FAC3DCA1-02C0-481C-863E-6A020502A722}" presName="composite" presStyleCnt="0">
        <dgm:presLayoutVars>
          <dgm:chMax val="1"/>
          <dgm:dir/>
          <dgm:resizeHandles val="exact"/>
        </dgm:presLayoutVars>
      </dgm:prSet>
      <dgm:spPr/>
    </dgm:pt>
    <dgm:pt modelId="{EEEBFF26-5D5F-4BF6-88FE-A9357964C066}" type="pres">
      <dgm:prSet presAssocID="{1C7E6365-5F2E-4DEC-95F4-1C1CE53D5CD6}" presName="roof" presStyleLbl="dkBgShp" presStyleIdx="0" presStyleCnt="2"/>
      <dgm:spPr/>
    </dgm:pt>
    <dgm:pt modelId="{EF820E54-03C9-49A0-B3F7-72BEC91CA0F6}" type="pres">
      <dgm:prSet presAssocID="{1C7E6365-5F2E-4DEC-95F4-1C1CE53D5CD6}" presName="pillars" presStyleCnt="0"/>
      <dgm:spPr/>
    </dgm:pt>
    <dgm:pt modelId="{A8DF4F0D-B8FF-4F03-8DBA-349B67397B7F}" type="pres">
      <dgm:prSet presAssocID="{1C7E6365-5F2E-4DEC-95F4-1C1CE53D5CD6}" presName="pillar1" presStyleLbl="node1" presStyleIdx="0" presStyleCnt="4">
        <dgm:presLayoutVars>
          <dgm:bulletEnabled val="1"/>
        </dgm:presLayoutVars>
      </dgm:prSet>
      <dgm:spPr/>
    </dgm:pt>
    <dgm:pt modelId="{CB672475-E6C6-4CDA-AE9E-1DF40D6D842D}" type="pres">
      <dgm:prSet presAssocID="{1468AFA3-735A-4A6D-8AA8-79E52B80DC6E}" presName="pillarX" presStyleLbl="node1" presStyleIdx="1" presStyleCnt="4">
        <dgm:presLayoutVars>
          <dgm:bulletEnabled val="1"/>
        </dgm:presLayoutVars>
      </dgm:prSet>
      <dgm:spPr/>
    </dgm:pt>
    <dgm:pt modelId="{6FE91EC1-6421-49EB-81E2-CBA606D67F36}" type="pres">
      <dgm:prSet presAssocID="{2F1374FB-6EB5-4CB5-95F5-6B4AC1FB27D7}" presName="pillarX" presStyleLbl="node1" presStyleIdx="2" presStyleCnt="4">
        <dgm:presLayoutVars>
          <dgm:bulletEnabled val="1"/>
        </dgm:presLayoutVars>
      </dgm:prSet>
      <dgm:spPr/>
    </dgm:pt>
    <dgm:pt modelId="{6D026570-8943-4B20-839B-CEC83CC85F37}" type="pres">
      <dgm:prSet presAssocID="{AD26A99C-F21B-4149-8FC8-9E92468092B1}" presName="pillarX" presStyleLbl="node1" presStyleIdx="3" presStyleCnt="4">
        <dgm:presLayoutVars>
          <dgm:bulletEnabled val="1"/>
        </dgm:presLayoutVars>
      </dgm:prSet>
      <dgm:spPr/>
    </dgm:pt>
    <dgm:pt modelId="{D2897F82-05E9-4A30-A457-0325E0CC4729}" type="pres">
      <dgm:prSet presAssocID="{1C7E6365-5F2E-4DEC-95F4-1C1CE53D5CD6}" presName="base" presStyleLbl="dkBgShp" presStyleIdx="1" presStyleCnt="2"/>
      <dgm:spPr/>
    </dgm:pt>
  </dgm:ptLst>
  <dgm:cxnLst>
    <dgm:cxn modelId="{3EE8F001-BAF2-4DD7-9D5C-DE68C6DDFF6D}" type="presOf" srcId="{FAC3DCA1-02C0-481C-863E-6A020502A722}" destId="{9EA6F237-FEC7-40BE-8D5A-00C167D6E1A6}" srcOrd="0" destOrd="0" presId="urn:microsoft.com/office/officeart/2005/8/layout/hList3"/>
    <dgm:cxn modelId="{4CDC6316-65E0-4E8E-86D1-E7D0487ECA26}" type="presOf" srcId="{1C7E6365-5F2E-4DEC-95F4-1C1CE53D5CD6}" destId="{EEEBFF26-5D5F-4BF6-88FE-A9357964C066}" srcOrd="0" destOrd="0" presId="urn:microsoft.com/office/officeart/2005/8/layout/hList3"/>
    <dgm:cxn modelId="{EE5F7319-9A5A-4D50-ABCE-AB999F4C15F5}" type="presOf" srcId="{AD26A99C-F21B-4149-8FC8-9E92468092B1}" destId="{6D026570-8943-4B20-839B-CEC83CC85F37}" srcOrd="0" destOrd="0" presId="urn:microsoft.com/office/officeart/2005/8/layout/hList3"/>
    <dgm:cxn modelId="{2B73BA1B-6420-434E-AC42-4C97837506F3}" srcId="{1C7E6365-5F2E-4DEC-95F4-1C1CE53D5CD6}" destId="{AD26A99C-F21B-4149-8FC8-9E92468092B1}" srcOrd="3" destOrd="0" parTransId="{AFCBBCCB-5810-4B5E-8EDB-4EB8C98EB247}" sibTransId="{96122F1A-F51C-435A-990B-4A253A727252}"/>
    <dgm:cxn modelId="{2C6DEB2E-E72F-475B-8EF7-102F34CFF334}" type="presOf" srcId="{ADF6E90D-87F9-48E6-ABA6-749F31A7D88E}" destId="{A8DF4F0D-B8FF-4F03-8DBA-349B67397B7F}" srcOrd="0" destOrd="0" presId="urn:microsoft.com/office/officeart/2005/8/layout/hList3"/>
    <dgm:cxn modelId="{DC199445-E16E-4DC4-AD52-2E88A998565C}" srcId="{1C7E6365-5F2E-4DEC-95F4-1C1CE53D5CD6}" destId="{1468AFA3-735A-4A6D-8AA8-79E52B80DC6E}" srcOrd="1" destOrd="0" parTransId="{52CCBE6D-FA9A-49AE-8635-F862B826BABD}" sibTransId="{C44D2FF2-046B-48B2-A7FF-B6F1519E0E96}"/>
    <dgm:cxn modelId="{BD0365B5-154B-4104-8AE8-6B61BD440A2B}" srcId="{FAC3DCA1-02C0-481C-863E-6A020502A722}" destId="{1C7E6365-5F2E-4DEC-95F4-1C1CE53D5CD6}" srcOrd="0" destOrd="0" parTransId="{0C6CFB66-FB47-4822-BB8B-1EDAD4FCFD30}" sibTransId="{A85D043D-EF05-4DD5-9EBE-D50F02173D4B}"/>
    <dgm:cxn modelId="{1526B4C0-EF90-4B09-9167-FFC6E34C3716}" srcId="{1C7E6365-5F2E-4DEC-95F4-1C1CE53D5CD6}" destId="{2F1374FB-6EB5-4CB5-95F5-6B4AC1FB27D7}" srcOrd="2" destOrd="0" parTransId="{49A63EB0-EDD0-49E6-8373-10EC596D14F9}" sibTransId="{C22CAC96-EE6A-4B9C-80F3-91D1460BC98C}"/>
    <dgm:cxn modelId="{2FED86C4-C055-4EEA-B70F-0FF05C22F1AD}" type="presOf" srcId="{2F1374FB-6EB5-4CB5-95F5-6B4AC1FB27D7}" destId="{6FE91EC1-6421-49EB-81E2-CBA606D67F36}" srcOrd="0" destOrd="0" presId="urn:microsoft.com/office/officeart/2005/8/layout/hList3"/>
    <dgm:cxn modelId="{C15353CB-E14F-47B1-8330-6941E805B9ED}" type="presOf" srcId="{1468AFA3-735A-4A6D-8AA8-79E52B80DC6E}" destId="{CB672475-E6C6-4CDA-AE9E-1DF40D6D842D}" srcOrd="0" destOrd="0" presId="urn:microsoft.com/office/officeart/2005/8/layout/hList3"/>
    <dgm:cxn modelId="{499586E2-29F3-4700-ACEA-D97D9220A8B6}" srcId="{1C7E6365-5F2E-4DEC-95F4-1C1CE53D5CD6}" destId="{ADF6E90D-87F9-48E6-ABA6-749F31A7D88E}" srcOrd="0" destOrd="0" parTransId="{65579DA5-F8D0-4CED-8A9E-6A7B121E5844}" sibTransId="{3A2B29CD-137B-44B6-80A6-1D251CFBA42C}"/>
    <dgm:cxn modelId="{54999F4A-BCFB-4001-906B-3A5B8A1BC96E}" type="presParOf" srcId="{9EA6F237-FEC7-40BE-8D5A-00C167D6E1A6}" destId="{EEEBFF26-5D5F-4BF6-88FE-A9357964C066}" srcOrd="0" destOrd="0" presId="urn:microsoft.com/office/officeart/2005/8/layout/hList3"/>
    <dgm:cxn modelId="{D9A1B379-EC8E-4F06-A33A-AD2CE959B262}" type="presParOf" srcId="{9EA6F237-FEC7-40BE-8D5A-00C167D6E1A6}" destId="{EF820E54-03C9-49A0-B3F7-72BEC91CA0F6}" srcOrd="1" destOrd="0" presId="urn:microsoft.com/office/officeart/2005/8/layout/hList3"/>
    <dgm:cxn modelId="{E3E64D9A-8E1E-4C12-88C8-2668493EAB8F}" type="presParOf" srcId="{EF820E54-03C9-49A0-B3F7-72BEC91CA0F6}" destId="{A8DF4F0D-B8FF-4F03-8DBA-349B67397B7F}" srcOrd="0" destOrd="0" presId="urn:microsoft.com/office/officeart/2005/8/layout/hList3"/>
    <dgm:cxn modelId="{4E65FC58-7CE4-4E89-AD45-025D6FA6775F}" type="presParOf" srcId="{EF820E54-03C9-49A0-B3F7-72BEC91CA0F6}" destId="{CB672475-E6C6-4CDA-AE9E-1DF40D6D842D}" srcOrd="1" destOrd="0" presId="urn:microsoft.com/office/officeart/2005/8/layout/hList3"/>
    <dgm:cxn modelId="{3B55B795-CC06-4203-839C-433D52C6970F}" type="presParOf" srcId="{EF820E54-03C9-49A0-B3F7-72BEC91CA0F6}" destId="{6FE91EC1-6421-49EB-81E2-CBA606D67F36}" srcOrd="2" destOrd="0" presId="urn:microsoft.com/office/officeart/2005/8/layout/hList3"/>
    <dgm:cxn modelId="{2F755953-02F0-429D-962D-2951CEA7C300}" type="presParOf" srcId="{EF820E54-03C9-49A0-B3F7-72BEC91CA0F6}" destId="{6D026570-8943-4B20-839B-CEC83CC85F37}" srcOrd="3" destOrd="0" presId="urn:microsoft.com/office/officeart/2005/8/layout/hList3"/>
    <dgm:cxn modelId="{91CB7875-0B1D-4A28-947E-26790210A410}" type="presParOf" srcId="{9EA6F237-FEC7-40BE-8D5A-00C167D6E1A6}" destId="{D2897F82-05E9-4A30-A457-0325E0CC4729}"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9F5E04-EC7F-4E4E-AF23-8CCAACCFBA59}" type="doc">
      <dgm:prSet loTypeId="urn:microsoft.com/office/officeart/2008/layout/AlternatingHexagons" loCatId="list" qsTypeId="urn:microsoft.com/office/officeart/2005/8/quickstyle/simple1" qsCatId="simple" csTypeId="urn:microsoft.com/office/officeart/2005/8/colors/colorful1" csCatId="colorful" phldr="1"/>
      <dgm:spPr/>
      <dgm:t>
        <a:bodyPr/>
        <a:lstStyle/>
        <a:p>
          <a:endParaRPr lang="en-US"/>
        </a:p>
      </dgm:t>
    </dgm:pt>
    <dgm:pt modelId="{E002ED88-6A6F-4E58-8FC5-4400936B9F3C}">
      <dgm:prSet phldrT="[Text]"/>
      <dgm:spPr/>
      <dgm:t>
        <a:bodyPr/>
        <a:lstStyle/>
        <a:p>
          <a:r>
            <a:rPr lang="en-US"/>
            <a:t>Dữ liệu</a:t>
          </a:r>
        </a:p>
      </dgm:t>
    </dgm:pt>
    <dgm:pt modelId="{8631980F-4963-4DE7-9F66-343E2265A6E9}" type="parTrans" cxnId="{5EB5A4F9-B30D-4B62-B7D0-34C2661FA514}">
      <dgm:prSet/>
      <dgm:spPr/>
      <dgm:t>
        <a:bodyPr/>
        <a:lstStyle/>
        <a:p>
          <a:endParaRPr lang="en-US"/>
        </a:p>
      </dgm:t>
    </dgm:pt>
    <dgm:pt modelId="{D9AC916F-A9AA-4B20-9AF6-0BC6250A0882}" type="sibTrans" cxnId="{5EB5A4F9-B30D-4B62-B7D0-34C2661FA514}">
      <dgm:prSet custT="1"/>
      <dgm:spPr/>
      <dgm:t>
        <a:bodyPr/>
        <a:lstStyle/>
        <a:p>
          <a:r>
            <a:rPr lang="en-US" sz="2400"/>
            <a:t>Máy tính</a:t>
          </a:r>
        </a:p>
      </dgm:t>
    </dgm:pt>
    <dgm:pt modelId="{7331DD0C-B533-4A2E-9860-21A645916267}">
      <dgm:prSet phldrT="[Text]"/>
      <dgm:spPr/>
      <dgm:t>
        <a:bodyPr/>
        <a:lstStyle/>
        <a:p>
          <a:r>
            <a:rPr lang="en-US"/>
            <a:t>Con người</a:t>
          </a:r>
        </a:p>
      </dgm:t>
    </dgm:pt>
    <dgm:pt modelId="{8C363EC1-4371-43A0-A8BA-8E2466DD2DE2}" type="parTrans" cxnId="{B56C4F29-5BFA-44D1-9A0A-2F48A24CEBD0}">
      <dgm:prSet/>
      <dgm:spPr/>
      <dgm:t>
        <a:bodyPr/>
        <a:lstStyle/>
        <a:p>
          <a:endParaRPr lang="en-US"/>
        </a:p>
      </dgm:t>
    </dgm:pt>
    <dgm:pt modelId="{A4138A98-7AFB-4D2A-93B1-8E5380E88A21}" type="sibTrans" cxnId="{B56C4F29-5BFA-44D1-9A0A-2F48A24CEBD0}">
      <dgm:prSet custT="1"/>
      <dgm:spPr/>
      <dgm:t>
        <a:bodyPr/>
        <a:lstStyle/>
        <a:p>
          <a:r>
            <a:rPr lang="en-US" sz="2000"/>
            <a:t>Vật tư, thiết bị cần thiết</a:t>
          </a:r>
        </a:p>
      </dgm:t>
    </dgm:pt>
    <dgm:pt modelId="{C2725A9F-34AE-49E0-9373-FCCE4C3260E5}">
      <dgm:prSet phldrT="[Text]"/>
      <dgm:spPr/>
      <dgm:t>
        <a:bodyPr/>
        <a:lstStyle/>
        <a:p>
          <a:r>
            <a:rPr lang="en-US"/>
            <a:t>Các quy tắc, quy trình xử lý</a:t>
          </a:r>
        </a:p>
      </dgm:t>
    </dgm:pt>
    <dgm:pt modelId="{17898B88-6E24-463F-B792-2EE711784C4C}" type="parTrans" cxnId="{75B23105-E9DA-4AF2-B519-BF6D5AD7A515}">
      <dgm:prSet/>
      <dgm:spPr/>
      <dgm:t>
        <a:bodyPr/>
        <a:lstStyle/>
        <a:p>
          <a:endParaRPr lang="en-US"/>
        </a:p>
      </dgm:t>
    </dgm:pt>
    <dgm:pt modelId="{371410F8-95A5-4BF0-A056-36EBAE57461F}" type="sibTrans" cxnId="{75B23105-E9DA-4AF2-B519-BF6D5AD7A515}">
      <dgm:prSet/>
      <dgm:spPr>
        <a:solidFill>
          <a:schemeClr val="bg1"/>
        </a:solidFill>
      </dgm:spPr>
      <dgm:t>
        <a:bodyPr/>
        <a:lstStyle/>
        <a:p>
          <a:endParaRPr lang="en-US"/>
        </a:p>
      </dgm:t>
    </dgm:pt>
    <dgm:pt modelId="{CB9B8DAD-8472-4555-82A1-3FAAD372FCE6}" type="pres">
      <dgm:prSet presAssocID="{869F5E04-EC7F-4E4E-AF23-8CCAACCFBA59}" presName="Name0" presStyleCnt="0">
        <dgm:presLayoutVars>
          <dgm:chMax/>
          <dgm:chPref/>
          <dgm:dir/>
          <dgm:animLvl val="lvl"/>
        </dgm:presLayoutVars>
      </dgm:prSet>
      <dgm:spPr/>
    </dgm:pt>
    <dgm:pt modelId="{32C6B68E-C07F-4B67-AE42-0B5C894B373E}" type="pres">
      <dgm:prSet presAssocID="{E002ED88-6A6F-4E58-8FC5-4400936B9F3C}" presName="composite" presStyleCnt="0"/>
      <dgm:spPr/>
    </dgm:pt>
    <dgm:pt modelId="{51AAE4FB-5835-4AF2-811B-E0F1711A2252}" type="pres">
      <dgm:prSet presAssocID="{E002ED88-6A6F-4E58-8FC5-4400936B9F3C}" presName="Parent1" presStyleLbl="node1" presStyleIdx="0" presStyleCnt="6">
        <dgm:presLayoutVars>
          <dgm:chMax val="1"/>
          <dgm:chPref val="1"/>
          <dgm:bulletEnabled val="1"/>
        </dgm:presLayoutVars>
      </dgm:prSet>
      <dgm:spPr/>
    </dgm:pt>
    <dgm:pt modelId="{A37D003E-63A8-4EF8-8297-A27A4364264B}" type="pres">
      <dgm:prSet presAssocID="{E002ED88-6A6F-4E58-8FC5-4400936B9F3C}" presName="Childtext1" presStyleLbl="revTx" presStyleIdx="0" presStyleCnt="3">
        <dgm:presLayoutVars>
          <dgm:chMax val="0"/>
          <dgm:chPref val="0"/>
          <dgm:bulletEnabled val="1"/>
        </dgm:presLayoutVars>
      </dgm:prSet>
      <dgm:spPr/>
    </dgm:pt>
    <dgm:pt modelId="{B9FC9307-A4D7-4061-B38D-6DCDA7AA0BD0}" type="pres">
      <dgm:prSet presAssocID="{E002ED88-6A6F-4E58-8FC5-4400936B9F3C}" presName="BalanceSpacing" presStyleCnt="0"/>
      <dgm:spPr/>
    </dgm:pt>
    <dgm:pt modelId="{BE43777E-892C-4F85-9688-B110D1C24579}" type="pres">
      <dgm:prSet presAssocID="{E002ED88-6A6F-4E58-8FC5-4400936B9F3C}" presName="BalanceSpacing1" presStyleCnt="0"/>
      <dgm:spPr/>
    </dgm:pt>
    <dgm:pt modelId="{B8860449-AE1C-4713-95E1-1738960A460C}" type="pres">
      <dgm:prSet presAssocID="{D9AC916F-A9AA-4B20-9AF6-0BC6250A0882}" presName="Accent1Text" presStyleLbl="node1" presStyleIdx="1" presStyleCnt="6"/>
      <dgm:spPr/>
    </dgm:pt>
    <dgm:pt modelId="{CC93EA5B-F060-4160-88F4-40321E99D562}" type="pres">
      <dgm:prSet presAssocID="{D9AC916F-A9AA-4B20-9AF6-0BC6250A0882}" presName="spaceBetweenRectangles" presStyleCnt="0"/>
      <dgm:spPr/>
    </dgm:pt>
    <dgm:pt modelId="{8E553676-3C03-4341-9F84-9EB638A828FF}" type="pres">
      <dgm:prSet presAssocID="{7331DD0C-B533-4A2E-9860-21A645916267}" presName="composite" presStyleCnt="0"/>
      <dgm:spPr/>
    </dgm:pt>
    <dgm:pt modelId="{3373C86E-149F-4BCF-8B58-D9FC5E9E2F67}" type="pres">
      <dgm:prSet presAssocID="{7331DD0C-B533-4A2E-9860-21A645916267}" presName="Parent1" presStyleLbl="node1" presStyleIdx="2" presStyleCnt="6">
        <dgm:presLayoutVars>
          <dgm:chMax val="1"/>
          <dgm:chPref val="1"/>
          <dgm:bulletEnabled val="1"/>
        </dgm:presLayoutVars>
      </dgm:prSet>
      <dgm:spPr/>
    </dgm:pt>
    <dgm:pt modelId="{79C9EF5B-8521-4B32-9643-86C1FBF7BE26}" type="pres">
      <dgm:prSet presAssocID="{7331DD0C-B533-4A2E-9860-21A645916267}" presName="Childtext1" presStyleLbl="revTx" presStyleIdx="1" presStyleCnt="3">
        <dgm:presLayoutVars>
          <dgm:chMax val="0"/>
          <dgm:chPref val="0"/>
          <dgm:bulletEnabled val="1"/>
        </dgm:presLayoutVars>
      </dgm:prSet>
      <dgm:spPr/>
    </dgm:pt>
    <dgm:pt modelId="{0CDA9343-3F7C-4847-8587-02EC931B4D3A}" type="pres">
      <dgm:prSet presAssocID="{7331DD0C-B533-4A2E-9860-21A645916267}" presName="BalanceSpacing" presStyleCnt="0"/>
      <dgm:spPr/>
    </dgm:pt>
    <dgm:pt modelId="{3B10E446-B153-4CD5-B876-61A3B1F85B7E}" type="pres">
      <dgm:prSet presAssocID="{7331DD0C-B533-4A2E-9860-21A645916267}" presName="BalanceSpacing1" presStyleCnt="0"/>
      <dgm:spPr/>
    </dgm:pt>
    <dgm:pt modelId="{9A3CB283-F261-49AE-BF25-D07CE7DD7886}" type="pres">
      <dgm:prSet presAssocID="{A4138A98-7AFB-4D2A-93B1-8E5380E88A21}" presName="Accent1Text" presStyleLbl="node1" presStyleIdx="3" presStyleCnt="6"/>
      <dgm:spPr/>
    </dgm:pt>
    <dgm:pt modelId="{450ECAF4-DEF7-48FE-9052-E4220EBF14FE}" type="pres">
      <dgm:prSet presAssocID="{A4138A98-7AFB-4D2A-93B1-8E5380E88A21}" presName="spaceBetweenRectangles" presStyleCnt="0"/>
      <dgm:spPr/>
    </dgm:pt>
    <dgm:pt modelId="{31D91A16-04BD-4C93-B8F8-86DB4359D652}" type="pres">
      <dgm:prSet presAssocID="{C2725A9F-34AE-49E0-9373-FCCE4C3260E5}" presName="composite" presStyleCnt="0"/>
      <dgm:spPr/>
    </dgm:pt>
    <dgm:pt modelId="{69F73D09-4936-4A56-B321-3C3470777888}" type="pres">
      <dgm:prSet presAssocID="{C2725A9F-34AE-49E0-9373-FCCE4C3260E5}" presName="Parent1" presStyleLbl="node1" presStyleIdx="4" presStyleCnt="6">
        <dgm:presLayoutVars>
          <dgm:chMax val="1"/>
          <dgm:chPref val="1"/>
          <dgm:bulletEnabled val="1"/>
        </dgm:presLayoutVars>
      </dgm:prSet>
      <dgm:spPr/>
    </dgm:pt>
    <dgm:pt modelId="{BDD4E5C8-2B74-4A32-B036-F16552E8BFCC}" type="pres">
      <dgm:prSet presAssocID="{C2725A9F-34AE-49E0-9373-FCCE4C3260E5}" presName="Childtext1" presStyleLbl="revTx" presStyleIdx="2" presStyleCnt="3" custLinFactY="-38353" custLinFactNeighborX="-34931" custLinFactNeighborY="-100000">
        <dgm:presLayoutVars>
          <dgm:chMax val="0"/>
          <dgm:chPref val="0"/>
          <dgm:bulletEnabled val="1"/>
        </dgm:presLayoutVars>
      </dgm:prSet>
      <dgm:spPr/>
    </dgm:pt>
    <dgm:pt modelId="{85BC1A6F-1A2D-482D-BA78-5AAA27EFF411}" type="pres">
      <dgm:prSet presAssocID="{C2725A9F-34AE-49E0-9373-FCCE4C3260E5}" presName="BalanceSpacing" presStyleCnt="0"/>
      <dgm:spPr/>
    </dgm:pt>
    <dgm:pt modelId="{BB8D3495-03F3-4081-8B4E-41A7507DBBDE}" type="pres">
      <dgm:prSet presAssocID="{C2725A9F-34AE-49E0-9373-FCCE4C3260E5}" presName="BalanceSpacing1" presStyleCnt="0"/>
      <dgm:spPr/>
    </dgm:pt>
    <dgm:pt modelId="{7AE3FB4D-9280-4A16-9FAE-1A752068CD42}" type="pres">
      <dgm:prSet presAssocID="{371410F8-95A5-4BF0-A056-36EBAE57461F}" presName="Accent1Text" presStyleLbl="node1" presStyleIdx="5" presStyleCnt="6"/>
      <dgm:spPr/>
    </dgm:pt>
  </dgm:ptLst>
  <dgm:cxnLst>
    <dgm:cxn modelId="{75B23105-E9DA-4AF2-B519-BF6D5AD7A515}" srcId="{869F5E04-EC7F-4E4E-AF23-8CCAACCFBA59}" destId="{C2725A9F-34AE-49E0-9373-FCCE4C3260E5}" srcOrd="2" destOrd="0" parTransId="{17898B88-6E24-463F-B792-2EE711784C4C}" sibTransId="{371410F8-95A5-4BF0-A056-36EBAE57461F}"/>
    <dgm:cxn modelId="{B56C4F29-5BFA-44D1-9A0A-2F48A24CEBD0}" srcId="{869F5E04-EC7F-4E4E-AF23-8CCAACCFBA59}" destId="{7331DD0C-B533-4A2E-9860-21A645916267}" srcOrd="1" destOrd="0" parTransId="{8C363EC1-4371-43A0-A8BA-8E2466DD2DE2}" sibTransId="{A4138A98-7AFB-4D2A-93B1-8E5380E88A21}"/>
    <dgm:cxn modelId="{717D4D3B-6BCF-4AF1-9DA5-442C58561395}" type="presOf" srcId="{E002ED88-6A6F-4E58-8FC5-4400936B9F3C}" destId="{51AAE4FB-5835-4AF2-811B-E0F1711A2252}" srcOrd="0" destOrd="0" presId="urn:microsoft.com/office/officeart/2008/layout/AlternatingHexagons"/>
    <dgm:cxn modelId="{A8A1D740-B6D8-4861-A8DC-3BB6877CDA09}" type="presOf" srcId="{869F5E04-EC7F-4E4E-AF23-8CCAACCFBA59}" destId="{CB9B8DAD-8472-4555-82A1-3FAAD372FCE6}" srcOrd="0" destOrd="0" presId="urn:microsoft.com/office/officeart/2008/layout/AlternatingHexagons"/>
    <dgm:cxn modelId="{F8AE3341-1297-49C2-9573-9B61AFBD0D2B}" type="presOf" srcId="{D9AC916F-A9AA-4B20-9AF6-0BC6250A0882}" destId="{B8860449-AE1C-4713-95E1-1738960A460C}" srcOrd="0" destOrd="0" presId="urn:microsoft.com/office/officeart/2008/layout/AlternatingHexagons"/>
    <dgm:cxn modelId="{F69F2464-51FD-454D-97CD-729FB085DBC8}" type="presOf" srcId="{371410F8-95A5-4BF0-A056-36EBAE57461F}" destId="{7AE3FB4D-9280-4A16-9FAE-1A752068CD42}" srcOrd="0" destOrd="0" presId="urn:microsoft.com/office/officeart/2008/layout/AlternatingHexagons"/>
    <dgm:cxn modelId="{5017A69B-C7AC-4052-8677-2C07091F51D8}" type="presOf" srcId="{7331DD0C-B533-4A2E-9860-21A645916267}" destId="{3373C86E-149F-4BCF-8B58-D9FC5E9E2F67}" srcOrd="0" destOrd="0" presId="urn:microsoft.com/office/officeart/2008/layout/AlternatingHexagons"/>
    <dgm:cxn modelId="{304A06AD-08C6-4DAE-ABC1-F75DD6B7DD72}" type="presOf" srcId="{C2725A9F-34AE-49E0-9373-FCCE4C3260E5}" destId="{69F73D09-4936-4A56-B321-3C3470777888}" srcOrd="0" destOrd="0" presId="urn:microsoft.com/office/officeart/2008/layout/AlternatingHexagons"/>
    <dgm:cxn modelId="{99F1CDE5-BA86-450B-AD1B-A8ED17BA1DC0}" type="presOf" srcId="{A4138A98-7AFB-4D2A-93B1-8E5380E88A21}" destId="{9A3CB283-F261-49AE-BF25-D07CE7DD7886}" srcOrd="0" destOrd="0" presId="urn:microsoft.com/office/officeart/2008/layout/AlternatingHexagons"/>
    <dgm:cxn modelId="{5EB5A4F9-B30D-4B62-B7D0-34C2661FA514}" srcId="{869F5E04-EC7F-4E4E-AF23-8CCAACCFBA59}" destId="{E002ED88-6A6F-4E58-8FC5-4400936B9F3C}" srcOrd="0" destOrd="0" parTransId="{8631980F-4963-4DE7-9F66-343E2265A6E9}" sibTransId="{D9AC916F-A9AA-4B20-9AF6-0BC6250A0882}"/>
    <dgm:cxn modelId="{C3FF8848-AD9C-477C-9526-491B52E347C7}" type="presParOf" srcId="{CB9B8DAD-8472-4555-82A1-3FAAD372FCE6}" destId="{32C6B68E-C07F-4B67-AE42-0B5C894B373E}" srcOrd="0" destOrd="0" presId="urn:microsoft.com/office/officeart/2008/layout/AlternatingHexagons"/>
    <dgm:cxn modelId="{CAF1167F-1CC3-431A-8E66-DE2283FBF1BA}" type="presParOf" srcId="{32C6B68E-C07F-4B67-AE42-0B5C894B373E}" destId="{51AAE4FB-5835-4AF2-811B-E0F1711A2252}" srcOrd="0" destOrd="0" presId="urn:microsoft.com/office/officeart/2008/layout/AlternatingHexagons"/>
    <dgm:cxn modelId="{D17A39DB-3200-4DD5-BC06-49712DBA99A4}" type="presParOf" srcId="{32C6B68E-C07F-4B67-AE42-0B5C894B373E}" destId="{A37D003E-63A8-4EF8-8297-A27A4364264B}" srcOrd="1" destOrd="0" presId="urn:microsoft.com/office/officeart/2008/layout/AlternatingHexagons"/>
    <dgm:cxn modelId="{DA37BED5-5274-4847-A3A4-00A8381CBAF4}" type="presParOf" srcId="{32C6B68E-C07F-4B67-AE42-0B5C894B373E}" destId="{B9FC9307-A4D7-4061-B38D-6DCDA7AA0BD0}" srcOrd="2" destOrd="0" presId="urn:microsoft.com/office/officeart/2008/layout/AlternatingHexagons"/>
    <dgm:cxn modelId="{6BD20AE8-6017-447E-9530-B8F1C761BD02}" type="presParOf" srcId="{32C6B68E-C07F-4B67-AE42-0B5C894B373E}" destId="{BE43777E-892C-4F85-9688-B110D1C24579}" srcOrd="3" destOrd="0" presId="urn:microsoft.com/office/officeart/2008/layout/AlternatingHexagons"/>
    <dgm:cxn modelId="{DF6BFABF-1CBD-401F-8260-3EA941509458}" type="presParOf" srcId="{32C6B68E-C07F-4B67-AE42-0B5C894B373E}" destId="{B8860449-AE1C-4713-95E1-1738960A460C}" srcOrd="4" destOrd="0" presId="urn:microsoft.com/office/officeart/2008/layout/AlternatingHexagons"/>
    <dgm:cxn modelId="{DF42C762-D575-4C87-B7BD-51FF3ED71DCA}" type="presParOf" srcId="{CB9B8DAD-8472-4555-82A1-3FAAD372FCE6}" destId="{CC93EA5B-F060-4160-88F4-40321E99D562}" srcOrd="1" destOrd="0" presId="urn:microsoft.com/office/officeart/2008/layout/AlternatingHexagons"/>
    <dgm:cxn modelId="{711D92E8-75CF-44E7-A299-F0298D052522}" type="presParOf" srcId="{CB9B8DAD-8472-4555-82A1-3FAAD372FCE6}" destId="{8E553676-3C03-4341-9F84-9EB638A828FF}" srcOrd="2" destOrd="0" presId="urn:microsoft.com/office/officeart/2008/layout/AlternatingHexagons"/>
    <dgm:cxn modelId="{9F21A3CD-3A5F-41CE-BC5E-50450186D97A}" type="presParOf" srcId="{8E553676-3C03-4341-9F84-9EB638A828FF}" destId="{3373C86E-149F-4BCF-8B58-D9FC5E9E2F67}" srcOrd="0" destOrd="0" presId="urn:microsoft.com/office/officeart/2008/layout/AlternatingHexagons"/>
    <dgm:cxn modelId="{37241DAB-3217-42C4-B239-DA76AEB00CB5}" type="presParOf" srcId="{8E553676-3C03-4341-9F84-9EB638A828FF}" destId="{79C9EF5B-8521-4B32-9643-86C1FBF7BE26}" srcOrd="1" destOrd="0" presId="urn:microsoft.com/office/officeart/2008/layout/AlternatingHexagons"/>
    <dgm:cxn modelId="{E2F09EB1-13B4-4134-8032-1D1B056ADE37}" type="presParOf" srcId="{8E553676-3C03-4341-9F84-9EB638A828FF}" destId="{0CDA9343-3F7C-4847-8587-02EC931B4D3A}" srcOrd="2" destOrd="0" presId="urn:microsoft.com/office/officeart/2008/layout/AlternatingHexagons"/>
    <dgm:cxn modelId="{C257BA6E-153F-47DD-96F2-754607E9F0D2}" type="presParOf" srcId="{8E553676-3C03-4341-9F84-9EB638A828FF}" destId="{3B10E446-B153-4CD5-B876-61A3B1F85B7E}" srcOrd="3" destOrd="0" presId="urn:microsoft.com/office/officeart/2008/layout/AlternatingHexagons"/>
    <dgm:cxn modelId="{296EB03F-1AA7-4075-9FDC-1596C88FD0A2}" type="presParOf" srcId="{8E553676-3C03-4341-9F84-9EB638A828FF}" destId="{9A3CB283-F261-49AE-BF25-D07CE7DD7886}" srcOrd="4" destOrd="0" presId="urn:microsoft.com/office/officeart/2008/layout/AlternatingHexagons"/>
    <dgm:cxn modelId="{E066C766-EA6F-4950-94D0-29227A47502B}" type="presParOf" srcId="{CB9B8DAD-8472-4555-82A1-3FAAD372FCE6}" destId="{450ECAF4-DEF7-48FE-9052-E4220EBF14FE}" srcOrd="3" destOrd="0" presId="urn:microsoft.com/office/officeart/2008/layout/AlternatingHexagons"/>
    <dgm:cxn modelId="{5E6256B9-22A2-4E04-939A-D41A9AA7F4F0}" type="presParOf" srcId="{CB9B8DAD-8472-4555-82A1-3FAAD372FCE6}" destId="{31D91A16-04BD-4C93-B8F8-86DB4359D652}" srcOrd="4" destOrd="0" presId="urn:microsoft.com/office/officeart/2008/layout/AlternatingHexagons"/>
    <dgm:cxn modelId="{65B25D20-F1AC-456B-A175-BD6B05E9BFB7}" type="presParOf" srcId="{31D91A16-04BD-4C93-B8F8-86DB4359D652}" destId="{69F73D09-4936-4A56-B321-3C3470777888}" srcOrd="0" destOrd="0" presId="urn:microsoft.com/office/officeart/2008/layout/AlternatingHexagons"/>
    <dgm:cxn modelId="{AB2E6570-FE72-494E-96C5-E0203C2A672E}" type="presParOf" srcId="{31D91A16-04BD-4C93-B8F8-86DB4359D652}" destId="{BDD4E5C8-2B74-4A32-B036-F16552E8BFCC}" srcOrd="1" destOrd="0" presId="urn:microsoft.com/office/officeart/2008/layout/AlternatingHexagons"/>
    <dgm:cxn modelId="{A25C4FD4-92E0-44E7-8F8F-99BBCD2D5137}" type="presParOf" srcId="{31D91A16-04BD-4C93-B8F8-86DB4359D652}" destId="{85BC1A6F-1A2D-482D-BA78-5AAA27EFF411}" srcOrd="2" destOrd="0" presId="urn:microsoft.com/office/officeart/2008/layout/AlternatingHexagons"/>
    <dgm:cxn modelId="{67D896D2-3098-4BCD-8290-604C783AA1D5}" type="presParOf" srcId="{31D91A16-04BD-4C93-B8F8-86DB4359D652}" destId="{BB8D3495-03F3-4081-8B4E-41A7507DBBDE}" srcOrd="3" destOrd="0" presId="urn:microsoft.com/office/officeart/2008/layout/AlternatingHexagons"/>
    <dgm:cxn modelId="{CB11EFDC-529A-4105-9481-1B9286998A8E}" type="presParOf" srcId="{31D91A16-04BD-4C93-B8F8-86DB4359D652}" destId="{7AE3FB4D-9280-4A16-9FAE-1A752068CD42}"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D17436-80F7-4C2B-8D69-6CD4A6107F85}" type="doc">
      <dgm:prSet loTypeId="urn:microsoft.com/office/officeart/2005/8/layout/hProcess7" loCatId="list" qsTypeId="urn:microsoft.com/office/officeart/2005/8/quickstyle/simple1" qsCatId="simple" csTypeId="urn:microsoft.com/office/officeart/2005/8/colors/colorful1" csCatId="colorful" phldr="1"/>
      <dgm:spPr/>
      <dgm:t>
        <a:bodyPr/>
        <a:lstStyle/>
        <a:p>
          <a:endParaRPr lang="en-US"/>
        </a:p>
      </dgm:t>
    </dgm:pt>
    <dgm:pt modelId="{9DB1EB72-7AAA-4A77-8470-AABDFFB0AE56}">
      <dgm:prSet phldrT="[Text]" custT="1"/>
      <dgm:spPr/>
      <dgm:t>
        <a:bodyPr/>
        <a:lstStyle/>
        <a:p>
          <a:r>
            <a:rPr lang="en-US" sz="2000"/>
            <a:t>1</a:t>
          </a:r>
        </a:p>
      </dgm:t>
    </dgm:pt>
    <dgm:pt modelId="{526596A3-C10D-43A8-A1F5-0A22558BE9F7}" type="parTrans" cxnId="{3BBDA571-3523-4EF8-BF8B-96BE246B74CF}">
      <dgm:prSet/>
      <dgm:spPr/>
      <dgm:t>
        <a:bodyPr/>
        <a:lstStyle/>
        <a:p>
          <a:endParaRPr lang="en-US" sz="1400"/>
        </a:p>
      </dgm:t>
    </dgm:pt>
    <dgm:pt modelId="{5A7EB8AB-B255-4E08-AC55-1CA07B032B9B}" type="sibTrans" cxnId="{3BBDA571-3523-4EF8-BF8B-96BE246B74CF}">
      <dgm:prSet/>
      <dgm:spPr/>
      <dgm:t>
        <a:bodyPr/>
        <a:lstStyle/>
        <a:p>
          <a:endParaRPr lang="en-US" sz="1400"/>
        </a:p>
      </dgm:t>
    </dgm:pt>
    <dgm:pt modelId="{7B748686-59A8-4EF1-82C2-826B28344D43}">
      <dgm:prSet phldrT="[Text]" custT="1"/>
      <dgm:spPr/>
      <dgm:t>
        <a:bodyPr/>
        <a:lstStyle/>
        <a:p>
          <a:r>
            <a:rPr lang="en-US" sz="4400"/>
            <a:t>Đưa thông tin vào</a:t>
          </a:r>
        </a:p>
      </dgm:t>
    </dgm:pt>
    <dgm:pt modelId="{0F5DB78E-46A9-41D4-9F7D-E6D61563C56D}" type="parTrans" cxnId="{FC085418-641B-46BC-A8BC-4C55DE4DB512}">
      <dgm:prSet/>
      <dgm:spPr/>
      <dgm:t>
        <a:bodyPr/>
        <a:lstStyle/>
        <a:p>
          <a:endParaRPr lang="en-US" sz="1400"/>
        </a:p>
      </dgm:t>
    </dgm:pt>
    <dgm:pt modelId="{236DBA85-87AF-4C98-B6D0-109F4EBFB078}" type="sibTrans" cxnId="{FC085418-641B-46BC-A8BC-4C55DE4DB512}">
      <dgm:prSet/>
      <dgm:spPr/>
      <dgm:t>
        <a:bodyPr/>
        <a:lstStyle/>
        <a:p>
          <a:endParaRPr lang="en-US" sz="1400"/>
        </a:p>
      </dgm:t>
    </dgm:pt>
    <dgm:pt modelId="{C3DC7E8D-C29D-40E5-B59B-B14289AE5CBD}">
      <dgm:prSet phldrT="[Text]" custT="1"/>
      <dgm:spPr/>
      <dgm:t>
        <a:bodyPr/>
        <a:lstStyle/>
        <a:p>
          <a:r>
            <a:rPr lang="en-US" sz="2000"/>
            <a:t>2</a:t>
          </a:r>
        </a:p>
      </dgm:t>
    </dgm:pt>
    <dgm:pt modelId="{891ED484-F749-41FA-B53F-D4636FC86FB8}" type="parTrans" cxnId="{BE35A6D5-5063-40FC-B09E-6E0985FDA4BF}">
      <dgm:prSet/>
      <dgm:spPr/>
      <dgm:t>
        <a:bodyPr/>
        <a:lstStyle/>
        <a:p>
          <a:endParaRPr lang="en-US" sz="1400"/>
        </a:p>
      </dgm:t>
    </dgm:pt>
    <dgm:pt modelId="{4B0704EE-AAA7-47F3-8A2B-D2EE0FA8DF9D}" type="sibTrans" cxnId="{BE35A6D5-5063-40FC-B09E-6E0985FDA4BF}">
      <dgm:prSet/>
      <dgm:spPr/>
      <dgm:t>
        <a:bodyPr/>
        <a:lstStyle/>
        <a:p>
          <a:endParaRPr lang="en-US" sz="1400"/>
        </a:p>
      </dgm:t>
    </dgm:pt>
    <dgm:pt modelId="{A1F79FBF-631C-4398-B676-08C1B68515D3}">
      <dgm:prSet phldrT="[Text]" custT="1"/>
      <dgm:spPr/>
      <dgm:t>
        <a:bodyPr/>
        <a:lstStyle/>
        <a:p>
          <a:r>
            <a:rPr lang="en-US" sz="4400"/>
            <a:t>Xử lý thông tin</a:t>
          </a:r>
        </a:p>
      </dgm:t>
    </dgm:pt>
    <dgm:pt modelId="{E5532AEE-EFB9-43CD-8940-A55CB68A1256}" type="parTrans" cxnId="{5B943150-B649-4233-A79B-0FD37AB1EE7D}">
      <dgm:prSet/>
      <dgm:spPr/>
      <dgm:t>
        <a:bodyPr/>
        <a:lstStyle/>
        <a:p>
          <a:endParaRPr lang="en-US" sz="1400"/>
        </a:p>
      </dgm:t>
    </dgm:pt>
    <dgm:pt modelId="{0CF1682E-86C8-4022-85AC-DD967D10FE4A}" type="sibTrans" cxnId="{5B943150-B649-4233-A79B-0FD37AB1EE7D}">
      <dgm:prSet/>
      <dgm:spPr/>
      <dgm:t>
        <a:bodyPr/>
        <a:lstStyle/>
        <a:p>
          <a:endParaRPr lang="en-US" sz="1400"/>
        </a:p>
      </dgm:t>
    </dgm:pt>
    <dgm:pt modelId="{377C259E-8C5A-4EA5-8DC5-002B9A70278D}">
      <dgm:prSet phldrT="[Text]" custT="1"/>
      <dgm:spPr/>
      <dgm:t>
        <a:bodyPr/>
        <a:lstStyle/>
        <a:p>
          <a:r>
            <a:rPr lang="en-US" sz="2000"/>
            <a:t>3</a:t>
          </a:r>
        </a:p>
      </dgm:t>
    </dgm:pt>
    <dgm:pt modelId="{645EEB4D-F844-409E-A570-6AAEC3FAAF17}" type="parTrans" cxnId="{92544EB3-71BF-4509-9D5E-342D0C56123E}">
      <dgm:prSet/>
      <dgm:spPr/>
      <dgm:t>
        <a:bodyPr/>
        <a:lstStyle/>
        <a:p>
          <a:endParaRPr lang="en-US" sz="1400"/>
        </a:p>
      </dgm:t>
    </dgm:pt>
    <dgm:pt modelId="{7CF9281B-F175-4350-BA3D-BA3E36F5A9FA}" type="sibTrans" cxnId="{92544EB3-71BF-4509-9D5E-342D0C56123E}">
      <dgm:prSet/>
      <dgm:spPr/>
      <dgm:t>
        <a:bodyPr/>
        <a:lstStyle/>
        <a:p>
          <a:endParaRPr lang="en-US" sz="1400"/>
        </a:p>
      </dgm:t>
    </dgm:pt>
    <dgm:pt modelId="{DBCFE05F-B38D-45F9-940B-D5F0FF1AA03A}">
      <dgm:prSet phldrT="[Text]" custT="1"/>
      <dgm:spPr/>
      <dgm:t>
        <a:bodyPr/>
        <a:lstStyle/>
        <a:p>
          <a:r>
            <a:rPr lang="en-US" sz="4400"/>
            <a:t>Lưu trữ</a:t>
          </a:r>
        </a:p>
      </dgm:t>
    </dgm:pt>
    <dgm:pt modelId="{2E5785EF-1D16-4BFF-8ACA-FD48C2035501}" type="parTrans" cxnId="{62B5EFB9-D6DB-4BBA-B0E6-E471F17856B2}">
      <dgm:prSet/>
      <dgm:spPr/>
      <dgm:t>
        <a:bodyPr/>
        <a:lstStyle/>
        <a:p>
          <a:endParaRPr lang="en-US" sz="1400"/>
        </a:p>
      </dgm:t>
    </dgm:pt>
    <dgm:pt modelId="{EACB6AC4-B742-4073-B26B-548CB72F34D1}" type="sibTrans" cxnId="{62B5EFB9-D6DB-4BBA-B0E6-E471F17856B2}">
      <dgm:prSet/>
      <dgm:spPr/>
      <dgm:t>
        <a:bodyPr/>
        <a:lstStyle/>
        <a:p>
          <a:endParaRPr lang="en-US" sz="1400"/>
        </a:p>
      </dgm:t>
    </dgm:pt>
    <dgm:pt modelId="{A85D771B-B547-4B40-A694-78D8B7BCE492}">
      <dgm:prSet phldrT="[Text]" custT="1"/>
      <dgm:spPr/>
      <dgm:t>
        <a:bodyPr/>
        <a:lstStyle/>
        <a:p>
          <a:r>
            <a:rPr lang="en-US" sz="4400"/>
            <a:t>Lấy thông tin ra</a:t>
          </a:r>
        </a:p>
      </dgm:t>
    </dgm:pt>
    <dgm:pt modelId="{D3FD1194-AB91-40AC-AD1B-F41E157DC1C5}" type="parTrans" cxnId="{197C80E0-EE33-4F1A-9A76-978413BDD98A}">
      <dgm:prSet/>
      <dgm:spPr/>
      <dgm:t>
        <a:bodyPr/>
        <a:lstStyle/>
        <a:p>
          <a:endParaRPr lang="en-US" sz="1400"/>
        </a:p>
      </dgm:t>
    </dgm:pt>
    <dgm:pt modelId="{6C7256C1-DD76-4BF0-A905-366F41CB935A}" type="sibTrans" cxnId="{197C80E0-EE33-4F1A-9A76-978413BDD98A}">
      <dgm:prSet/>
      <dgm:spPr/>
      <dgm:t>
        <a:bodyPr/>
        <a:lstStyle/>
        <a:p>
          <a:endParaRPr lang="en-US" sz="1400"/>
        </a:p>
      </dgm:t>
    </dgm:pt>
    <dgm:pt modelId="{2161AB7D-8547-4F2C-BA9F-89E1CF59B3D2}">
      <dgm:prSet phldrT="[Text]" custT="1"/>
      <dgm:spPr/>
      <dgm:t>
        <a:bodyPr/>
        <a:lstStyle/>
        <a:p>
          <a:r>
            <a:rPr lang="en-US" sz="2000"/>
            <a:t>4</a:t>
          </a:r>
        </a:p>
      </dgm:t>
    </dgm:pt>
    <dgm:pt modelId="{D5A2789C-D7B6-43C6-9BF3-11CB398F3084}" type="parTrans" cxnId="{2812D255-0286-4F13-A28B-CC376100F34D}">
      <dgm:prSet/>
      <dgm:spPr/>
      <dgm:t>
        <a:bodyPr/>
        <a:lstStyle/>
        <a:p>
          <a:endParaRPr lang="en-US" sz="1400"/>
        </a:p>
      </dgm:t>
    </dgm:pt>
    <dgm:pt modelId="{281082B4-BFB5-44B8-A0E5-20C7B8590FB4}" type="sibTrans" cxnId="{2812D255-0286-4F13-A28B-CC376100F34D}">
      <dgm:prSet/>
      <dgm:spPr/>
      <dgm:t>
        <a:bodyPr/>
        <a:lstStyle/>
        <a:p>
          <a:endParaRPr lang="en-US" sz="1400"/>
        </a:p>
      </dgm:t>
    </dgm:pt>
    <dgm:pt modelId="{748D04F9-1583-4004-841E-A227B1D168AF}" type="pres">
      <dgm:prSet presAssocID="{CDD17436-80F7-4C2B-8D69-6CD4A6107F85}" presName="Name0" presStyleCnt="0">
        <dgm:presLayoutVars>
          <dgm:dir/>
          <dgm:animLvl val="lvl"/>
          <dgm:resizeHandles val="exact"/>
        </dgm:presLayoutVars>
      </dgm:prSet>
      <dgm:spPr/>
    </dgm:pt>
    <dgm:pt modelId="{4ECE341D-D5E7-4CC9-95A8-6D419494A890}" type="pres">
      <dgm:prSet presAssocID="{9DB1EB72-7AAA-4A77-8470-AABDFFB0AE56}" presName="compositeNode" presStyleCnt="0">
        <dgm:presLayoutVars>
          <dgm:bulletEnabled val="1"/>
        </dgm:presLayoutVars>
      </dgm:prSet>
      <dgm:spPr/>
    </dgm:pt>
    <dgm:pt modelId="{ECFFBE3E-A048-4964-9CC5-C09C4958EE6E}" type="pres">
      <dgm:prSet presAssocID="{9DB1EB72-7AAA-4A77-8470-AABDFFB0AE56}" presName="bgRect" presStyleLbl="node1" presStyleIdx="0" presStyleCnt="4"/>
      <dgm:spPr/>
    </dgm:pt>
    <dgm:pt modelId="{24BACE3C-1414-4ED9-A02D-9805C8A147C9}" type="pres">
      <dgm:prSet presAssocID="{9DB1EB72-7AAA-4A77-8470-AABDFFB0AE56}" presName="parentNode" presStyleLbl="node1" presStyleIdx="0" presStyleCnt="4">
        <dgm:presLayoutVars>
          <dgm:chMax val="0"/>
          <dgm:bulletEnabled val="1"/>
        </dgm:presLayoutVars>
      </dgm:prSet>
      <dgm:spPr/>
    </dgm:pt>
    <dgm:pt modelId="{2550E166-2379-4354-892F-296316E47CCA}" type="pres">
      <dgm:prSet presAssocID="{9DB1EB72-7AAA-4A77-8470-AABDFFB0AE56}" presName="childNode" presStyleLbl="node1" presStyleIdx="0" presStyleCnt="4">
        <dgm:presLayoutVars>
          <dgm:bulletEnabled val="1"/>
        </dgm:presLayoutVars>
      </dgm:prSet>
      <dgm:spPr/>
    </dgm:pt>
    <dgm:pt modelId="{3C571E21-D2AE-413F-A8E6-0B079653F3B5}" type="pres">
      <dgm:prSet presAssocID="{5A7EB8AB-B255-4E08-AC55-1CA07B032B9B}" presName="hSp" presStyleCnt="0"/>
      <dgm:spPr/>
    </dgm:pt>
    <dgm:pt modelId="{7EF44A0C-F829-40DB-97B1-C009A0AF96FC}" type="pres">
      <dgm:prSet presAssocID="{5A7EB8AB-B255-4E08-AC55-1CA07B032B9B}" presName="vProcSp" presStyleCnt="0"/>
      <dgm:spPr/>
    </dgm:pt>
    <dgm:pt modelId="{9C686D87-1076-40EE-838E-45E7EE536703}" type="pres">
      <dgm:prSet presAssocID="{5A7EB8AB-B255-4E08-AC55-1CA07B032B9B}" presName="vSp1" presStyleCnt="0"/>
      <dgm:spPr/>
    </dgm:pt>
    <dgm:pt modelId="{14F52B3D-D3F6-47C6-AF92-0ABAEB29B841}" type="pres">
      <dgm:prSet presAssocID="{5A7EB8AB-B255-4E08-AC55-1CA07B032B9B}" presName="simulatedConn" presStyleLbl="solidFgAcc1" presStyleIdx="0" presStyleCnt="3"/>
      <dgm:spPr/>
    </dgm:pt>
    <dgm:pt modelId="{AFC0F126-87A6-49F0-8F6D-D53348E154A0}" type="pres">
      <dgm:prSet presAssocID="{5A7EB8AB-B255-4E08-AC55-1CA07B032B9B}" presName="vSp2" presStyleCnt="0"/>
      <dgm:spPr/>
    </dgm:pt>
    <dgm:pt modelId="{7774B127-A2AF-4479-BAC4-319D50757D96}" type="pres">
      <dgm:prSet presAssocID="{5A7EB8AB-B255-4E08-AC55-1CA07B032B9B}" presName="sibTrans" presStyleCnt="0"/>
      <dgm:spPr/>
    </dgm:pt>
    <dgm:pt modelId="{60A47983-0D43-40E5-87FD-98DC5BCCCAF4}" type="pres">
      <dgm:prSet presAssocID="{C3DC7E8D-C29D-40E5-B59B-B14289AE5CBD}" presName="compositeNode" presStyleCnt="0">
        <dgm:presLayoutVars>
          <dgm:bulletEnabled val="1"/>
        </dgm:presLayoutVars>
      </dgm:prSet>
      <dgm:spPr/>
    </dgm:pt>
    <dgm:pt modelId="{90E389B0-BAF0-4AFD-BDA2-19B241BEBB51}" type="pres">
      <dgm:prSet presAssocID="{C3DC7E8D-C29D-40E5-B59B-B14289AE5CBD}" presName="bgRect" presStyleLbl="node1" presStyleIdx="1" presStyleCnt="4"/>
      <dgm:spPr/>
    </dgm:pt>
    <dgm:pt modelId="{EA924146-7BE7-41C5-9AFC-F5A39C364D6D}" type="pres">
      <dgm:prSet presAssocID="{C3DC7E8D-C29D-40E5-B59B-B14289AE5CBD}" presName="parentNode" presStyleLbl="node1" presStyleIdx="1" presStyleCnt="4">
        <dgm:presLayoutVars>
          <dgm:chMax val="0"/>
          <dgm:bulletEnabled val="1"/>
        </dgm:presLayoutVars>
      </dgm:prSet>
      <dgm:spPr/>
    </dgm:pt>
    <dgm:pt modelId="{61FF03A0-F74D-4DAF-8E0B-1633DB3BD6F6}" type="pres">
      <dgm:prSet presAssocID="{C3DC7E8D-C29D-40E5-B59B-B14289AE5CBD}" presName="childNode" presStyleLbl="node1" presStyleIdx="1" presStyleCnt="4">
        <dgm:presLayoutVars>
          <dgm:bulletEnabled val="1"/>
        </dgm:presLayoutVars>
      </dgm:prSet>
      <dgm:spPr/>
    </dgm:pt>
    <dgm:pt modelId="{4D3BE1BF-FA2D-4607-892C-BCC1813D6742}" type="pres">
      <dgm:prSet presAssocID="{4B0704EE-AAA7-47F3-8A2B-D2EE0FA8DF9D}" presName="hSp" presStyleCnt="0"/>
      <dgm:spPr/>
    </dgm:pt>
    <dgm:pt modelId="{3831F25F-F65B-40FF-B9B5-7782993DF0B3}" type="pres">
      <dgm:prSet presAssocID="{4B0704EE-AAA7-47F3-8A2B-D2EE0FA8DF9D}" presName="vProcSp" presStyleCnt="0"/>
      <dgm:spPr/>
    </dgm:pt>
    <dgm:pt modelId="{422810BA-F07C-4DF7-B248-F47E8047DF12}" type="pres">
      <dgm:prSet presAssocID="{4B0704EE-AAA7-47F3-8A2B-D2EE0FA8DF9D}" presName="vSp1" presStyleCnt="0"/>
      <dgm:spPr/>
    </dgm:pt>
    <dgm:pt modelId="{B02C4FFD-6415-46C2-AE39-FC104CEDF7F0}" type="pres">
      <dgm:prSet presAssocID="{4B0704EE-AAA7-47F3-8A2B-D2EE0FA8DF9D}" presName="simulatedConn" presStyleLbl="solidFgAcc1" presStyleIdx="1" presStyleCnt="3"/>
      <dgm:spPr/>
    </dgm:pt>
    <dgm:pt modelId="{1FF29404-A44F-45A3-AFAB-5E6879831BD7}" type="pres">
      <dgm:prSet presAssocID="{4B0704EE-AAA7-47F3-8A2B-D2EE0FA8DF9D}" presName="vSp2" presStyleCnt="0"/>
      <dgm:spPr/>
    </dgm:pt>
    <dgm:pt modelId="{D9F98C93-AFD5-4314-8CCE-774FCB44AD5A}" type="pres">
      <dgm:prSet presAssocID="{4B0704EE-AAA7-47F3-8A2B-D2EE0FA8DF9D}" presName="sibTrans" presStyleCnt="0"/>
      <dgm:spPr/>
    </dgm:pt>
    <dgm:pt modelId="{C02CABBC-C7A2-48D7-9652-E380D0999BC4}" type="pres">
      <dgm:prSet presAssocID="{377C259E-8C5A-4EA5-8DC5-002B9A70278D}" presName="compositeNode" presStyleCnt="0">
        <dgm:presLayoutVars>
          <dgm:bulletEnabled val="1"/>
        </dgm:presLayoutVars>
      </dgm:prSet>
      <dgm:spPr/>
    </dgm:pt>
    <dgm:pt modelId="{83708BBC-B2B3-40A8-BB2B-927D3D265E0B}" type="pres">
      <dgm:prSet presAssocID="{377C259E-8C5A-4EA5-8DC5-002B9A70278D}" presName="bgRect" presStyleLbl="node1" presStyleIdx="2" presStyleCnt="4"/>
      <dgm:spPr/>
    </dgm:pt>
    <dgm:pt modelId="{8AE0A28D-2883-4836-9E97-DC004BAA8A57}" type="pres">
      <dgm:prSet presAssocID="{377C259E-8C5A-4EA5-8DC5-002B9A70278D}" presName="parentNode" presStyleLbl="node1" presStyleIdx="2" presStyleCnt="4">
        <dgm:presLayoutVars>
          <dgm:chMax val="0"/>
          <dgm:bulletEnabled val="1"/>
        </dgm:presLayoutVars>
      </dgm:prSet>
      <dgm:spPr/>
    </dgm:pt>
    <dgm:pt modelId="{83906CD2-606C-4A47-949B-286CE927BD1F}" type="pres">
      <dgm:prSet presAssocID="{377C259E-8C5A-4EA5-8DC5-002B9A70278D}" presName="childNode" presStyleLbl="node1" presStyleIdx="2" presStyleCnt="4">
        <dgm:presLayoutVars>
          <dgm:bulletEnabled val="1"/>
        </dgm:presLayoutVars>
      </dgm:prSet>
      <dgm:spPr/>
    </dgm:pt>
    <dgm:pt modelId="{F57A7F64-37DB-4412-BDF5-AC3463A03FB5}" type="pres">
      <dgm:prSet presAssocID="{7CF9281B-F175-4350-BA3D-BA3E36F5A9FA}" presName="hSp" presStyleCnt="0"/>
      <dgm:spPr/>
    </dgm:pt>
    <dgm:pt modelId="{ECB41BE5-FADB-4F3F-BF39-CEDB24AA143D}" type="pres">
      <dgm:prSet presAssocID="{7CF9281B-F175-4350-BA3D-BA3E36F5A9FA}" presName="vProcSp" presStyleCnt="0"/>
      <dgm:spPr/>
    </dgm:pt>
    <dgm:pt modelId="{03E12A61-4D89-4276-A128-EB5D096C34F0}" type="pres">
      <dgm:prSet presAssocID="{7CF9281B-F175-4350-BA3D-BA3E36F5A9FA}" presName="vSp1" presStyleCnt="0"/>
      <dgm:spPr/>
    </dgm:pt>
    <dgm:pt modelId="{F6F18F64-6D53-4740-93D4-F38AF1CD5FB9}" type="pres">
      <dgm:prSet presAssocID="{7CF9281B-F175-4350-BA3D-BA3E36F5A9FA}" presName="simulatedConn" presStyleLbl="solidFgAcc1" presStyleIdx="2" presStyleCnt="3"/>
      <dgm:spPr/>
    </dgm:pt>
    <dgm:pt modelId="{8DE654D6-EABA-402C-A56E-13D9783209FB}" type="pres">
      <dgm:prSet presAssocID="{7CF9281B-F175-4350-BA3D-BA3E36F5A9FA}" presName="vSp2" presStyleCnt="0"/>
      <dgm:spPr/>
    </dgm:pt>
    <dgm:pt modelId="{2E21A02E-BD32-43D9-87B9-6B172000383D}" type="pres">
      <dgm:prSet presAssocID="{7CF9281B-F175-4350-BA3D-BA3E36F5A9FA}" presName="sibTrans" presStyleCnt="0"/>
      <dgm:spPr/>
    </dgm:pt>
    <dgm:pt modelId="{5B2F04FC-9A54-4F5F-971C-E7E83863A75A}" type="pres">
      <dgm:prSet presAssocID="{2161AB7D-8547-4F2C-BA9F-89E1CF59B3D2}" presName="compositeNode" presStyleCnt="0">
        <dgm:presLayoutVars>
          <dgm:bulletEnabled val="1"/>
        </dgm:presLayoutVars>
      </dgm:prSet>
      <dgm:spPr/>
    </dgm:pt>
    <dgm:pt modelId="{CEA8B971-3C8E-43F3-A9C2-9C820A315390}" type="pres">
      <dgm:prSet presAssocID="{2161AB7D-8547-4F2C-BA9F-89E1CF59B3D2}" presName="bgRect" presStyleLbl="node1" presStyleIdx="3" presStyleCnt="4"/>
      <dgm:spPr/>
    </dgm:pt>
    <dgm:pt modelId="{0C3378C2-DA51-4266-8CF1-A7B06C7EB1C5}" type="pres">
      <dgm:prSet presAssocID="{2161AB7D-8547-4F2C-BA9F-89E1CF59B3D2}" presName="parentNode" presStyleLbl="node1" presStyleIdx="3" presStyleCnt="4">
        <dgm:presLayoutVars>
          <dgm:chMax val="0"/>
          <dgm:bulletEnabled val="1"/>
        </dgm:presLayoutVars>
      </dgm:prSet>
      <dgm:spPr/>
    </dgm:pt>
    <dgm:pt modelId="{F28648B7-6008-4CF3-941B-E100BBF52854}" type="pres">
      <dgm:prSet presAssocID="{2161AB7D-8547-4F2C-BA9F-89E1CF59B3D2}" presName="childNode" presStyleLbl="node1" presStyleIdx="3" presStyleCnt="4">
        <dgm:presLayoutVars>
          <dgm:bulletEnabled val="1"/>
        </dgm:presLayoutVars>
      </dgm:prSet>
      <dgm:spPr/>
    </dgm:pt>
  </dgm:ptLst>
  <dgm:cxnLst>
    <dgm:cxn modelId="{FC085418-641B-46BC-A8BC-4C55DE4DB512}" srcId="{9DB1EB72-7AAA-4A77-8470-AABDFFB0AE56}" destId="{7B748686-59A8-4EF1-82C2-826B28344D43}" srcOrd="0" destOrd="0" parTransId="{0F5DB78E-46A9-41D4-9F7D-E6D61563C56D}" sibTransId="{236DBA85-87AF-4C98-B6D0-109F4EBFB078}"/>
    <dgm:cxn modelId="{01678428-3A01-44B2-905B-5CE210578CB9}" type="presOf" srcId="{377C259E-8C5A-4EA5-8DC5-002B9A70278D}" destId="{83708BBC-B2B3-40A8-BB2B-927D3D265E0B}" srcOrd="0" destOrd="0" presId="urn:microsoft.com/office/officeart/2005/8/layout/hProcess7"/>
    <dgm:cxn modelId="{D57E2660-F0D7-4A70-908A-BC5533AF2B16}" type="presOf" srcId="{9DB1EB72-7AAA-4A77-8470-AABDFFB0AE56}" destId="{24BACE3C-1414-4ED9-A02D-9805C8A147C9}" srcOrd="1" destOrd="0" presId="urn:microsoft.com/office/officeart/2005/8/layout/hProcess7"/>
    <dgm:cxn modelId="{C6201745-3F30-4023-976E-DAB5B2EC3D4B}" type="presOf" srcId="{7B748686-59A8-4EF1-82C2-826B28344D43}" destId="{2550E166-2379-4354-892F-296316E47CCA}" srcOrd="0" destOrd="0" presId="urn:microsoft.com/office/officeart/2005/8/layout/hProcess7"/>
    <dgm:cxn modelId="{D1CCA06F-E14B-4FE5-BAEE-022F20C619CA}" type="presOf" srcId="{2161AB7D-8547-4F2C-BA9F-89E1CF59B3D2}" destId="{CEA8B971-3C8E-43F3-A9C2-9C820A315390}" srcOrd="0" destOrd="0" presId="urn:microsoft.com/office/officeart/2005/8/layout/hProcess7"/>
    <dgm:cxn modelId="{5B943150-B649-4233-A79B-0FD37AB1EE7D}" srcId="{C3DC7E8D-C29D-40E5-B59B-B14289AE5CBD}" destId="{A1F79FBF-631C-4398-B676-08C1B68515D3}" srcOrd="0" destOrd="0" parTransId="{E5532AEE-EFB9-43CD-8940-A55CB68A1256}" sibTransId="{0CF1682E-86C8-4022-85AC-DD967D10FE4A}"/>
    <dgm:cxn modelId="{5A8DC670-FAF2-4E2C-9344-23E8F0D768E4}" type="presOf" srcId="{9DB1EB72-7AAA-4A77-8470-AABDFFB0AE56}" destId="{ECFFBE3E-A048-4964-9CC5-C09C4958EE6E}" srcOrd="0" destOrd="0" presId="urn:microsoft.com/office/officeart/2005/8/layout/hProcess7"/>
    <dgm:cxn modelId="{6408F470-F351-44BD-81DC-BA49BE642B05}" type="presOf" srcId="{377C259E-8C5A-4EA5-8DC5-002B9A70278D}" destId="{8AE0A28D-2883-4836-9E97-DC004BAA8A57}" srcOrd="1" destOrd="0" presId="urn:microsoft.com/office/officeart/2005/8/layout/hProcess7"/>
    <dgm:cxn modelId="{3BBDA571-3523-4EF8-BF8B-96BE246B74CF}" srcId="{CDD17436-80F7-4C2B-8D69-6CD4A6107F85}" destId="{9DB1EB72-7AAA-4A77-8470-AABDFFB0AE56}" srcOrd="0" destOrd="0" parTransId="{526596A3-C10D-43A8-A1F5-0A22558BE9F7}" sibTransId="{5A7EB8AB-B255-4E08-AC55-1CA07B032B9B}"/>
    <dgm:cxn modelId="{2812D255-0286-4F13-A28B-CC376100F34D}" srcId="{CDD17436-80F7-4C2B-8D69-6CD4A6107F85}" destId="{2161AB7D-8547-4F2C-BA9F-89E1CF59B3D2}" srcOrd="3" destOrd="0" parTransId="{D5A2789C-D7B6-43C6-9BF3-11CB398F3084}" sibTransId="{281082B4-BFB5-44B8-A0E5-20C7B8590FB4}"/>
    <dgm:cxn modelId="{D6FE7E7D-5A02-4490-BA6A-ECBC3804E5EA}" type="presOf" srcId="{C3DC7E8D-C29D-40E5-B59B-B14289AE5CBD}" destId="{EA924146-7BE7-41C5-9AFC-F5A39C364D6D}" srcOrd="1" destOrd="0" presId="urn:microsoft.com/office/officeart/2005/8/layout/hProcess7"/>
    <dgm:cxn modelId="{248BD585-F66B-4FD2-8314-833EE5A4B8CD}" type="presOf" srcId="{DBCFE05F-B38D-45F9-940B-D5F0FF1AA03A}" destId="{83906CD2-606C-4A47-949B-286CE927BD1F}" srcOrd="0" destOrd="0" presId="urn:microsoft.com/office/officeart/2005/8/layout/hProcess7"/>
    <dgm:cxn modelId="{8D81628B-2FF6-48ED-8BC4-7678D2DEAD60}" type="presOf" srcId="{A1F79FBF-631C-4398-B676-08C1B68515D3}" destId="{61FF03A0-F74D-4DAF-8E0B-1633DB3BD6F6}" srcOrd="0" destOrd="0" presId="urn:microsoft.com/office/officeart/2005/8/layout/hProcess7"/>
    <dgm:cxn modelId="{3B3F5898-573C-4D57-ADF7-B357908AADB7}" type="presOf" srcId="{A85D771B-B547-4B40-A694-78D8B7BCE492}" destId="{F28648B7-6008-4CF3-941B-E100BBF52854}" srcOrd="0" destOrd="0" presId="urn:microsoft.com/office/officeart/2005/8/layout/hProcess7"/>
    <dgm:cxn modelId="{E48C6E9A-A3CC-48DF-86ED-87D2454A2B07}" type="presOf" srcId="{2161AB7D-8547-4F2C-BA9F-89E1CF59B3D2}" destId="{0C3378C2-DA51-4266-8CF1-A7B06C7EB1C5}" srcOrd="1" destOrd="0" presId="urn:microsoft.com/office/officeart/2005/8/layout/hProcess7"/>
    <dgm:cxn modelId="{92544EB3-71BF-4509-9D5E-342D0C56123E}" srcId="{CDD17436-80F7-4C2B-8D69-6CD4A6107F85}" destId="{377C259E-8C5A-4EA5-8DC5-002B9A70278D}" srcOrd="2" destOrd="0" parTransId="{645EEB4D-F844-409E-A570-6AAEC3FAAF17}" sibTransId="{7CF9281B-F175-4350-BA3D-BA3E36F5A9FA}"/>
    <dgm:cxn modelId="{62B5EFB9-D6DB-4BBA-B0E6-E471F17856B2}" srcId="{377C259E-8C5A-4EA5-8DC5-002B9A70278D}" destId="{DBCFE05F-B38D-45F9-940B-D5F0FF1AA03A}" srcOrd="0" destOrd="0" parTransId="{2E5785EF-1D16-4BFF-8ACA-FD48C2035501}" sibTransId="{EACB6AC4-B742-4073-B26B-548CB72F34D1}"/>
    <dgm:cxn modelId="{93C3DABE-29F2-409F-BF91-DE421763319B}" type="presOf" srcId="{C3DC7E8D-C29D-40E5-B59B-B14289AE5CBD}" destId="{90E389B0-BAF0-4AFD-BDA2-19B241BEBB51}" srcOrd="0" destOrd="0" presId="urn:microsoft.com/office/officeart/2005/8/layout/hProcess7"/>
    <dgm:cxn modelId="{BE35A6D5-5063-40FC-B09E-6E0985FDA4BF}" srcId="{CDD17436-80F7-4C2B-8D69-6CD4A6107F85}" destId="{C3DC7E8D-C29D-40E5-B59B-B14289AE5CBD}" srcOrd="1" destOrd="0" parTransId="{891ED484-F749-41FA-B53F-D4636FC86FB8}" sibTransId="{4B0704EE-AAA7-47F3-8A2B-D2EE0FA8DF9D}"/>
    <dgm:cxn modelId="{BF6AAED9-6A99-496D-8E51-300F10504663}" type="presOf" srcId="{CDD17436-80F7-4C2B-8D69-6CD4A6107F85}" destId="{748D04F9-1583-4004-841E-A227B1D168AF}" srcOrd="0" destOrd="0" presId="urn:microsoft.com/office/officeart/2005/8/layout/hProcess7"/>
    <dgm:cxn modelId="{197C80E0-EE33-4F1A-9A76-978413BDD98A}" srcId="{2161AB7D-8547-4F2C-BA9F-89E1CF59B3D2}" destId="{A85D771B-B547-4B40-A694-78D8B7BCE492}" srcOrd="0" destOrd="0" parTransId="{D3FD1194-AB91-40AC-AD1B-F41E157DC1C5}" sibTransId="{6C7256C1-DD76-4BF0-A905-366F41CB935A}"/>
    <dgm:cxn modelId="{35FBB30C-FD12-4A92-9433-A1F5AC72A1F7}" type="presParOf" srcId="{748D04F9-1583-4004-841E-A227B1D168AF}" destId="{4ECE341D-D5E7-4CC9-95A8-6D419494A890}" srcOrd="0" destOrd="0" presId="urn:microsoft.com/office/officeart/2005/8/layout/hProcess7"/>
    <dgm:cxn modelId="{57AFA9FE-C9F8-4DF9-A26D-6363666D045C}" type="presParOf" srcId="{4ECE341D-D5E7-4CC9-95A8-6D419494A890}" destId="{ECFFBE3E-A048-4964-9CC5-C09C4958EE6E}" srcOrd="0" destOrd="0" presId="urn:microsoft.com/office/officeart/2005/8/layout/hProcess7"/>
    <dgm:cxn modelId="{F0AB7202-2F90-4B44-BD0D-3D9054E92873}" type="presParOf" srcId="{4ECE341D-D5E7-4CC9-95A8-6D419494A890}" destId="{24BACE3C-1414-4ED9-A02D-9805C8A147C9}" srcOrd="1" destOrd="0" presId="urn:microsoft.com/office/officeart/2005/8/layout/hProcess7"/>
    <dgm:cxn modelId="{F1528E6A-405C-4C62-BF91-E24BB84B8964}" type="presParOf" srcId="{4ECE341D-D5E7-4CC9-95A8-6D419494A890}" destId="{2550E166-2379-4354-892F-296316E47CCA}" srcOrd="2" destOrd="0" presId="urn:microsoft.com/office/officeart/2005/8/layout/hProcess7"/>
    <dgm:cxn modelId="{112349EB-46E8-4C03-AB68-69CC7961670B}" type="presParOf" srcId="{748D04F9-1583-4004-841E-A227B1D168AF}" destId="{3C571E21-D2AE-413F-A8E6-0B079653F3B5}" srcOrd="1" destOrd="0" presId="urn:microsoft.com/office/officeart/2005/8/layout/hProcess7"/>
    <dgm:cxn modelId="{6674E009-5D98-4BB5-B502-3FEF8754B4BA}" type="presParOf" srcId="{748D04F9-1583-4004-841E-A227B1D168AF}" destId="{7EF44A0C-F829-40DB-97B1-C009A0AF96FC}" srcOrd="2" destOrd="0" presId="urn:microsoft.com/office/officeart/2005/8/layout/hProcess7"/>
    <dgm:cxn modelId="{7A53BB6B-09C2-4851-AACF-C4C2DC60B4B0}" type="presParOf" srcId="{7EF44A0C-F829-40DB-97B1-C009A0AF96FC}" destId="{9C686D87-1076-40EE-838E-45E7EE536703}" srcOrd="0" destOrd="0" presId="urn:microsoft.com/office/officeart/2005/8/layout/hProcess7"/>
    <dgm:cxn modelId="{B670E825-E7A7-416C-87BD-1E832E37DF7F}" type="presParOf" srcId="{7EF44A0C-F829-40DB-97B1-C009A0AF96FC}" destId="{14F52B3D-D3F6-47C6-AF92-0ABAEB29B841}" srcOrd="1" destOrd="0" presId="urn:microsoft.com/office/officeart/2005/8/layout/hProcess7"/>
    <dgm:cxn modelId="{CBC35C0D-16EB-4BBD-8BB8-6E89011E6AAF}" type="presParOf" srcId="{7EF44A0C-F829-40DB-97B1-C009A0AF96FC}" destId="{AFC0F126-87A6-49F0-8F6D-D53348E154A0}" srcOrd="2" destOrd="0" presId="urn:microsoft.com/office/officeart/2005/8/layout/hProcess7"/>
    <dgm:cxn modelId="{5D65B2DA-9B27-4D09-A0D0-9440F3B59BB0}" type="presParOf" srcId="{748D04F9-1583-4004-841E-A227B1D168AF}" destId="{7774B127-A2AF-4479-BAC4-319D50757D96}" srcOrd="3" destOrd="0" presId="urn:microsoft.com/office/officeart/2005/8/layout/hProcess7"/>
    <dgm:cxn modelId="{A7195A6D-F2CC-4E11-9BD5-DA505304B1B0}" type="presParOf" srcId="{748D04F9-1583-4004-841E-A227B1D168AF}" destId="{60A47983-0D43-40E5-87FD-98DC5BCCCAF4}" srcOrd="4" destOrd="0" presId="urn:microsoft.com/office/officeart/2005/8/layout/hProcess7"/>
    <dgm:cxn modelId="{3317CD1D-9644-484A-A59C-42520DFA9EC0}" type="presParOf" srcId="{60A47983-0D43-40E5-87FD-98DC5BCCCAF4}" destId="{90E389B0-BAF0-4AFD-BDA2-19B241BEBB51}" srcOrd="0" destOrd="0" presId="urn:microsoft.com/office/officeart/2005/8/layout/hProcess7"/>
    <dgm:cxn modelId="{0D110044-FF01-49FD-B4DC-D815D4FBC7B4}" type="presParOf" srcId="{60A47983-0D43-40E5-87FD-98DC5BCCCAF4}" destId="{EA924146-7BE7-41C5-9AFC-F5A39C364D6D}" srcOrd="1" destOrd="0" presId="urn:microsoft.com/office/officeart/2005/8/layout/hProcess7"/>
    <dgm:cxn modelId="{94335214-C3B4-4957-9511-19F99F832091}" type="presParOf" srcId="{60A47983-0D43-40E5-87FD-98DC5BCCCAF4}" destId="{61FF03A0-F74D-4DAF-8E0B-1633DB3BD6F6}" srcOrd="2" destOrd="0" presId="urn:microsoft.com/office/officeart/2005/8/layout/hProcess7"/>
    <dgm:cxn modelId="{B2F40BBF-C715-490A-9758-AFD94386B0E8}" type="presParOf" srcId="{748D04F9-1583-4004-841E-A227B1D168AF}" destId="{4D3BE1BF-FA2D-4607-892C-BCC1813D6742}" srcOrd="5" destOrd="0" presId="urn:microsoft.com/office/officeart/2005/8/layout/hProcess7"/>
    <dgm:cxn modelId="{E340F881-C1CE-412D-9F7D-098650E08659}" type="presParOf" srcId="{748D04F9-1583-4004-841E-A227B1D168AF}" destId="{3831F25F-F65B-40FF-B9B5-7782993DF0B3}" srcOrd="6" destOrd="0" presId="urn:microsoft.com/office/officeart/2005/8/layout/hProcess7"/>
    <dgm:cxn modelId="{53DAFD49-12F4-42BB-95B5-5A6BB72240D1}" type="presParOf" srcId="{3831F25F-F65B-40FF-B9B5-7782993DF0B3}" destId="{422810BA-F07C-4DF7-B248-F47E8047DF12}" srcOrd="0" destOrd="0" presId="urn:microsoft.com/office/officeart/2005/8/layout/hProcess7"/>
    <dgm:cxn modelId="{23035F35-052E-4CD7-AAB0-D050F3CCFEBB}" type="presParOf" srcId="{3831F25F-F65B-40FF-B9B5-7782993DF0B3}" destId="{B02C4FFD-6415-46C2-AE39-FC104CEDF7F0}" srcOrd="1" destOrd="0" presId="urn:microsoft.com/office/officeart/2005/8/layout/hProcess7"/>
    <dgm:cxn modelId="{525B6FE1-93C9-454E-9988-B7E4512B49BE}" type="presParOf" srcId="{3831F25F-F65B-40FF-B9B5-7782993DF0B3}" destId="{1FF29404-A44F-45A3-AFAB-5E6879831BD7}" srcOrd="2" destOrd="0" presId="urn:microsoft.com/office/officeart/2005/8/layout/hProcess7"/>
    <dgm:cxn modelId="{576B20EB-DE80-482F-9986-87CF8F15A750}" type="presParOf" srcId="{748D04F9-1583-4004-841E-A227B1D168AF}" destId="{D9F98C93-AFD5-4314-8CCE-774FCB44AD5A}" srcOrd="7" destOrd="0" presId="urn:microsoft.com/office/officeart/2005/8/layout/hProcess7"/>
    <dgm:cxn modelId="{1B64165D-9290-4016-8CE8-A4CFE23DE185}" type="presParOf" srcId="{748D04F9-1583-4004-841E-A227B1D168AF}" destId="{C02CABBC-C7A2-48D7-9652-E380D0999BC4}" srcOrd="8" destOrd="0" presId="urn:microsoft.com/office/officeart/2005/8/layout/hProcess7"/>
    <dgm:cxn modelId="{97D1F025-3F7B-42EC-81D7-3AEDDB5E6054}" type="presParOf" srcId="{C02CABBC-C7A2-48D7-9652-E380D0999BC4}" destId="{83708BBC-B2B3-40A8-BB2B-927D3D265E0B}" srcOrd="0" destOrd="0" presId="urn:microsoft.com/office/officeart/2005/8/layout/hProcess7"/>
    <dgm:cxn modelId="{290B3A10-28FF-4D49-91C3-3E9BEFDC3E79}" type="presParOf" srcId="{C02CABBC-C7A2-48D7-9652-E380D0999BC4}" destId="{8AE0A28D-2883-4836-9E97-DC004BAA8A57}" srcOrd="1" destOrd="0" presId="urn:microsoft.com/office/officeart/2005/8/layout/hProcess7"/>
    <dgm:cxn modelId="{66B0B8A6-DA81-41E4-A9D0-BA856FD21E3D}" type="presParOf" srcId="{C02CABBC-C7A2-48D7-9652-E380D0999BC4}" destId="{83906CD2-606C-4A47-949B-286CE927BD1F}" srcOrd="2" destOrd="0" presId="urn:microsoft.com/office/officeart/2005/8/layout/hProcess7"/>
    <dgm:cxn modelId="{B2C13FF5-4D48-4AB4-8F0E-AE190C7C4CFE}" type="presParOf" srcId="{748D04F9-1583-4004-841E-A227B1D168AF}" destId="{F57A7F64-37DB-4412-BDF5-AC3463A03FB5}" srcOrd="9" destOrd="0" presId="urn:microsoft.com/office/officeart/2005/8/layout/hProcess7"/>
    <dgm:cxn modelId="{A97BAC68-B104-4E32-A025-59F3C0C07C86}" type="presParOf" srcId="{748D04F9-1583-4004-841E-A227B1D168AF}" destId="{ECB41BE5-FADB-4F3F-BF39-CEDB24AA143D}" srcOrd="10" destOrd="0" presId="urn:microsoft.com/office/officeart/2005/8/layout/hProcess7"/>
    <dgm:cxn modelId="{8D153790-071F-4216-9DB3-8959C68D70CE}" type="presParOf" srcId="{ECB41BE5-FADB-4F3F-BF39-CEDB24AA143D}" destId="{03E12A61-4D89-4276-A128-EB5D096C34F0}" srcOrd="0" destOrd="0" presId="urn:microsoft.com/office/officeart/2005/8/layout/hProcess7"/>
    <dgm:cxn modelId="{6AECB4BC-742D-477F-9F7E-6E942AFF4B23}" type="presParOf" srcId="{ECB41BE5-FADB-4F3F-BF39-CEDB24AA143D}" destId="{F6F18F64-6D53-4740-93D4-F38AF1CD5FB9}" srcOrd="1" destOrd="0" presId="urn:microsoft.com/office/officeart/2005/8/layout/hProcess7"/>
    <dgm:cxn modelId="{28D1CACE-D5C4-4686-A694-B8F56521A5DE}" type="presParOf" srcId="{ECB41BE5-FADB-4F3F-BF39-CEDB24AA143D}" destId="{8DE654D6-EABA-402C-A56E-13D9783209FB}" srcOrd="2" destOrd="0" presId="urn:microsoft.com/office/officeart/2005/8/layout/hProcess7"/>
    <dgm:cxn modelId="{7EE0BD7B-9275-4FB4-A450-CAF9EC683CA4}" type="presParOf" srcId="{748D04F9-1583-4004-841E-A227B1D168AF}" destId="{2E21A02E-BD32-43D9-87B9-6B172000383D}" srcOrd="11" destOrd="0" presId="urn:microsoft.com/office/officeart/2005/8/layout/hProcess7"/>
    <dgm:cxn modelId="{57956BEF-AE3D-449D-8C60-61E9B3A4510E}" type="presParOf" srcId="{748D04F9-1583-4004-841E-A227B1D168AF}" destId="{5B2F04FC-9A54-4F5F-971C-E7E83863A75A}" srcOrd="12" destOrd="0" presId="urn:microsoft.com/office/officeart/2005/8/layout/hProcess7"/>
    <dgm:cxn modelId="{EDD3B349-37B6-4266-BC2B-64D6E7DD0F0F}" type="presParOf" srcId="{5B2F04FC-9A54-4F5F-971C-E7E83863A75A}" destId="{CEA8B971-3C8E-43F3-A9C2-9C820A315390}" srcOrd="0" destOrd="0" presId="urn:microsoft.com/office/officeart/2005/8/layout/hProcess7"/>
    <dgm:cxn modelId="{29586E17-A874-4F8B-BAA5-14FE12963AAF}" type="presParOf" srcId="{5B2F04FC-9A54-4F5F-971C-E7E83863A75A}" destId="{0C3378C2-DA51-4266-8CF1-A7B06C7EB1C5}" srcOrd="1" destOrd="0" presId="urn:microsoft.com/office/officeart/2005/8/layout/hProcess7"/>
    <dgm:cxn modelId="{386148E0-15E1-494C-A31F-FB2D58484083}" type="presParOf" srcId="{5B2F04FC-9A54-4F5F-971C-E7E83863A75A}" destId="{F28648B7-6008-4CF3-941B-E100BBF52854}"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91F0293-F58F-4345-9BFE-1D0E39CD3CF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03495624-E9AA-4C4E-9BD4-A9E2BC13E2EB}">
      <dgm:prSet phldrT="[Text]"/>
      <dgm:spPr/>
      <dgm:t>
        <a:bodyPr/>
        <a:lstStyle/>
        <a:p>
          <a:r>
            <a:rPr lang="en-GB"/>
            <a:t>Dữ liệu gốc, thường ghi lại một giao tác hay một sự kiện</a:t>
          </a:r>
          <a:endParaRPr lang="en-US"/>
        </a:p>
      </dgm:t>
    </dgm:pt>
    <dgm:pt modelId="{DD078BC2-9441-4B7D-876F-0FB5C5575009}" type="parTrans" cxnId="{2464E97E-E209-4683-87D5-45F16F9A581F}">
      <dgm:prSet/>
      <dgm:spPr/>
      <dgm:t>
        <a:bodyPr/>
        <a:lstStyle/>
        <a:p>
          <a:endParaRPr lang="en-US"/>
        </a:p>
      </dgm:t>
    </dgm:pt>
    <dgm:pt modelId="{37CA0BC5-7E16-49F0-AAFD-AE6BDC460161}" type="sibTrans" cxnId="{2464E97E-E209-4683-87D5-45F16F9A581F}">
      <dgm:prSet/>
      <dgm:spPr/>
      <dgm:t>
        <a:bodyPr/>
        <a:lstStyle/>
        <a:p>
          <a:endParaRPr lang="en-US"/>
        </a:p>
      </dgm:t>
    </dgm:pt>
    <dgm:pt modelId="{58B1BC24-72EA-4E7B-B26B-C60153B179F8}">
      <dgm:prSet phldrT="[Text]"/>
      <dgm:spPr/>
      <dgm:t>
        <a:bodyPr/>
        <a:lstStyle/>
        <a:p>
          <a:r>
            <a:rPr lang="en-GB"/>
            <a:t>Câu hỏi, thường là yêu cầu về thông tin</a:t>
          </a:r>
          <a:endParaRPr lang="en-US"/>
        </a:p>
      </dgm:t>
    </dgm:pt>
    <dgm:pt modelId="{149798D1-4CE4-48B6-9461-0CCAC9B0814F}" type="parTrans" cxnId="{E157A3C4-DBAD-4CC5-A35C-8579AD506B78}">
      <dgm:prSet/>
      <dgm:spPr/>
      <dgm:t>
        <a:bodyPr/>
        <a:lstStyle/>
        <a:p>
          <a:endParaRPr lang="en-US"/>
        </a:p>
      </dgm:t>
    </dgm:pt>
    <dgm:pt modelId="{CB3C4DDD-3CF5-48C2-A2AB-5D9B677F9C31}" type="sibTrans" cxnId="{E157A3C4-DBAD-4CC5-A35C-8579AD506B78}">
      <dgm:prSet/>
      <dgm:spPr/>
      <dgm:t>
        <a:bodyPr/>
        <a:lstStyle/>
        <a:p>
          <a:endParaRPr lang="en-US"/>
        </a:p>
      </dgm:t>
    </dgm:pt>
    <dgm:pt modelId="{B3169C59-EA47-419C-9B84-38A88275A0BF}">
      <dgm:prSet phldrT="[Text]"/>
      <dgm:spPr/>
      <dgm:t>
        <a:bodyPr/>
        <a:lstStyle/>
        <a:p>
          <a:r>
            <a:rPr lang="en-GB"/>
            <a:t>Trả lời theo gợi ý, thường là kiểu gợi ý "có hay không", hoặc "đúng hay sai</a:t>
          </a:r>
          <a:endParaRPr lang="en-US"/>
        </a:p>
      </dgm:t>
    </dgm:pt>
    <dgm:pt modelId="{ACB071B6-3122-43AD-A85B-7F55F1007E7B}" type="parTrans" cxnId="{B4D8567F-2CEF-49B8-949B-0160C178177D}">
      <dgm:prSet/>
      <dgm:spPr/>
      <dgm:t>
        <a:bodyPr/>
        <a:lstStyle/>
        <a:p>
          <a:endParaRPr lang="en-US"/>
        </a:p>
      </dgm:t>
    </dgm:pt>
    <dgm:pt modelId="{12B2416C-9A51-489C-8B62-C42647D32741}" type="sibTrans" cxnId="{B4D8567F-2CEF-49B8-949B-0160C178177D}">
      <dgm:prSet/>
      <dgm:spPr/>
      <dgm:t>
        <a:bodyPr/>
        <a:lstStyle/>
        <a:p>
          <a:endParaRPr lang="en-US"/>
        </a:p>
      </dgm:t>
    </dgm:pt>
    <dgm:pt modelId="{6DA29721-2436-41B7-9C93-C83FF5EB3106}">
      <dgm:prSet phldrT="[Text]"/>
      <dgm:spPr/>
      <dgm:t>
        <a:bodyPr/>
        <a:lstStyle/>
        <a:p>
          <a:r>
            <a:rPr lang="en-GB"/>
            <a:t>Lệnh, chẳng hạn lệnh "ghi tệp", hoặc lệnh "in bản ghi";</a:t>
          </a:r>
          <a:endParaRPr lang="en-US"/>
        </a:p>
      </dgm:t>
    </dgm:pt>
    <dgm:pt modelId="{29231C02-CAEF-4618-99FE-7718CA0F1EBE}" type="parTrans" cxnId="{4F6F55B7-27B9-4BE5-9835-928CF8EE8F0C}">
      <dgm:prSet/>
      <dgm:spPr/>
      <dgm:t>
        <a:bodyPr/>
        <a:lstStyle/>
        <a:p>
          <a:endParaRPr lang="en-US"/>
        </a:p>
      </dgm:t>
    </dgm:pt>
    <dgm:pt modelId="{06F08BFE-9976-435F-ABE1-561E5AB8A853}" type="sibTrans" cxnId="{4F6F55B7-27B9-4BE5-9835-928CF8EE8F0C}">
      <dgm:prSet/>
      <dgm:spPr/>
      <dgm:t>
        <a:bodyPr/>
        <a:lstStyle/>
        <a:p>
          <a:endParaRPr lang="en-US"/>
        </a:p>
      </dgm:t>
    </dgm:pt>
    <dgm:pt modelId="{94E5FC43-2CF1-460E-8942-10F5859E5F5F}">
      <dgm:prSet phldrT="[Text]"/>
      <dgm:spPr/>
      <dgm:t>
        <a:bodyPr/>
        <a:lstStyle/>
        <a:p>
          <a:r>
            <a:rPr lang="en-GB"/>
            <a:t>Thông báo cho người sử dụng khác của hệ thống;</a:t>
          </a:r>
          <a:endParaRPr lang="en-US"/>
        </a:p>
      </dgm:t>
    </dgm:pt>
    <dgm:pt modelId="{D176F65D-5857-4095-A22F-AECE42FA8053}" type="parTrans" cxnId="{6F4ADB4A-1546-49A5-BFF2-4D805A423885}">
      <dgm:prSet/>
      <dgm:spPr/>
      <dgm:t>
        <a:bodyPr/>
        <a:lstStyle/>
        <a:p>
          <a:endParaRPr lang="en-US"/>
        </a:p>
      </dgm:t>
    </dgm:pt>
    <dgm:pt modelId="{83806CED-B2B7-4D20-BA7A-03091CB309DC}" type="sibTrans" cxnId="{6F4ADB4A-1546-49A5-BFF2-4D805A423885}">
      <dgm:prSet/>
      <dgm:spPr/>
      <dgm:t>
        <a:bodyPr/>
        <a:lstStyle/>
        <a:p>
          <a:endParaRPr lang="en-US"/>
        </a:p>
      </dgm:t>
    </dgm:pt>
    <dgm:pt modelId="{1D5F3D78-CEAD-48E0-82A6-FE1B5D7C2080}">
      <dgm:prSet phldrT="[Text]"/>
      <dgm:spPr/>
      <dgm:t>
        <a:bodyPr/>
        <a:lstStyle/>
        <a:p>
          <a:r>
            <a:rPr lang="en-GB"/>
            <a:t>Thay đổi, chẳng hạn sửa một văn bản</a:t>
          </a:r>
          <a:endParaRPr lang="en-US"/>
        </a:p>
      </dgm:t>
    </dgm:pt>
    <dgm:pt modelId="{025D8D70-DA14-48A9-BF76-0FE9889AA847}" type="parTrans" cxnId="{433CF4ED-6556-4819-B43B-53BE88C2531D}">
      <dgm:prSet/>
      <dgm:spPr/>
      <dgm:t>
        <a:bodyPr/>
        <a:lstStyle/>
        <a:p>
          <a:endParaRPr lang="en-US"/>
        </a:p>
      </dgm:t>
    </dgm:pt>
    <dgm:pt modelId="{383BDA9E-1703-413E-A97C-0BF77DBCF589}" type="sibTrans" cxnId="{433CF4ED-6556-4819-B43B-53BE88C2531D}">
      <dgm:prSet/>
      <dgm:spPr/>
      <dgm:t>
        <a:bodyPr/>
        <a:lstStyle/>
        <a:p>
          <a:endParaRPr lang="en-US"/>
        </a:p>
      </dgm:t>
    </dgm:pt>
    <dgm:pt modelId="{12C6A9C1-6544-4CEC-935A-6CB4361D099B}" type="pres">
      <dgm:prSet presAssocID="{091F0293-F58F-4345-9BFE-1D0E39CD3CF7}" presName="diagram" presStyleCnt="0">
        <dgm:presLayoutVars>
          <dgm:dir/>
          <dgm:resizeHandles val="exact"/>
        </dgm:presLayoutVars>
      </dgm:prSet>
      <dgm:spPr/>
    </dgm:pt>
    <dgm:pt modelId="{A959FE1D-DF35-4E5F-92D1-21A39DE3685D}" type="pres">
      <dgm:prSet presAssocID="{03495624-E9AA-4C4E-9BD4-A9E2BC13E2EB}" presName="node" presStyleLbl="node1" presStyleIdx="0" presStyleCnt="6">
        <dgm:presLayoutVars>
          <dgm:bulletEnabled val="1"/>
        </dgm:presLayoutVars>
      </dgm:prSet>
      <dgm:spPr/>
    </dgm:pt>
    <dgm:pt modelId="{BA05C9D5-4A82-46C9-AC87-D5179253BE60}" type="pres">
      <dgm:prSet presAssocID="{37CA0BC5-7E16-49F0-AAFD-AE6BDC460161}" presName="sibTrans" presStyleCnt="0"/>
      <dgm:spPr/>
    </dgm:pt>
    <dgm:pt modelId="{BC148CF9-F4E1-4414-AD38-C035D4051403}" type="pres">
      <dgm:prSet presAssocID="{58B1BC24-72EA-4E7B-B26B-C60153B179F8}" presName="node" presStyleLbl="node1" presStyleIdx="1" presStyleCnt="6">
        <dgm:presLayoutVars>
          <dgm:bulletEnabled val="1"/>
        </dgm:presLayoutVars>
      </dgm:prSet>
      <dgm:spPr/>
    </dgm:pt>
    <dgm:pt modelId="{47886A80-2B4A-4062-8A2C-FA1392F05992}" type="pres">
      <dgm:prSet presAssocID="{CB3C4DDD-3CF5-48C2-A2AB-5D9B677F9C31}" presName="sibTrans" presStyleCnt="0"/>
      <dgm:spPr/>
    </dgm:pt>
    <dgm:pt modelId="{5A8C3404-F12D-4DEA-813B-6BC0AC98F2BC}" type="pres">
      <dgm:prSet presAssocID="{B3169C59-EA47-419C-9B84-38A88275A0BF}" presName="node" presStyleLbl="node1" presStyleIdx="2" presStyleCnt="6">
        <dgm:presLayoutVars>
          <dgm:bulletEnabled val="1"/>
        </dgm:presLayoutVars>
      </dgm:prSet>
      <dgm:spPr/>
    </dgm:pt>
    <dgm:pt modelId="{FCFCEE01-7100-485C-9422-799B985F8DEF}" type="pres">
      <dgm:prSet presAssocID="{12B2416C-9A51-489C-8B62-C42647D32741}" presName="sibTrans" presStyleCnt="0"/>
      <dgm:spPr/>
    </dgm:pt>
    <dgm:pt modelId="{BEDD00FE-A8CC-4E41-9575-5A00DD64F0CC}" type="pres">
      <dgm:prSet presAssocID="{6DA29721-2436-41B7-9C93-C83FF5EB3106}" presName="node" presStyleLbl="node1" presStyleIdx="3" presStyleCnt="6">
        <dgm:presLayoutVars>
          <dgm:bulletEnabled val="1"/>
        </dgm:presLayoutVars>
      </dgm:prSet>
      <dgm:spPr/>
    </dgm:pt>
    <dgm:pt modelId="{FA6F3DE1-C06F-499C-8FC1-A0113BB1C5EF}" type="pres">
      <dgm:prSet presAssocID="{06F08BFE-9976-435F-ABE1-561E5AB8A853}" presName="sibTrans" presStyleCnt="0"/>
      <dgm:spPr/>
    </dgm:pt>
    <dgm:pt modelId="{5441019D-07C8-40AF-B8DE-EA5F2ACB9609}" type="pres">
      <dgm:prSet presAssocID="{94E5FC43-2CF1-460E-8942-10F5859E5F5F}" presName="node" presStyleLbl="node1" presStyleIdx="4" presStyleCnt="6">
        <dgm:presLayoutVars>
          <dgm:bulletEnabled val="1"/>
        </dgm:presLayoutVars>
      </dgm:prSet>
      <dgm:spPr/>
    </dgm:pt>
    <dgm:pt modelId="{305B12D8-7169-48E2-BF44-51E01B911AF9}" type="pres">
      <dgm:prSet presAssocID="{83806CED-B2B7-4D20-BA7A-03091CB309DC}" presName="sibTrans" presStyleCnt="0"/>
      <dgm:spPr/>
    </dgm:pt>
    <dgm:pt modelId="{1B5FDF56-2A83-4F21-9715-23F57B01953F}" type="pres">
      <dgm:prSet presAssocID="{1D5F3D78-CEAD-48E0-82A6-FE1B5D7C2080}" presName="node" presStyleLbl="node1" presStyleIdx="5" presStyleCnt="6">
        <dgm:presLayoutVars>
          <dgm:bulletEnabled val="1"/>
        </dgm:presLayoutVars>
      </dgm:prSet>
      <dgm:spPr/>
    </dgm:pt>
  </dgm:ptLst>
  <dgm:cxnLst>
    <dgm:cxn modelId="{B0334201-2E5C-4634-ABA1-B24FDE06C225}" type="presOf" srcId="{B3169C59-EA47-419C-9B84-38A88275A0BF}" destId="{5A8C3404-F12D-4DEA-813B-6BC0AC98F2BC}" srcOrd="0" destOrd="0" presId="urn:microsoft.com/office/officeart/2005/8/layout/default"/>
    <dgm:cxn modelId="{3662C835-D8BE-4467-8EF5-017C1D1BDF8C}" type="presOf" srcId="{03495624-E9AA-4C4E-9BD4-A9E2BC13E2EB}" destId="{A959FE1D-DF35-4E5F-92D1-21A39DE3685D}" srcOrd="0" destOrd="0" presId="urn:microsoft.com/office/officeart/2005/8/layout/default"/>
    <dgm:cxn modelId="{FDB94D65-5E58-48B2-9C8B-754C9CF1B5EF}" type="presOf" srcId="{1D5F3D78-CEAD-48E0-82A6-FE1B5D7C2080}" destId="{1B5FDF56-2A83-4F21-9715-23F57B01953F}" srcOrd="0" destOrd="0" presId="urn:microsoft.com/office/officeart/2005/8/layout/default"/>
    <dgm:cxn modelId="{6F4ADB4A-1546-49A5-BFF2-4D805A423885}" srcId="{091F0293-F58F-4345-9BFE-1D0E39CD3CF7}" destId="{94E5FC43-2CF1-460E-8942-10F5859E5F5F}" srcOrd="4" destOrd="0" parTransId="{D176F65D-5857-4095-A22F-AECE42FA8053}" sibTransId="{83806CED-B2B7-4D20-BA7A-03091CB309DC}"/>
    <dgm:cxn modelId="{6E9C8F52-2829-42C6-B7E5-832EE7098EA3}" type="presOf" srcId="{94E5FC43-2CF1-460E-8942-10F5859E5F5F}" destId="{5441019D-07C8-40AF-B8DE-EA5F2ACB9609}" srcOrd="0" destOrd="0" presId="urn:microsoft.com/office/officeart/2005/8/layout/default"/>
    <dgm:cxn modelId="{2464E97E-E209-4683-87D5-45F16F9A581F}" srcId="{091F0293-F58F-4345-9BFE-1D0E39CD3CF7}" destId="{03495624-E9AA-4C4E-9BD4-A9E2BC13E2EB}" srcOrd="0" destOrd="0" parTransId="{DD078BC2-9441-4B7D-876F-0FB5C5575009}" sibTransId="{37CA0BC5-7E16-49F0-AAFD-AE6BDC460161}"/>
    <dgm:cxn modelId="{B4D8567F-2CEF-49B8-949B-0160C178177D}" srcId="{091F0293-F58F-4345-9BFE-1D0E39CD3CF7}" destId="{B3169C59-EA47-419C-9B84-38A88275A0BF}" srcOrd="2" destOrd="0" parTransId="{ACB071B6-3122-43AD-A85B-7F55F1007E7B}" sibTransId="{12B2416C-9A51-489C-8B62-C42647D32741}"/>
    <dgm:cxn modelId="{9CEDDE85-A6EF-4544-8D52-BE53B3E343D8}" type="presOf" srcId="{58B1BC24-72EA-4E7B-B26B-C60153B179F8}" destId="{BC148CF9-F4E1-4414-AD38-C035D4051403}" srcOrd="0" destOrd="0" presId="urn:microsoft.com/office/officeart/2005/8/layout/default"/>
    <dgm:cxn modelId="{ADCD1DA6-6A14-4149-A72E-0B5A48727FEF}" type="presOf" srcId="{091F0293-F58F-4345-9BFE-1D0E39CD3CF7}" destId="{12C6A9C1-6544-4CEC-935A-6CB4361D099B}" srcOrd="0" destOrd="0" presId="urn:microsoft.com/office/officeart/2005/8/layout/default"/>
    <dgm:cxn modelId="{4F6F55B7-27B9-4BE5-9835-928CF8EE8F0C}" srcId="{091F0293-F58F-4345-9BFE-1D0E39CD3CF7}" destId="{6DA29721-2436-41B7-9C93-C83FF5EB3106}" srcOrd="3" destOrd="0" parTransId="{29231C02-CAEF-4618-99FE-7718CA0F1EBE}" sibTransId="{06F08BFE-9976-435F-ABE1-561E5AB8A853}"/>
    <dgm:cxn modelId="{E157A3C4-DBAD-4CC5-A35C-8579AD506B78}" srcId="{091F0293-F58F-4345-9BFE-1D0E39CD3CF7}" destId="{58B1BC24-72EA-4E7B-B26B-C60153B179F8}" srcOrd="1" destOrd="0" parTransId="{149798D1-4CE4-48B6-9461-0CCAC9B0814F}" sibTransId="{CB3C4DDD-3CF5-48C2-A2AB-5D9B677F9C31}"/>
    <dgm:cxn modelId="{32718EE5-1BAC-49FB-8F5E-F17DBB48BA51}" type="presOf" srcId="{6DA29721-2436-41B7-9C93-C83FF5EB3106}" destId="{BEDD00FE-A8CC-4E41-9575-5A00DD64F0CC}" srcOrd="0" destOrd="0" presId="urn:microsoft.com/office/officeart/2005/8/layout/default"/>
    <dgm:cxn modelId="{433CF4ED-6556-4819-B43B-53BE88C2531D}" srcId="{091F0293-F58F-4345-9BFE-1D0E39CD3CF7}" destId="{1D5F3D78-CEAD-48E0-82A6-FE1B5D7C2080}" srcOrd="5" destOrd="0" parTransId="{025D8D70-DA14-48A9-BF76-0FE9889AA847}" sibTransId="{383BDA9E-1703-413E-A97C-0BF77DBCF589}"/>
    <dgm:cxn modelId="{15C0E216-D15E-4ED4-9FC4-D0F6E7D4BD32}" type="presParOf" srcId="{12C6A9C1-6544-4CEC-935A-6CB4361D099B}" destId="{A959FE1D-DF35-4E5F-92D1-21A39DE3685D}" srcOrd="0" destOrd="0" presId="urn:microsoft.com/office/officeart/2005/8/layout/default"/>
    <dgm:cxn modelId="{27F19C39-C0E6-49F8-8895-CDBC39D3DC81}" type="presParOf" srcId="{12C6A9C1-6544-4CEC-935A-6CB4361D099B}" destId="{BA05C9D5-4A82-46C9-AC87-D5179253BE60}" srcOrd="1" destOrd="0" presId="urn:microsoft.com/office/officeart/2005/8/layout/default"/>
    <dgm:cxn modelId="{73C0C4AC-C232-44F4-85CC-A33CFD0FBF47}" type="presParOf" srcId="{12C6A9C1-6544-4CEC-935A-6CB4361D099B}" destId="{BC148CF9-F4E1-4414-AD38-C035D4051403}" srcOrd="2" destOrd="0" presId="urn:microsoft.com/office/officeart/2005/8/layout/default"/>
    <dgm:cxn modelId="{234D883E-813B-4213-9685-F4F2EE36D14B}" type="presParOf" srcId="{12C6A9C1-6544-4CEC-935A-6CB4361D099B}" destId="{47886A80-2B4A-4062-8A2C-FA1392F05992}" srcOrd="3" destOrd="0" presId="urn:microsoft.com/office/officeart/2005/8/layout/default"/>
    <dgm:cxn modelId="{783896BA-5385-43B9-8B35-B6CB793F768D}" type="presParOf" srcId="{12C6A9C1-6544-4CEC-935A-6CB4361D099B}" destId="{5A8C3404-F12D-4DEA-813B-6BC0AC98F2BC}" srcOrd="4" destOrd="0" presId="urn:microsoft.com/office/officeart/2005/8/layout/default"/>
    <dgm:cxn modelId="{0ED578AE-0D66-4976-8F5D-6408A521C9D7}" type="presParOf" srcId="{12C6A9C1-6544-4CEC-935A-6CB4361D099B}" destId="{FCFCEE01-7100-485C-9422-799B985F8DEF}" srcOrd="5" destOrd="0" presId="urn:microsoft.com/office/officeart/2005/8/layout/default"/>
    <dgm:cxn modelId="{927A6B59-2461-4B8C-824B-ECCA623F5D3C}" type="presParOf" srcId="{12C6A9C1-6544-4CEC-935A-6CB4361D099B}" destId="{BEDD00FE-A8CC-4E41-9575-5A00DD64F0CC}" srcOrd="6" destOrd="0" presId="urn:microsoft.com/office/officeart/2005/8/layout/default"/>
    <dgm:cxn modelId="{D22ED74D-5F22-4037-B3B7-E0B910ADA14D}" type="presParOf" srcId="{12C6A9C1-6544-4CEC-935A-6CB4361D099B}" destId="{FA6F3DE1-C06F-499C-8FC1-A0113BB1C5EF}" srcOrd="7" destOrd="0" presId="urn:microsoft.com/office/officeart/2005/8/layout/default"/>
    <dgm:cxn modelId="{4B822C44-1C60-4E86-8EB2-EBDCE80437EB}" type="presParOf" srcId="{12C6A9C1-6544-4CEC-935A-6CB4361D099B}" destId="{5441019D-07C8-40AF-B8DE-EA5F2ACB9609}" srcOrd="8" destOrd="0" presId="urn:microsoft.com/office/officeart/2005/8/layout/default"/>
    <dgm:cxn modelId="{54234749-9220-42F0-B880-DBECB50F8B13}" type="presParOf" srcId="{12C6A9C1-6544-4CEC-935A-6CB4361D099B}" destId="{305B12D8-7169-48E2-BF44-51E01B911AF9}" srcOrd="9" destOrd="0" presId="urn:microsoft.com/office/officeart/2005/8/layout/default"/>
    <dgm:cxn modelId="{20731C43-3F96-4831-BF7A-F6D4808E60E8}" type="presParOf" srcId="{12C6A9C1-6544-4CEC-935A-6CB4361D099B}" destId="{1B5FDF56-2A83-4F21-9715-23F57B01953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8720CE9-C992-4DB5-A1EA-EFB829F7CC0D}" type="doc">
      <dgm:prSet loTypeId="urn:microsoft.com/office/officeart/2008/layout/AlternatingPictureBlocks" loCatId="list" qsTypeId="urn:microsoft.com/office/officeart/2005/8/quickstyle/simple1" qsCatId="simple" csTypeId="urn:microsoft.com/office/officeart/2005/8/colors/colorful1" csCatId="colorful" phldr="1"/>
      <dgm:spPr/>
    </dgm:pt>
    <dgm:pt modelId="{76CF34D6-1C51-4760-96A1-4DE7F3F7304F}">
      <dgm:prSet phldrT="[Text]"/>
      <dgm:spPr/>
      <dgm:t>
        <a:bodyPr/>
        <a:lstStyle/>
        <a:p>
          <a:r>
            <a:rPr lang="en-GB">
              <a:solidFill>
                <a:schemeClr val="tx1"/>
              </a:solidFill>
            </a:rPr>
            <a:t>Sắp xếp dữ liệu hay bản ghi theo một trật tự nào đó;</a:t>
          </a:r>
          <a:endParaRPr lang="en-US">
            <a:solidFill>
              <a:schemeClr val="tx1"/>
            </a:solidFill>
          </a:endParaRPr>
        </a:p>
      </dgm:t>
    </dgm:pt>
    <dgm:pt modelId="{FC150A7D-742E-4914-A214-C4C5CBC62202}" type="parTrans" cxnId="{D58E191F-1F3F-4620-93E8-6F616D232DF2}">
      <dgm:prSet/>
      <dgm:spPr/>
      <dgm:t>
        <a:bodyPr/>
        <a:lstStyle/>
        <a:p>
          <a:endParaRPr lang="en-US"/>
        </a:p>
      </dgm:t>
    </dgm:pt>
    <dgm:pt modelId="{C7EB0143-80CE-430B-854A-138C2EEBC7F1}" type="sibTrans" cxnId="{D58E191F-1F3F-4620-93E8-6F616D232DF2}">
      <dgm:prSet/>
      <dgm:spPr/>
      <dgm:t>
        <a:bodyPr/>
        <a:lstStyle/>
        <a:p>
          <a:endParaRPr lang="en-US"/>
        </a:p>
      </dgm:t>
    </dgm:pt>
    <dgm:pt modelId="{DC648DCE-E0A4-4696-B4DD-F95563F64277}">
      <dgm:prSet phldrT="[Text]"/>
      <dgm:spPr/>
      <dgm:t>
        <a:bodyPr/>
        <a:lstStyle/>
        <a:p>
          <a:r>
            <a:rPr lang="en-GB">
              <a:solidFill>
                <a:schemeClr val="tx1"/>
              </a:solidFill>
            </a:rPr>
            <a:t>Thâm nhập, ghi, sửa đổi dữ liệu trong bộ nhớ;</a:t>
          </a:r>
          <a:endParaRPr lang="en-US">
            <a:solidFill>
              <a:schemeClr val="tx1"/>
            </a:solidFill>
          </a:endParaRPr>
        </a:p>
      </dgm:t>
    </dgm:pt>
    <dgm:pt modelId="{D5EBD950-0A78-473E-ABD0-9DD332AE89E3}" type="parTrans" cxnId="{C4FC4AD4-300E-44D0-BFED-3AC90D70F37F}">
      <dgm:prSet/>
      <dgm:spPr/>
      <dgm:t>
        <a:bodyPr/>
        <a:lstStyle/>
        <a:p>
          <a:endParaRPr lang="en-US"/>
        </a:p>
      </dgm:t>
    </dgm:pt>
    <dgm:pt modelId="{23A73CBE-F1A9-4049-B0DA-11EDEFAC337F}" type="sibTrans" cxnId="{C4FC4AD4-300E-44D0-BFED-3AC90D70F37F}">
      <dgm:prSet/>
      <dgm:spPr/>
      <dgm:t>
        <a:bodyPr/>
        <a:lstStyle/>
        <a:p>
          <a:endParaRPr lang="en-US"/>
        </a:p>
      </dgm:t>
    </dgm:pt>
    <dgm:pt modelId="{C7A68434-E8A1-4126-BE31-A893D1A1F99B}">
      <dgm:prSet phldrT="[Text]"/>
      <dgm:spPr/>
      <dgm:t>
        <a:bodyPr/>
        <a:lstStyle/>
        <a:p>
          <a:r>
            <a:rPr lang="en-GB">
              <a:solidFill>
                <a:schemeClr val="tx1"/>
              </a:solidFill>
            </a:rPr>
            <a:t>Tổng lược và trình bày thông tin dưới dạng cô đọng;</a:t>
          </a:r>
          <a:endParaRPr lang="en-US">
            <a:solidFill>
              <a:schemeClr val="tx1"/>
            </a:solidFill>
          </a:endParaRPr>
        </a:p>
      </dgm:t>
    </dgm:pt>
    <dgm:pt modelId="{74DB94ED-17FF-41CE-805F-3429377EBF71}" type="parTrans" cxnId="{E84C0A5B-6A34-42FA-846C-96663CC26283}">
      <dgm:prSet/>
      <dgm:spPr/>
      <dgm:t>
        <a:bodyPr/>
        <a:lstStyle/>
        <a:p>
          <a:endParaRPr lang="en-US"/>
        </a:p>
      </dgm:t>
    </dgm:pt>
    <dgm:pt modelId="{800691B5-18AA-4F44-8584-851F632C8BBD}" type="sibTrans" cxnId="{E84C0A5B-6A34-42FA-846C-96663CC26283}">
      <dgm:prSet/>
      <dgm:spPr/>
      <dgm:t>
        <a:bodyPr/>
        <a:lstStyle/>
        <a:p>
          <a:endParaRPr lang="en-US"/>
        </a:p>
      </dgm:t>
    </dgm:pt>
    <dgm:pt modelId="{24D7E76E-143D-4390-9BF3-0C1B493194BB}">
      <dgm:prSet phldrT="[Text]"/>
      <dgm:spPr/>
      <dgm:t>
        <a:bodyPr/>
        <a:lstStyle/>
        <a:p>
          <a:r>
            <a:rPr lang="en-GB"/>
            <a:t>Lựa chọn các bản ghi theo tiêu chuẩn;</a:t>
          </a:r>
          <a:endParaRPr lang="en-US"/>
        </a:p>
      </dgm:t>
    </dgm:pt>
    <dgm:pt modelId="{E5F7FD1D-EE78-496A-9E96-488EF6A9199A}" type="parTrans" cxnId="{800C4928-227D-44E7-BDC3-988894683D52}">
      <dgm:prSet/>
      <dgm:spPr/>
      <dgm:t>
        <a:bodyPr/>
        <a:lstStyle/>
        <a:p>
          <a:endParaRPr lang="en-US"/>
        </a:p>
      </dgm:t>
    </dgm:pt>
    <dgm:pt modelId="{55533DB3-B084-4830-AB09-3730A2217A8D}" type="sibTrans" cxnId="{800C4928-227D-44E7-BDC3-988894683D52}">
      <dgm:prSet/>
      <dgm:spPr/>
      <dgm:t>
        <a:bodyPr/>
        <a:lstStyle/>
        <a:p>
          <a:endParaRPr lang="en-US"/>
        </a:p>
      </dgm:t>
    </dgm:pt>
    <dgm:pt modelId="{E95288EF-23E4-4D1F-A9EB-8E6511F23A12}">
      <dgm:prSet phldrT="[Text]"/>
      <dgm:spPr/>
      <dgm:t>
        <a:bodyPr/>
        <a:lstStyle/>
        <a:p>
          <a:r>
            <a:rPr lang="en-GB">
              <a:solidFill>
                <a:schemeClr val="tx1"/>
              </a:solidFill>
            </a:rPr>
            <a:t>Thao tác, cụ thể là thực hiện các phép toán số học và lôgic.</a:t>
          </a:r>
          <a:endParaRPr lang="en-US">
            <a:solidFill>
              <a:schemeClr val="tx1"/>
            </a:solidFill>
          </a:endParaRPr>
        </a:p>
      </dgm:t>
    </dgm:pt>
    <dgm:pt modelId="{3E636B37-0975-46C9-BF9D-C136ADE69FEB}" type="parTrans" cxnId="{5D72C2F6-A7F5-4F34-A9D4-258A990185DA}">
      <dgm:prSet/>
      <dgm:spPr/>
      <dgm:t>
        <a:bodyPr/>
        <a:lstStyle/>
        <a:p>
          <a:endParaRPr lang="en-US"/>
        </a:p>
      </dgm:t>
    </dgm:pt>
    <dgm:pt modelId="{5D9CCABA-F0DF-464F-9971-1434FEF100B7}" type="sibTrans" cxnId="{5D72C2F6-A7F5-4F34-A9D4-258A990185DA}">
      <dgm:prSet/>
      <dgm:spPr/>
      <dgm:t>
        <a:bodyPr/>
        <a:lstStyle/>
        <a:p>
          <a:endParaRPr lang="en-US"/>
        </a:p>
      </dgm:t>
    </dgm:pt>
    <dgm:pt modelId="{AD67DE66-7651-4F87-9538-18DDCFB4A08A}" type="pres">
      <dgm:prSet presAssocID="{68720CE9-C992-4DB5-A1EA-EFB829F7CC0D}" presName="linearFlow" presStyleCnt="0">
        <dgm:presLayoutVars>
          <dgm:dir/>
          <dgm:resizeHandles val="exact"/>
        </dgm:presLayoutVars>
      </dgm:prSet>
      <dgm:spPr/>
    </dgm:pt>
    <dgm:pt modelId="{C24B2F5B-1B73-46F9-9895-16B9CEBB0ED6}" type="pres">
      <dgm:prSet presAssocID="{76CF34D6-1C51-4760-96A1-4DE7F3F7304F}" presName="comp" presStyleCnt="0"/>
      <dgm:spPr/>
    </dgm:pt>
    <dgm:pt modelId="{1C3C980B-90B7-47B4-AC4C-E7591DCA639F}" type="pres">
      <dgm:prSet presAssocID="{76CF34D6-1C51-4760-96A1-4DE7F3F7304F}" presName="rect2" presStyleLbl="node1" presStyleIdx="0" presStyleCnt="5" custScaleX="187341">
        <dgm:presLayoutVars>
          <dgm:bulletEnabled val="1"/>
        </dgm:presLayoutVars>
      </dgm:prSet>
      <dgm:spPr/>
    </dgm:pt>
    <dgm:pt modelId="{FE37528D-5A9B-41CA-AE51-675345380334}" type="pres">
      <dgm:prSet presAssocID="{76CF34D6-1C51-4760-96A1-4DE7F3F7304F}" presName="rect1" presStyleLbl="lnNode1" presStyleIdx="0" presStyleCnt="5" custLinFactNeighborX="-86952" custLinFactNeighborY="-2236"/>
      <dgm:spPr>
        <a:blipFill rotWithShape="1">
          <a:blip xmlns:r="http://schemas.openxmlformats.org/officeDocument/2006/relationships" r:embed="rId1"/>
          <a:stretch>
            <a:fillRect/>
          </a:stretch>
        </a:blipFill>
      </dgm:spPr>
    </dgm:pt>
    <dgm:pt modelId="{D4A05363-B505-489C-AFAD-48FCE7B73304}" type="pres">
      <dgm:prSet presAssocID="{C7EB0143-80CE-430B-854A-138C2EEBC7F1}" presName="sibTrans" presStyleCnt="0"/>
      <dgm:spPr/>
    </dgm:pt>
    <dgm:pt modelId="{F5CD6F7D-D90F-4550-A396-E42EE8DEA692}" type="pres">
      <dgm:prSet presAssocID="{DC648DCE-E0A4-4696-B4DD-F95563F64277}" presName="comp" presStyleCnt="0"/>
      <dgm:spPr/>
    </dgm:pt>
    <dgm:pt modelId="{E391746B-1A34-4ADB-9766-C176510F7323}" type="pres">
      <dgm:prSet presAssocID="{DC648DCE-E0A4-4696-B4DD-F95563F64277}" presName="rect2" presStyleLbl="node1" presStyleIdx="1" presStyleCnt="5" custScaleX="190127">
        <dgm:presLayoutVars>
          <dgm:bulletEnabled val="1"/>
        </dgm:presLayoutVars>
      </dgm:prSet>
      <dgm:spPr/>
    </dgm:pt>
    <dgm:pt modelId="{81A47EF2-F8BE-45C3-96B3-07361AED046E}" type="pres">
      <dgm:prSet presAssocID="{DC648DCE-E0A4-4696-B4DD-F95563F64277}" presName="rect1" presStyleLbl="lnNode1" presStyleIdx="1" presStyleCnt="5" custLinFactX="45672" custLinFactNeighborX="100000" custLinFactNeighborY="4472"/>
      <dgm:spPr>
        <a:blipFill rotWithShape="1">
          <a:blip xmlns:r="http://schemas.openxmlformats.org/officeDocument/2006/relationships" r:embed="rId2"/>
          <a:stretch>
            <a:fillRect/>
          </a:stretch>
        </a:blipFill>
      </dgm:spPr>
    </dgm:pt>
    <dgm:pt modelId="{48EC9645-7616-4EEB-B84F-F710A1ECB297}" type="pres">
      <dgm:prSet presAssocID="{23A73CBE-F1A9-4049-B0DA-11EDEFAC337F}" presName="sibTrans" presStyleCnt="0"/>
      <dgm:spPr/>
    </dgm:pt>
    <dgm:pt modelId="{E0EC6396-3BDB-4A3E-9095-2CE92AD97DBD}" type="pres">
      <dgm:prSet presAssocID="{C7A68434-E8A1-4126-BE31-A893D1A1F99B}" presName="comp" presStyleCnt="0"/>
      <dgm:spPr/>
    </dgm:pt>
    <dgm:pt modelId="{68BB2DD5-7B7B-49E0-8897-1E46C8FC4C7C}" type="pres">
      <dgm:prSet presAssocID="{C7A68434-E8A1-4126-BE31-A893D1A1F99B}" presName="rect2" presStyleLbl="node1" presStyleIdx="2" presStyleCnt="5" custScaleX="188849">
        <dgm:presLayoutVars>
          <dgm:bulletEnabled val="1"/>
        </dgm:presLayoutVars>
      </dgm:prSet>
      <dgm:spPr/>
    </dgm:pt>
    <dgm:pt modelId="{ADAEAC76-5A99-453D-BB3B-E8EC9384A112}" type="pres">
      <dgm:prSet presAssocID="{C7A68434-E8A1-4126-BE31-A893D1A1F99B}" presName="rect1" presStyleLbl="lnNode1" presStyleIdx="2" presStyleCnt="5" custLinFactX="-15183" custLinFactNeighborX="-100000" custLinFactNeighborY="-2236"/>
      <dgm:spPr>
        <a:blipFill rotWithShape="1">
          <a:blip xmlns:r="http://schemas.openxmlformats.org/officeDocument/2006/relationships" r:embed="rId3"/>
          <a:stretch>
            <a:fillRect/>
          </a:stretch>
        </a:blipFill>
      </dgm:spPr>
    </dgm:pt>
    <dgm:pt modelId="{370C9FA7-2EB6-440E-B4EF-5E2E64A6A168}" type="pres">
      <dgm:prSet presAssocID="{800691B5-18AA-4F44-8584-851F632C8BBD}" presName="sibTrans" presStyleCnt="0"/>
      <dgm:spPr/>
    </dgm:pt>
    <dgm:pt modelId="{B00A4D1B-94F4-4A8B-9001-21C934DF0D9D}" type="pres">
      <dgm:prSet presAssocID="{24D7E76E-143D-4390-9BF3-0C1B493194BB}" presName="comp" presStyleCnt="0"/>
      <dgm:spPr/>
    </dgm:pt>
    <dgm:pt modelId="{6F02B5DD-709E-4310-BAD0-F895A28F64D9}" type="pres">
      <dgm:prSet presAssocID="{24D7E76E-143D-4390-9BF3-0C1B493194BB}" presName="rect2" presStyleLbl="node1" presStyleIdx="3" presStyleCnt="5" custScaleX="179243">
        <dgm:presLayoutVars>
          <dgm:bulletEnabled val="1"/>
        </dgm:presLayoutVars>
      </dgm:prSet>
      <dgm:spPr/>
    </dgm:pt>
    <dgm:pt modelId="{A9E0F294-AE81-4057-A9F2-E8D783F551B6}" type="pres">
      <dgm:prSet presAssocID="{24D7E76E-143D-4390-9BF3-0C1B493194BB}" presName="rect1" presStyleLbl="lnNode1" presStyleIdx="3" presStyleCnt="5" custLinFactX="5020" custLinFactNeighborX="100000" custLinFactNeighborY="0"/>
      <dgm:spPr>
        <a:blipFill rotWithShape="1">
          <a:blip xmlns:r="http://schemas.openxmlformats.org/officeDocument/2006/relationships" r:embed="rId4"/>
          <a:stretch>
            <a:fillRect/>
          </a:stretch>
        </a:blipFill>
      </dgm:spPr>
    </dgm:pt>
    <dgm:pt modelId="{2D23336E-5FD8-4F20-B420-C16B95EC16F3}" type="pres">
      <dgm:prSet presAssocID="{55533DB3-B084-4830-AB09-3730A2217A8D}" presName="sibTrans" presStyleCnt="0"/>
      <dgm:spPr/>
    </dgm:pt>
    <dgm:pt modelId="{82A859AE-ADFF-49BA-A706-2111023E1AD8}" type="pres">
      <dgm:prSet presAssocID="{E95288EF-23E4-4D1F-A9EB-8E6511F23A12}" presName="comp" presStyleCnt="0"/>
      <dgm:spPr/>
    </dgm:pt>
    <dgm:pt modelId="{E10354B5-250F-4C81-B48D-EC9857A5B36C}" type="pres">
      <dgm:prSet presAssocID="{E95288EF-23E4-4D1F-A9EB-8E6511F23A12}" presName="rect2" presStyleLbl="node1" presStyleIdx="4" presStyleCnt="5" custScaleX="174401">
        <dgm:presLayoutVars>
          <dgm:bulletEnabled val="1"/>
        </dgm:presLayoutVars>
      </dgm:prSet>
      <dgm:spPr/>
    </dgm:pt>
    <dgm:pt modelId="{6C3B83C3-2AA3-4DF8-B5F4-FBBE2B688650}" type="pres">
      <dgm:prSet presAssocID="{E95288EF-23E4-4D1F-A9EB-8E6511F23A12}" presName="rect1" presStyleLbl="lnNode1" presStyleIdx="4" presStyleCnt="5" custLinFactNeighborX="-83564" custLinFactNeighborY="-2236"/>
      <dgm:spPr>
        <a:blipFill rotWithShape="1">
          <a:blip xmlns:r="http://schemas.openxmlformats.org/officeDocument/2006/relationships" r:embed="rId5"/>
          <a:stretch>
            <a:fillRect/>
          </a:stretch>
        </a:blipFill>
      </dgm:spPr>
    </dgm:pt>
  </dgm:ptLst>
  <dgm:cxnLst>
    <dgm:cxn modelId="{D58E191F-1F3F-4620-93E8-6F616D232DF2}" srcId="{68720CE9-C992-4DB5-A1EA-EFB829F7CC0D}" destId="{76CF34D6-1C51-4760-96A1-4DE7F3F7304F}" srcOrd="0" destOrd="0" parTransId="{FC150A7D-742E-4914-A214-C4C5CBC62202}" sibTransId="{C7EB0143-80CE-430B-854A-138C2EEBC7F1}"/>
    <dgm:cxn modelId="{800C4928-227D-44E7-BDC3-988894683D52}" srcId="{68720CE9-C992-4DB5-A1EA-EFB829F7CC0D}" destId="{24D7E76E-143D-4390-9BF3-0C1B493194BB}" srcOrd="3" destOrd="0" parTransId="{E5F7FD1D-EE78-496A-9E96-488EF6A9199A}" sibTransId="{55533DB3-B084-4830-AB09-3730A2217A8D}"/>
    <dgm:cxn modelId="{E84C0A5B-6A34-42FA-846C-96663CC26283}" srcId="{68720CE9-C992-4DB5-A1EA-EFB829F7CC0D}" destId="{C7A68434-E8A1-4126-BE31-A893D1A1F99B}" srcOrd="2" destOrd="0" parTransId="{74DB94ED-17FF-41CE-805F-3429377EBF71}" sibTransId="{800691B5-18AA-4F44-8584-851F632C8BBD}"/>
    <dgm:cxn modelId="{8694A44A-D5B9-460D-9911-2033D9836532}" type="presOf" srcId="{DC648DCE-E0A4-4696-B4DD-F95563F64277}" destId="{E391746B-1A34-4ADB-9766-C176510F7323}" srcOrd="0" destOrd="0" presId="urn:microsoft.com/office/officeart/2008/layout/AlternatingPictureBlocks"/>
    <dgm:cxn modelId="{E10E8E7F-0D4C-4833-880C-BA9C97940A41}" type="presOf" srcId="{76CF34D6-1C51-4760-96A1-4DE7F3F7304F}" destId="{1C3C980B-90B7-47B4-AC4C-E7591DCA639F}" srcOrd="0" destOrd="0" presId="urn:microsoft.com/office/officeart/2008/layout/AlternatingPictureBlocks"/>
    <dgm:cxn modelId="{AD5033AE-9BA3-466D-B7DC-33F9C68E33F3}" type="presOf" srcId="{68720CE9-C992-4DB5-A1EA-EFB829F7CC0D}" destId="{AD67DE66-7651-4F87-9538-18DDCFB4A08A}" srcOrd="0" destOrd="0" presId="urn:microsoft.com/office/officeart/2008/layout/AlternatingPictureBlocks"/>
    <dgm:cxn modelId="{D76D03D3-49AB-47EE-ADD8-E4DF2B4E0446}" type="presOf" srcId="{C7A68434-E8A1-4126-BE31-A893D1A1F99B}" destId="{68BB2DD5-7B7B-49E0-8897-1E46C8FC4C7C}" srcOrd="0" destOrd="0" presId="urn:microsoft.com/office/officeart/2008/layout/AlternatingPictureBlocks"/>
    <dgm:cxn modelId="{C4FC4AD4-300E-44D0-BFED-3AC90D70F37F}" srcId="{68720CE9-C992-4DB5-A1EA-EFB829F7CC0D}" destId="{DC648DCE-E0A4-4696-B4DD-F95563F64277}" srcOrd="1" destOrd="0" parTransId="{D5EBD950-0A78-473E-ABD0-9DD332AE89E3}" sibTransId="{23A73CBE-F1A9-4049-B0DA-11EDEFAC337F}"/>
    <dgm:cxn modelId="{A5AC64EE-597E-4483-B611-E6E7BEF3D047}" type="presOf" srcId="{E95288EF-23E4-4D1F-A9EB-8E6511F23A12}" destId="{E10354B5-250F-4C81-B48D-EC9857A5B36C}" srcOrd="0" destOrd="0" presId="urn:microsoft.com/office/officeart/2008/layout/AlternatingPictureBlocks"/>
    <dgm:cxn modelId="{621D6FF4-2DD7-4434-94A6-DEF21B5CA80F}" type="presOf" srcId="{24D7E76E-143D-4390-9BF3-0C1B493194BB}" destId="{6F02B5DD-709E-4310-BAD0-F895A28F64D9}" srcOrd="0" destOrd="0" presId="urn:microsoft.com/office/officeart/2008/layout/AlternatingPictureBlocks"/>
    <dgm:cxn modelId="{5D72C2F6-A7F5-4F34-A9D4-258A990185DA}" srcId="{68720CE9-C992-4DB5-A1EA-EFB829F7CC0D}" destId="{E95288EF-23E4-4D1F-A9EB-8E6511F23A12}" srcOrd="4" destOrd="0" parTransId="{3E636B37-0975-46C9-BF9D-C136ADE69FEB}" sibTransId="{5D9CCABA-F0DF-464F-9971-1434FEF100B7}"/>
    <dgm:cxn modelId="{5D6458F5-E7C3-4768-82E1-7B8AE806D75F}" type="presParOf" srcId="{AD67DE66-7651-4F87-9538-18DDCFB4A08A}" destId="{C24B2F5B-1B73-46F9-9895-16B9CEBB0ED6}" srcOrd="0" destOrd="0" presId="urn:microsoft.com/office/officeart/2008/layout/AlternatingPictureBlocks"/>
    <dgm:cxn modelId="{E8355643-749B-4F45-9E40-87127D5709B1}" type="presParOf" srcId="{C24B2F5B-1B73-46F9-9895-16B9CEBB0ED6}" destId="{1C3C980B-90B7-47B4-AC4C-E7591DCA639F}" srcOrd="0" destOrd="0" presId="urn:microsoft.com/office/officeart/2008/layout/AlternatingPictureBlocks"/>
    <dgm:cxn modelId="{22C3DC33-5DC5-4E7B-8AAD-FB3227DD90BF}" type="presParOf" srcId="{C24B2F5B-1B73-46F9-9895-16B9CEBB0ED6}" destId="{FE37528D-5A9B-41CA-AE51-675345380334}" srcOrd="1" destOrd="0" presId="urn:microsoft.com/office/officeart/2008/layout/AlternatingPictureBlocks"/>
    <dgm:cxn modelId="{767B5A18-463F-44AF-997A-932AC9BE11CC}" type="presParOf" srcId="{AD67DE66-7651-4F87-9538-18DDCFB4A08A}" destId="{D4A05363-B505-489C-AFAD-48FCE7B73304}" srcOrd="1" destOrd="0" presId="urn:microsoft.com/office/officeart/2008/layout/AlternatingPictureBlocks"/>
    <dgm:cxn modelId="{E5203406-E3D8-4E69-AC28-5519B6C634C8}" type="presParOf" srcId="{AD67DE66-7651-4F87-9538-18DDCFB4A08A}" destId="{F5CD6F7D-D90F-4550-A396-E42EE8DEA692}" srcOrd="2" destOrd="0" presId="urn:microsoft.com/office/officeart/2008/layout/AlternatingPictureBlocks"/>
    <dgm:cxn modelId="{E4B63936-4E04-41D6-84F7-50F8019F4AFA}" type="presParOf" srcId="{F5CD6F7D-D90F-4550-A396-E42EE8DEA692}" destId="{E391746B-1A34-4ADB-9766-C176510F7323}" srcOrd="0" destOrd="0" presId="urn:microsoft.com/office/officeart/2008/layout/AlternatingPictureBlocks"/>
    <dgm:cxn modelId="{A84B5C71-A0C6-4EBC-A2CC-D26366E2FE61}" type="presParOf" srcId="{F5CD6F7D-D90F-4550-A396-E42EE8DEA692}" destId="{81A47EF2-F8BE-45C3-96B3-07361AED046E}" srcOrd="1" destOrd="0" presId="urn:microsoft.com/office/officeart/2008/layout/AlternatingPictureBlocks"/>
    <dgm:cxn modelId="{74636B23-5E8C-4D89-862E-E1F24CEEAE18}" type="presParOf" srcId="{AD67DE66-7651-4F87-9538-18DDCFB4A08A}" destId="{48EC9645-7616-4EEB-B84F-F710A1ECB297}" srcOrd="3" destOrd="0" presId="urn:microsoft.com/office/officeart/2008/layout/AlternatingPictureBlocks"/>
    <dgm:cxn modelId="{EE51B039-1DB8-4230-AA6A-749D3A47D6C1}" type="presParOf" srcId="{AD67DE66-7651-4F87-9538-18DDCFB4A08A}" destId="{E0EC6396-3BDB-4A3E-9095-2CE92AD97DBD}" srcOrd="4" destOrd="0" presId="urn:microsoft.com/office/officeart/2008/layout/AlternatingPictureBlocks"/>
    <dgm:cxn modelId="{F2DC2451-A0E7-4B19-83F9-9DDC7FF45B46}" type="presParOf" srcId="{E0EC6396-3BDB-4A3E-9095-2CE92AD97DBD}" destId="{68BB2DD5-7B7B-49E0-8897-1E46C8FC4C7C}" srcOrd="0" destOrd="0" presId="urn:microsoft.com/office/officeart/2008/layout/AlternatingPictureBlocks"/>
    <dgm:cxn modelId="{B7B9FE4B-9547-4CDC-965E-0CDE5637FA5C}" type="presParOf" srcId="{E0EC6396-3BDB-4A3E-9095-2CE92AD97DBD}" destId="{ADAEAC76-5A99-453D-BB3B-E8EC9384A112}" srcOrd="1" destOrd="0" presId="urn:microsoft.com/office/officeart/2008/layout/AlternatingPictureBlocks"/>
    <dgm:cxn modelId="{D56A73F2-2119-4C18-A985-82296F76513B}" type="presParOf" srcId="{AD67DE66-7651-4F87-9538-18DDCFB4A08A}" destId="{370C9FA7-2EB6-440E-B4EF-5E2E64A6A168}" srcOrd="5" destOrd="0" presId="urn:microsoft.com/office/officeart/2008/layout/AlternatingPictureBlocks"/>
    <dgm:cxn modelId="{9738D937-9C83-45F1-A55A-6A217F29F5FB}" type="presParOf" srcId="{AD67DE66-7651-4F87-9538-18DDCFB4A08A}" destId="{B00A4D1B-94F4-4A8B-9001-21C934DF0D9D}" srcOrd="6" destOrd="0" presId="urn:microsoft.com/office/officeart/2008/layout/AlternatingPictureBlocks"/>
    <dgm:cxn modelId="{43CA4BB8-E030-4F10-A204-32A6498D8E2B}" type="presParOf" srcId="{B00A4D1B-94F4-4A8B-9001-21C934DF0D9D}" destId="{6F02B5DD-709E-4310-BAD0-F895A28F64D9}" srcOrd="0" destOrd="0" presId="urn:microsoft.com/office/officeart/2008/layout/AlternatingPictureBlocks"/>
    <dgm:cxn modelId="{E04FE267-4AE7-45B7-84E9-3E17764CA715}" type="presParOf" srcId="{B00A4D1B-94F4-4A8B-9001-21C934DF0D9D}" destId="{A9E0F294-AE81-4057-A9F2-E8D783F551B6}" srcOrd="1" destOrd="0" presId="urn:microsoft.com/office/officeart/2008/layout/AlternatingPictureBlocks"/>
    <dgm:cxn modelId="{A5C24E62-5A43-40D5-8304-AAD7DD549134}" type="presParOf" srcId="{AD67DE66-7651-4F87-9538-18DDCFB4A08A}" destId="{2D23336E-5FD8-4F20-B420-C16B95EC16F3}" srcOrd="7" destOrd="0" presId="urn:microsoft.com/office/officeart/2008/layout/AlternatingPictureBlocks"/>
    <dgm:cxn modelId="{698566BF-5692-4296-AAA3-84C800656845}" type="presParOf" srcId="{AD67DE66-7651-4F87-9538-18DDCFB4A08A}" destId="{82A859AE-ADFF-49BA-A706-2111023E1AD8}" srcOrd="8" destOrd="0" presId="urn:microsoft.com/office/officeart/2008/layout/AlternatingPictureBlocks"/>
    <dgm:cxn modelId="{4DF5E231-2443-4B52-BE90-2AC25959667F}" type="presParOf" srcId="{82A859AE-ADFF-49BA-A706-2111023E1AD8}" destId="{E10354B5-250F-4C81-B48D-EC9857A5B36C}" srcOrd="0" destOrd="0" presId="urn:microsoft.com/office/officeart/2008/layout/AlternatingPictureBlocks"/>
    <dgm:cxn modelId="{945B8A18-AB70-4343-9DFC-138B99B46DF6}" type="presParOf" srcId="{82A859AE-ADFF-49BA-A706-2111023E1AD8}" destId="{6C3B83C3-2AA3-4DF8-B5F4-FBBE2B688650}"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56BACA2-5359-48F9-BE4E-8BBB531799A2}" type="doc">
      <dgm:prSet loTypeId="urn:microsoft.com/office/officeart/2005/8/layout/bList2" loCatId="list" qsTypeId="urn:microsoft.com/office/officeart/2005/8/quickstyle/simple1" qsCatId="simple" csTypeId="urn:microsoft.com/office/officeart/2005/8/colors/colorful1" csCatId="colorful" phldr="1"/>
      <dgm:spPr/>
    </dgm:pt>
    <dgm:pt modelId="{CB30114A-0404-44B8-BE83-50878135EF2C}">
      <dgm:prSet phldrT="[Text]"/>
      <dgm:spPr/>
      <dgm:t>
        <a:bodyPr/>
        <a:lstStyle/>
        <a:p>
          <a:r>
            <a:rPr lang="en-US"/>
            <a:t>Sao cứng</a:t>
          </a:r>
        </a:p>
      </dgm:t>
    </dgm:pt>
    <dgm:pt modelId="{743E1F1D-633E-4FB0-8914-6F7DA53A91DC}" type="parTrans" cxnId="{1C3A6A4D-8F47-42BB-B9CF-089F79244AF1}">
      <dgm:prSet/>
      <dgm:spPr/>
      <dgm:t>
        <a:bodyPr/>
        <a:lstStyle/>
        <a:p>
          <a:endParaRPr lang="en-US"/>
        </a:p>
      </dgm:t>
    </dgm:pt>
    <dgm:pt modelId="{26029873-85BC-4005-BC23-97232D196D3F}" type="sibTrans" cxnId="{1C3A6A4D-8F47-42BB-B9CF-089F79244AF1}">
      <dgm:prSet/>
      <dgm:spPr/>
      <dgm:t>
        <a:bodyPr/>
        <a:lstStyle/>
        <a:p>
          <a:endParaRPr lang="en-US"/>
        </a:p>
      </dgm:t>
    </dgm:pt>
    <dgm:pt modelId="{18313094-F569-4E79-BFB0-ECC4A604C6D5}">
      <dgm:prSet phldrT="[Text]"/>
      <dgm:spPr/>
      <dgm:t>
        <a:bodyPr/>
        <a:lstStyle/>
        <a:p>
          <a:r>
            <a:rPr lang="en-US"/>
            <a:t>Sao mềm</a:t>
          </a:r>
        </a:p>
      </dgm:t>
    </dgm:pt>
    <dgm:pt modelId="{0FA653D6-2EFE-4FE6-9489-656ECE515AB1}" type="parTrans" cxnId="{A702FD00-C3F9-440A-863C-772A8722E1E0}">
      <dgm:prSet/>
      <dgm:spPr/>
      <dgm:t>
        <a:bodyPr/>
        <a:lstStyle/>
        <a:p>
          <a:endParaRPr lang="en-US"/>
        </a:p>
      </dgm:t>
    </dgm:pt>
    <dgm:pt modelId="{117B10AC-A92C-43DE-82A4-A0607F63AFD8}" type="sibTrans" cxnId="{A702FD00-C3F9-440A-863C-772A8722E1E0}">
      <dgm:prSet/>
      <dgm:spPr/>
      <dgm:t>
        <a:bodyPr/>
        <a:lstStyle/>
        <a:p>
          <a:endParaRPr lang="en-US"/>
        </a:p>
      </dgm:t>
    </dgm:pt>
    <dgm:pt modelId="{048751A0-093F-4B57-A479-DA4236740093}">
      <dgm:prSet phldrT="[Text]"/>
      <dgm:spPr/>
      <dgm:t>
        <a:bodyPr/>
        <a:lstStyle/>
        <a:p>
          <a:r>
            <a:rPr lang="en-US"/>
            <a:t>Điều khiển</a:t>
          </a:r>
        </a:p>
      </dgm:t>
    </dgm:pt>
    <dgm:pt modelId="{CC28377E-75DC-4A29-8ABE-0722C00BD997}" type="parTrans" cxnId="{8744E812-C079-442B-B2AE-610DE72088F5}">
      <dgm:prSet/>
      <dgm:spPr/>
      <dgm:t>
        <a:bodyPr/>
        <a:lstStyle/>
        <a:p>
          <a:endParaRPr lang="en-US"/>
        </a:p>
      </dgm:t>
    </dgm:pt>
    <dgm:pt modelId="{3B3EC239-3379-4579-977D-E8F66077F5DC}" type="sibTrans" cxnId="{8744E812-C079-442B-B2AE-610DE72088F5}">
      <dgm:prSet/>
      <dgm:spPr/>
      <dgm:t>
        <a:bodyPr/>
        <a:lstStyle/>
        <a:p>
          <a:endParaRPr lang="en-US"/>
        </a:p>
      </dgm:t>
    </dgm:pt>
    <dgm:pt modelId="{6BE5F23D-AF70-4CE0-8966-F4C9D25CF7F2}">
      <dgm:prSet/>
      <dgm:spPr/>
      <dgm:t>
        <a:bodyPr/>
        <a:lstStyle/>
        <a:p>
          <a:r>
            <a:rPr lang="en-GB"/>
            <a:t>chẳng hạn in ra báo cáo, tài liệu, thông báo, bảng biểu, sơ đồ,...</a:t>
          </a:r>
          <a:endParaRPr lang="en-US"/>
        </a:p>
      </dgm:t>
    </dgm:pt>
    <dgm:pt modelId="{91500F6B-3773-418F-A440-45E896D2A3F7}" type="parTrans" cxnId="{827A1BEE-502F-474F-9102-01A50DA3ABAD}">
      <dgm:prSet/>
      <dgm:spPr/>
      <dgm:t>
        <a:bodyPr/>
        <a:lstStyle/>
        <a:p>
          <a:endParaRPr lang="en-US"/>
        </a:p>
      </dgm:t>
    </dgm:pt>
    <dgm:pt modelId="{06422EFE-B56C-4530-96D9-4F77D03CD577}" type="sibTrans" cxnId="{827A1BEE-502F-474F-9102-01A50DA3ABAD}">
      <dgm:prSet/>
      <dgm:spPr/>
      <dgm:t>
        <a:bodyPr/>
        <a:lstStyle/>
        <a:p>
          <a:endParaRPr lang="en-US"/>
        </a:p>
      </dgm:t>
    </dgm:pt>
    <dgm:pt modelId="{6A6CFBE1-3138-473E-BCBE-904414868C49}">
      <dgm:prSet/>
      <dgm:spPr/>
      <dgm:t>
        <a:bodyPr/>
        <a:lstStyle/>
        <a:p>
          <a:r>
            <a:rPr lang="en-GB"/>
            <a:t>tức là hiển thị tạm thời trên màn hình;</a:t>
          </a:r>
          <a:endParaRPr lang="en-US"/>
        </a:p>
      </dgm:t>
    </dgm:pt>
    <dgm:pt modelId="{AE03B15D-AE61-4529-A750-CAF933565F0F}" type="parTrans" cxnId="{F872379B-118E-4EA6-8B74-25E05412D59E}">
      <dgm:prSet/>
      <dgm:spPr/>
      <dgm:t>
        <a:bodyPr/>
        <a:lstStyle/>
        <a:p>
          <a:endParaRPr lang="en-US"/>
        </a:p>
      </dgm:t>
    </dgm:pt>
    <dgm:pt modelId="{DFCBEEC5-A50F-4DE9-A038-B76CC4F2E3D7}" type="sibTrans" cxnId="{F872379B-118E-4EA6-8B74-25E05412D59E}">
      <dgm:prSet/>
      <dgm:spPr/>
      <dgm:t>
        <a:bodyPr/>
        <a:lstStyle/>
        <a:p>
          <a:endParaRPr lang="en-US"/>
        </a:p>
      </dgm:t>
    </dgm:pt>
    <dgm:pt modelId="{0FC2A48D-76DA-4C34-BF32-1EC42B96942C}">
      <dgm:prSet/>
      <dgm:spPr/>
      <dgm:t>
        <a:bodyPr/>
        <a:lstStyle/>
        <a:p>
          <a:r>
            <a:rPr lang="en-GB"/>
            <a:t>cụ thể như các lệnh điều khiển rôbôt công nghiệp hoặc các công đoạn trong quá trình tự động hoá.</a:t>
          </a:r>
          <a:endParaRPr lang="en-US"/>
        </a:p>
      </dgm:t>
    </dgm:pt>
    <dgm:pt modelId="{CA313254-8DDC-476A-9673-B0CE89AF36D8}" type="parTrans" cxnId="{CE8C0CE5-312D-42C6-AB73-06D9E1A70A06}">
      <dgm:prSet/>
      <dgm:spPr/>
      <dgm:t>
        <a:bodyPr/>
        <a:lstStyle/>
        <a:p>
          <a:endParaRPr lang="en-US"/>
        </a:p>
      </dgm:t>
    </dgm:pt>
    <dgm:pt modelId="{AE822FA8-FD02-4E04-A3B9-7F4678BD0B77}" type="sibTrans" cxnId="{CE8C0CE5-312D-42C6-AB73-06D9E1A70A06}">
      <dgm:prSet/>
      <dgm:spPr/>
      <dgm:t>
        <a:bodyPr/>
        <a:lstStyle/>
        <a:p>
          <a:endParaRPr lang="en-US"/>
        </a:p>
      </dgm:t>
    </dgm:pt>
    <dgm:pt modelId="{894E337E-34DA-4E47-AC2F-CB01422E896B}" type="pres">
      <dgm:prSet presAssocID="{156BACA2-5359-48F9-BE4E-8BBB531799A2}" presName="diagram" presStyleCnt="0">
        <dgm:presLayoutVars>
          <dgm:dir/>
          <dgm:animLvl val="lvl"/>
          <dgm:resizeHandles val="exact"/>
        </dgm:presLayoutVars>
      </dgm:prSet>
      <dgm:spPr/>
    </dgm:pt>
    <dgm:pt modelId="{157A2F89-0016-4324-A91B-93383103AE4B}" type="pres">
      <dgm:prSet presAssocID="{CB30114A-0404-44B8-BE83-50878135EF2C}" presName="compNode" presStyleCnt="0"/>
      <dgm:spPr/>
    </dgm:pt>
    <dgm:pt modelId="{EE8E9130-83AE-4855-A616-F21620B66C3C}" type="pres">
      <dgm:prSet presAssocID="{CB30114A-0404-44B8-BE83-50878135EF2C}" presName="childRect" presStyleLbl="bgAcc1" presStyleIdx="0" presStyleCnt="3">
        <dgm:presLayoutVars>
          <dgm:bulletEnabled val="1"/>
        </dgm:presLayoutVars>
      </dgm:prSet>
      <dgm:spPr/>
    </dgm:pt>
    <dgm:pt modelId="{0AA55725-9123-4901-90EC-935E8D0AA0A9}" type="pres">
      <dgm:prSet presAssocID="{CB30114A-0404-44B8-BE83-50878135EF2C}" presName="parentText" presStyleLbl="node1" presStyleIdx="0" presStyleCnt="0">
        <dgm:presLayoutVars>
          <dgm:chMax val="0"/>
          <dgm:bulletEnabled val="1"/>
        </dgm:presLayoutVars>
      </dgm:prSet>
      <dgm:spPr/>
    </dgm:pt>
    <dgm:pt modelId="{3AA4626E-BBF9-4F0A-A5BA-C0EECA67CFCB}" type="pres">
      <dgm:prSet presAssocID="{CB30114A-0404-44B8-BE83-50878135EF2C}" presName="parentRect" presStyleLbl="alignNode1" presStyleIdx="0" presStyleCnt="3"/>
      <dgm:spPr/>
    </dgm:pt>
    <dgm:pt modelId="{A4BC876D-B615-45E7-8559-AC4C969E1357}" type="pres">
      <dgm:prSet presAssocID="{CB30114A-0404-44B8-BE83-50878135EF2C}" presName="adorn" presStyleLbl="fgAccFollowNode1" presStyleIdx="0" presStyleCnt="3"/>
      <dgm:spPr>
        <a:blipFill rotWithShape="1">
          <a:blip xmlns:r="http://schemas.openxmlformats.org/officeDocument/2006/relationships" r:embed="rId1"/>
          <a:stretch>
            <a:fillRect/>
          </a:stretch>
        </a:blipFill>
      </dgm:spPr>
    </dgm:pt>
    <dgm:pt modelId="{3E07F5A9-B63A-4936-91C5-2B3BB59A51E5}" type="pres">
      <dgm:prSet presAssocID="{26029873-85BC-4005-BC23-97232D196D3F}" presName="sibTrans" presStyleLbl="sibTrans2D1" presStyleIdx="0" presStyleCnt="0"/>
      <dgm:spPr/>
    </dgm:pt>
    <dgm:pt modelId="{5DF06219-E789-401F-8218-AE66DB898C80}" type="pres">
      <dgm:prSet presAssocID="{18313094-F569-4E79-BFB0-ECC4A604C6D5}" presName="compNode" presStyleCnt="0"/>
      <dgm:spPr/>
    </dgm:pt>
    <dgm:pt modelId="{5490C1CA-3ED7-4DB6-A1FC-6D10151F93FA}" type="pres">
      <dgm:prSet presAssocID="{18313094-F569-4E79-BFB0-ECC4A604C6D5}" presName="childRect" presStyleLbl="bgAcc1" presStyleIdx="1" presStyleCnt="3">
        <dgm:presLayoutVars>
          <dgm:bulletEnabled val="1"/>
        </dgm:presLayoutVars>
      </dgm:prSet>
      <dgm:spPr/>
    </dgm:pt>
    <dgm:pt modelId="{15F5F508-D523-4989-ACCF-F3DBBEBA3C3A}" type="pres">
      <dgm:prSet presAssocID="{18313094-F569-4E79-BFB0-ECC4A604C6D5}" presName="parentText" presStyleLbl="node1" presStyleIdx="0" presStyleCnt="0">
        <dgm:presLayoutVars>
          <dgm:chMax val="0"/>
          <dgm:bulletEnabled val="1"/>
        </dgm:presLayoutVars>
      </dgm:prSet>
      <dgm:spPr/>
    </dgm:pt>
    <dgm:pt modelId="{19D0F178-BE98-43AC-A87F-984FEB35116C}" type="pres">
      <dgm:prSet presAssocID="{18313094-F569-4E79-BFB0-ECC4A604C6D5}" presName="parentRect" presStyleLbl="alignNode1" presStyleIdx="1" presStyleCnt="3"/>
      <dgm:spPr/>
    </dgm:pt>
    <dgm:pt modelId="{9429BF9B-A8A6-420A-B11C-B36C2786EEDF}" type="pres">
      <dgm:prSet presAssocID="{18313094-F569-4E79-BFB0-ECC4A604C6D5}" presName="adorn" presStyleLbl="fgAccFollowNode1" presStyleIdx="1" presStyleCnt="3"/>
      <dgm:spPr>
        <a:blipFill rotWithShape="1">
          <a:blip xmlns:r="http://schemas.openxmlformats.org/officeDocument/2006/relationships" r:embed="rId2"/>
          <a:stretch>
            <a:fillRect/>
          </a:stretch>
        </a:blipFill>
      </dgm:spPr>
    </dgm:pt>
    <dgm:pt modelId="{83D5C287-A4D2-4C28-92EA-3D3E44D13EE6}" type="pres">
      <dgm:prSet presAssocID="{117B10AC-A92C-43DE-82A4-A0607F63AFD8}" presName="sibTrans" presStyleLbl="sibTrans2D1" presStyleIdx="0" presStyleCnt="0"/>
      <dgm:spPr/>
    </dgm:pt>
    <dgm:pt modelId="{D6AFCDD4-1422-4782-B469-D313ABACC6EC}" type="pres">
      <dgm:prSet presAssocID="{048751A0-093F-4B57-A479-DA4236740093}" presName="compNode" presStyleCnt="0"/>
      <dgm:spPr/>
    </dgm:pt>
    <dgm:pt modelId="{D6016461-3A2D-4ABC-8C5C-6CF1EB79A87D}" type="pres">
      <dgm:prSet presAssocID="{048751A0-093F-4B57-A479-DA4236740093}" presName="childRect" presStyleLbl="bgAcc1" presStyleIdx="2" presStyleCnt="3">
        <dgm:presLayoutVars>
          <dgm:bulletEnabled val="1"/>
        </dgm:presLayoutVars>
      </dgm:prSet>
      <dgm:spPr/>
    </dgm:pt>
    <dgm:pt modelId="{5EC34306-6E67-483F-A3EB-3BCA04FFB325}" type="pres">
      <dgm:prSet presAssocID="{048751A0-093F-4B57-A479-DA4236740093}" presName="parentText" presStyleLbl="node1" presStyleIdx="0" presStyleCnt="0">
        <dgm:presLayoutVars>
          <dgm:chMax val="0"/>
          <dgm:bulletEnabled val="1"/>
        </dgm:presLayoutVars>
      </dgm:prSet>
      <dgm:spPr/>
    </dgm:pt>
    <dgm:pt modelId="{F518B7D0-180F-43B6-8287-06FA4BBE1053}" type="pres">
      <dgm:prSet presAssocID="{048751A0-093F-4B57-A479-DA4236740093}" presName="parentRect" presStyleLbl="alignNode1" presStyleIdx="2" presStyleCnt="3"/>
      <dgm:spPr/>
    </dgm:pt>
    <dgm:pt modelId="{0D8525FD-D850-4A7E-954F-AB28AAC1941B}" type="pres">
      <dgm:prSet presAssocID="{048751A0-093F-4B57-A479-DA4236740093}" presName="adorn" presStyleLbl="fgAccFollowNode1" presStyleIdx="2" presStyleCnt="3"/>
      <dgm:spPr>
        <a:blipFill rotWithShape="1">
          <a:blip xmlns:r="http://schemas.openxmlformats.org/officeDocument/2006/relationships" r:embed="rId3"/>
          <a:stretch>
            <a:fillRect/>
          </a:stretch>
        </a:blipFill>
      </dgm:spPr>
    </dgm:pt>
  </dgm:ptLst>
  <dgm:cxnLst>
    <dgm:cxn modelId="{A702FD00-C3F9-440A-863C-772A8722E1E0}" srcId="{156BACA2-5359-48F9-BE4E-8BBB531799A2}" destId="{18313094-F569-4E79-BFB0-ECC4A604C6D5}" srcOrd="1" destOrd="0" parTransId="{0FA653D6-2EFE-4FE6-9489-656ECE515AB1}" sibTransId="{117B10AC-A92C-43DE-82A4-A0607F63AFD8}"/>
    <dgm:cxn modelId="{8744E812-C079-442B-B2AE-610DE72088F5}" srcId="{156BACA2-5359-48F9-BE4E-8BBB531799A2}" destId="{048751A0-093F-4B57-A479-DA4236740093}" srcOrd="2" destOrd="0" parTransId="{CC28377E-75DC-4A29-8ABE-0722C00BD997}" sibTransId="{3B3EC239-3379-4579-977D-E8F66077F5DC}"/>
    <dgm:cxn modelId="{4BD59F18-C591-4165-A911-B05AFC68CEFA}" type="presOf" srcId="{26029873-85BC-4005-BC23-97232D196D3F}" destId="{3E07F5A9-B63A-4936-91C5-2B3BB59A51E5}" srcOrd="0" destOrd="0" presId="urn:microsoft.com/office/officeart/2005/8/layout/bList2"/>
    <dgm:cxn modelId="{8E1A3822-C8AB-48CF-A02B-D560471B224B}" type="presOf" srcId="{048751A0-093F-4B57-A479-DA4236740093}" destId="{F518B7D0-180F-43B6-8287-06FA4BBE1053}" srcOrd="1" destOrd="0" presId="urn:microsoft.com/office/officeart/2005/8/layout/bList2"/>
    <dgm:cxn modelId="{CE547143-5149-46B7-8DF0-F472B462F913}" type="presOf" srcId="{048751A0-093F-4B57-A479-DA4236740093}" destId="{5EC34306-6E67-483F-A3EB-3BCA04FFB325}" srcOrd="0" destOrd="0" presId="urn:microsoft.com/office/officeart/2005/8/layout/bList2"/>
    <dgm:cxn modelId="{13A03A66-FBDD-4B99-B617-FF41806D5D19}" type="presOf" srcId="{6BE5F23D-AF70-4CE0-8966-F4C9D25CF7F2}" destId="{EE8E9130-83AE-4855-A616-F21620B66C3C}" srcOrd="0" destOrd="0" presId="urn:microsoft.com/office/officeart/2005/8/layout/bList2"/>
    <dgm:cxn modelId="{1C3A6A4D-8F47-42BB-B9CF-089F79244AF1}" srcId="{156BACA2-5359-48F9-BE4E-8BBB531799A2}" destId="{CB30114A-0404-44B8-BE83-50878135EF2C}" srcOrd="0" destOrd="0" parTransId="{743E1F1D-633E-4FB0-8914-6F7DA53A91DC}" sibTransId="{26029873-85BC-4005-BC23-97232D196D3F}"/>
    <dgm:cxn modelId="{A187B44D-FAFF-4571-ADB4-92A4B1B1736A}" type="presOf" srcId="{6A6CFBE1-3138-473E-BCBE-904414868C49}" destId="{5490C1CA-3ED7-4DB6-A1FC-6D10151F93FA}" srcOrd="0" destOrd="0" presId="urn:microsoft.com/office/officeart/2005/8/layout/bList2"/>
    <dgm:cxn modelId="{3B7B4089-2D7E-4456-BCA4-3A833DFBFA2E}" type="presOf" srcId="{18313094-F569-4E79-BFB0-ECC4A604C6D5}" destId="{15F5F508-D523-4989-ACCF-F3DBBEBA3C3A}" srcOrd="0" destOrd="0" presId="urn:microsoft.com/office/officeart/2005/8/layout/bList2"/>
    <dgm:cxn modelId="{F872379B-118E-4EA6-8B74-25E05412D59E}" srcId="{18313094-F569-4E79-BFB0-ECC4A604C6D5}" destId="{6A6CFBE1-3138-473E-BCBE-904414868C49}" srcOrd="0" destOrd="0" parTransId="{AE03B15D-AE61-4529-A750-CAF933565F0F}" sibTransId="{DFCBEEC5-A50F-4DE9-A038-B76CC4F2E3D7}"/>
    <dgm:cxn modelId="{2FA4FAA2-F28A-4918-926A-B83827D6C110}" type="presOf" srcId="{18313094-F569-4E79-BFB0-ECC4A604C6D5}" destId="{19D0F178-BE98-43AC-A87F-984FEB35116C}" srcOrd="1" destOrd="0" presId="urn:microsoft.com/office/officeart/2005/8/layout/bList2"/>
    <dgm:cxn modelId="{62CFB1BD-2A86-443B-B865-9368FE695052}" type="presOf" srcId="{117B10AC-A92C-43DE-82A4-A0607F63AFD8}" destId="{83D5C287-A4D2-4C28-92EA-3D3E44D13EE6}" srcOrd="0" destOrd="0" presId="urn:microsoft.com/office/officeart/2005/8/layout/bList2"/>
    <dgm:cxn modelId="{772CDED6-AB80-4954-9174-BF40E6C32FC3}" type="presOf" srcId="{CB30114A-0404-44B8-BE83-50878135EF2C}" destId="{3AA4626E-BBF9-4F0A-A5BA-C0EECA67CFCB}" srcOrd="1" destOrd="0" presId="urn:microsoft.com/office/officeart/2005/8/layout/bList2"/>
    <dgm:cxn modelId="{78DF36DA-4737-49F5-B5EC-5E91A36093A1}" type="presOf" srcId="{156BACA2-5359-48F9-BE4E-8BBB531799A2}" destId="{894E337E-34DA-4E47-AC2F-CB01422E896B}" srcOrd="0" destOrd="0" presId="urn:microsoft.com/office/officeart/2005/8/layout/bList2"/>
    <dgm:cxn modelId="{B0DA46E0-93D3-444A-84E6-8C7EC94DADCD}" type="presOf" srcId="{0FC2A48D-76DA-4C34-BF32-1EC42B96942C}" destId="{D6016461-3A2D-4ABC-8C5C-6CF1EB79A87D}" srcOrd="0" destOrd="0" presId="urn:microsoft.com/office/officeart/2005/8/layout/bList2"/>
    <dgm:cxn modelId="{CE8C0CE5-312D-42C6-AB73-06D9E1A70A06}" srcId="{048751A0-093F-4B57-A479-DA4236740093}" destId="{0FC2A48D-76DA-4C34-BF32-1EC42B96942C}" srcOrd="0" destOrd="0" parTransId="{CA313254-8DDC-476A-9673-B0CE89AF36D8}" sibTransId="{AE822FA8-FD02-4E04-A3B9-7F4678BD0B77}"/>
    <dgm:cxn modelId="{2112AEE8-782A-475B-8B88-56B8D217BCE9}" type="presOf" srcId="{CB30114A-0404-44B8-BE83-50878135EF2C}" destId="{0AA55725-9123-4901-90EC-935E8D0AA0A9}" srcOrd="0" destOrd="0" presId="urn:microsoft.com/office/officeart/2005/8/layout/bList2"/>
    <dgm:cxn modelId="{827A1BEE-502F-474F-9102-01A50DA3ABAD}" srcId="{CB30114A-0404-44B8-BE83-50878135EF2C}" destId="{6BE5F23D-AF70-4CE0-8966-F4C9D25CF7F2}" srcOrd="0" destOrd="0" parTransId="{91500F6B-3773-418F-A440-45E896D2A3F7}" sibTransId="{06422EFE-B56C-4530-96D9-4F77D03CD577}"/>
    <dgm:cxn modelId="{3CF253B5-2DED-493F-88FD-B6C61E49CC46}" type="presParOf" srcId="{894E337E-34DA-4E47-AC2F-CB01422E896B}" destId="{157A2F89-0016-4324-A91B-93383103AE4B}" srcOrd="0" destOrd="0" presId="urn:microsoft.com/office/officeart/2005/8/layout/bList2"/>
    <dgm:cxn modelId="{EF50AEF9-BE03-4BCD-8C8D-3A2FCAC70BAE}" type="presParOf" srcId="{157A2F89-0016-4324-A91B-93383103AE4B}" destId="{EE8E9130-83AE-4855-A616-F21620B66C3C}" srcOrd="0" destOrd="0" presId="urn:microsoft.com/office/officeart/2005/8/layout/bList2"/>
    <dgm:cxn modelId="{438FA321-AC4D-4B48-A716-655C5A980B7F}" type="presParOf" srcId="{157A2F89-0016-4324-A91B-93383103AE4B}" destId="{0AA55725-9123-4901-90EC-935E8D0AA0A9}" srcOrd="1" destOrd="0" presId="urn:microsoft.com/office/officeart/2005/8/layout/bList2"/>
    <dgm:cxn modelId="{219FE5FC-9DE8-41FF-A14D-4C71D420CFC2}" type="presParOf" srcId="{157A2F89-0016-4324-A91B-93383103AE4B}" destId="{3AA4626E-BBF9-4F0A-A5BA-C0EECA67CFCB}" srcOrd="2" destOrd="0" presId="urn:microsoft.com/office/officeart/2005/8/layout/bList2"/>
    <dgm:cxn modelId="{818BE899-EB12-4A1C-983C-1F53FA5C62D5}" type="presParOf" srcId="{157A2F89-0016-4324-A91B-93383103AE4B}" destId="{A4BC876D-B615-45E7-8559-AC4C969E1357}" srcOrd="3" destOrd="0" presId="urn:microsoft.com/office/officeart/2005/8/layout/bList2"/>
    <dgm:cxn modelId="{35A14486-6BF0-4306-A32B-051098052DFF}" type="presParOf" srcId="{894E337E-34DA-4E47-AC2F-CB01422E896B}" destId="{3E07F5A9-B63A-4936-91C5-2B3BB59A51E5}" srcOrd="1" destOrd="0" presId="urn:microsoft.com/office/officeart/2005/8/layout/bList2"/>
    <dgm:cxn modelId="{30F529B9-7C96-463A-AB48-EB3400E9DFF6}" type="presParOf" srcId="{894E337E-34DA-4E47-AC2F-CB01422E896B}" destId="{5DF06219-E789-401F-8218-AE66DB898C80}" srcOrd="2" destOrd="0" presId="urn:microsoft.com/office/officeart/2005/8/layout/bList2"/>
    <dgm:cxn modelId="{CBDD40CB-B994-40B2-B998-C6AAF2860A11}" type="presParOf" srcId="{5DF06219-E789-401F-8218-AE66DB898C80}" destId="{5490C1CA-3ED7-4DB6-A1FC-6D10151F93FA}" srcOrd="0" destOrd="0" presId="urn:microsoft.com/office/officeart/2005/8/layout/bList2"/>
    <dgm:cxn modelId="{C24E4755-BFE8-4365-831E-4BA477E00EAF}" type="presParOf" srcId="{5DF06219-E789-401F-8218-AE66DB898C80}" destId="{15F5F508-D523-4989-ACCF-F3DBBEBA3C3A}" srcOrd="1" destOrd="0" presId="urn:microsoft.com/office/officeart/2005/8/layout/bList2"/>
    <dgm:cxn modelId="{CBAD14A1-0D12-4EB0-B0AB-CFD5745FD840}" type="presParOf" srcId="{5DF06219-E789-401F-8218-AE66DB898C80}" destId="{19D0F178-BE98-43AC-A87F-984FEB35116C}" srcOrd="2" destOrd="0" presId="urn:microsoft.com/office/officeart/2005/8/layout/bList2"/>
    <dgm:cxn modelId="{3479F413-5237-448A-961E-EE1C468CF61B}" type="presParOf" srcId="{5DF06219-E789-401F-8218-AE66DB898C80}" destId="{9429BF9B-A8A6-420A-B11C-B36C2786EEDF}" srcOrd="3" destOrd="0" presId="urn:microsoft.com/office/officeart/2005/8/layout/bList2"/>
    <dgm:cxn modelId="{68385759-A71C-422A-B2D7-DA57D6336E38}" type="presParOf" srcId="{894E337E-34DA-4E47-AC2F-CB01422E896B}" destId="{83D5C287-A4D2-4C28-92EA-3D3E44D13EE6}" srcOrd="3" destOrd="0" presId="urn:microsoft.com/office/officeart/2005/8/layout/bList2"/>
    <dgm:cxn modelId="{94CFFA68-522E-46F4-9F40-B92B72A589E8}" type="presParOf" srcId="{894E337E-34DA-4E47-AC2F-CB01422E896B}" destId="{D6AFCDD4-1422-4782-B469-D313ABACC6EC}" srcOrd="4" destOrd="0" presId="urn:microsoft.com/office/officeart/2005/8/layout/bList2"/>
    <dgm:cxn modelId="{EF88A11A-233A-454D-B6F9-B3040E1398FC}" type="presParOf" srcId="{D6AFCDD4-1422-4782-B469-D313ABACC6EC}" destId="{D6016461-3A2D-4ABC-8C5C-6CF1EB79A87D}" srcOrd="0" destOrd="0" presId="urn:microsoft.com/office/officeart/2005/8/layout/bList2"/>
    <dgm:cxn modelId="{043B9046-8B20-4247-9474-B7CA88F97ECB}" type="presParOf" srcId="{D6AFCDD4-1422-4782-B469-D313ABACC6EC}" destId="{5EC34306-6E67-483F-A3EB-3BCA04FFB325}" srcOrd="1" destOrd="0" presId="urn:microsoft.com/office/officeart/2005/8/layout/bList2"/>
    <dgm:cxn modelId="{D1016282-D82E-465D-9738-B64CAD101BA9}" type="presParOf" srcId="{D6AFCDD4-1422-4782-B469-D313ABACC6EC}" destId="{F518B7D0-180F-43B6-8287-06FA4BBE1053}" srcOrd="2" destOrd="0" presId="urn:microsoft.com/office/officeart/2005/8/layout/bList2"/>
    <dgm:cxn modelId="{A345F29A-16C3-46FA-A0FC-207F313BB36D}" type="presParOf" srcId="{D6AFCDD4-1422-4782-B469-D313ABACC6EC}" destId="{0D8525FD-D850-4A7E-954F-AB28AAC1941B}"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C72C45-1911-4133-B2AD-7CB9C74E4DDB}">
      <dsp:nvSpPr>
        <dsp:cNvPr id="0" name=""/>
        <dsp:cNvSpPr/>
      </dsp:nvSpPr>
      <dsp:spPr>
        <a:xfrm>
          <a:off x="-6126981" y="-57682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A6269C-536A-4917-BFBC-80EEAF8B214F}">
      <dsp:nvSpPr>
        <dsp:cNvPr id="0" name=""/>
        <dsp:cNvSpPr/>
      </dsp:nvSpPr>
      <dsp:spPr>
        <a:xfrm>
          <a:off x="610504" y="416587"/>
          <a:ext cx="7440913" cy="8336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a:latin typeface="Cambria" panose="02040503050406030204" pitchFamily="18" charset="0"/>
              <a:ea typeface="Cambria" panose="02040503050406030204" pitchFamily="18" charset="0"/>
            </a:rPr>
            <a:t>Thời đại công nghệ thông tin</a:t>
          </a:r>
        </a:p>
      </dsp:txBody>
      <dsp:txXfrm>
        <a:off x="610504" y="416587"/>
        <a:ext cx="7440913" cy="833607"/>
      </dsp:txXfrm>
    </dsp:sp>
    <dsp:sp modelId="{310E61FC-923E-4BA3-B702-D22F0CACE6F0}">
      <dsp:nvSpPr>
        <dsp:cNvPr id="0" name=""/>
        <dsp:cNvSpPr/>
      </dsp:nvSpPr>
      <dsp:spPr>
        <a:xfrm>
          <a:off x="89500" y="312386"/>
          <a:ext cx="1042009" cy="1042009"/>
        </a:xfrm>
        <a:prstGeom prst="ellipse">
          <a:avLst/>
        </a:prstGeom>
        <a:solidFill>
          <a:schemeClr val="accent6"/>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6A1C37-E0E6-4159-8795-F469682C9F8C}">
      <dsp:nvSpPr>
        <dsp:cNvPr id="0" name=""/>
        <dsp:cNvSpPr/>
      </dsp:nvSpPr>
      <dsp:spPr>
        <a:xfrm>
          <a:off x="1088431" y="1667215"/>
          <a:ext cx="6962986" cy="833607"/>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a:latin typeface="Cambria" panose="02040503050406030204" pitchFamily="18" charset="0"/>
              <a:ea typeface="Cambria" panose="02040503050406030204" pitchFamily="18" charset="0"/>
            </a:rPr>
            <a:t>Một số khái niệm</a:t>
          </a:r>
        </a:p>
      </dsp:txBody>
      <dsp:txXfrm>
        <a:off x="1088431" y="1667215"/>
        <a:ext cx="6962986" cy="833607"/>
      </dsp:txXfrm>
    </dsp:sp>
    <dsp:sp modelId="{B0629E5E-8514-41D7-9F57-EE51036DC2CD}">
      <dsp:nvSpPr>
        <dsp:cNvPr id="0" name=""/>
        <dsp:cNvSpPr/>
      </dsp:nvSpPr>
      <dsp:spPr>
        <a:xfrm>
          <a:off x="567426" y="1563014"/>
          <a:ext cx="1042009" cy="1042009"/>
        </a:xfrm>
        <a:prstGeom prst="ellipse">
          <a:avLst/>
        </a:prstGeom>
        <a:solidFill>
          <a:srgbClr val="00B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25F8D6-C83A-4122-B0DB-A6B502C31538}">
      <dsp:nvSpPr>
        <dsp:cNvPr id="0" name=""/>
        <dsp:cNvSpPr/>
      </dsp:nvSpPr>
      <dsp:spPr>
        <a:xfrm>
          <a:off x="1088431" y="2917843"/>
          <a:ext cx="6962986" cy="833607"/>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a:latin typeface="Cambria" panose="02040503050406030204" pitchFamily="18" charset="0"/>
              <a:ea typeface="Cambria" panose="02040503050406030204" pitchFamily="18" charset="0"/>
            </a:rPr>
            <a:t>Hệ thống thông tin</a:t>
          </a:r>
        </a:p>
      </dsp:txBody>
      <dsp:txXfrm>
        <a:off x="1088431" y="2917843"/>
        <a:ext cx="6962986" cy="833607"/>
      </dsp:txXfrm>
    </dsp:sp>
    <dsp:sp modelId="{CFC36B0E-FB7D-4873-AF36-A53E6EBD798B}">
      <dsp:nvSpPr>
        <dsp:cNvPr id="0" name=""/>
        <dsp:cNvSpPr/>
      </dsp:nvSpPr>
      <dsp:spPr>
        <a:xfrm>
          <a:off x="567426" y="2813642"/>
          <a:ext cx="1042009" cy="1042009"/>
        </a:xfrm>
        <a:prstGeom prst="ellipse">
          <a:avLst/>
        </a:prstGeom>
        <a:solidFill>
          <a:srgbClr val="FFC0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3121BF-123F-4E66-932A-E85A90E1D27A}">
      <dsp:nvSpPr>
        <dsp:cNvPr id="0" name=""/>
        <dsp:cNvSpPr/>
      </dsp:nvSpPr>
      <dsp:spPr>
        <a:xfrm>
          <a:off x="610504" y="4168472"/>
          <a:ext cx="7440913" cy="833607"/>
        </a:xfrm>
        <a:prstGeom prst="rect">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a:latin typeface="Cambria" panose="02040503050406030204" pitchFamily="18" charset="0"/>
              <a:ea typeface="Cambria" panose="02040503050406030204" pitchFamily="18" charset="0"/>
            </a:rPr>
            <a:t>Quá trình XD hệ thống thông tin</a:t>
          </a:r>
        </a:p>
      </dsp:txBody>
      <dsp:txXfrm>
        <a:off x="610504" y="4168472"/>
        <a:ext cx="7440913" cy="833607"/>
      </dsp:txXfrm>
    </dsp:sp>
    <dsp:sp modelId="{F79FD379-8509-4A5D-B0D0-7CD7AB4D61E2}">
      <dsp:nvSpPr>
        <dsp:cNvPr id="0" name=""/>
        <dsp:cNvSpPr/>
      </dsp:nvSpPr>
      <dsp:spPr>
        <a:xfrm>
          <a:off x="89500" y="4064271"/>
          <a:ext cx="1042009" cy="1042009"/>
        </a:xfrm>
        <a:prstGeom prst="ellipse">
          <a:avLst/>
        </a:prstGeom>
        <a:solidFill>
          <a:schemeClr val="tx2">
            <a:lumMod val="40000"/>
            <a:lumOff val="6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F7D10F-EC92-4AA6-B74C-E3D2EA0D4F2D}">
      <dsp:nvSpPr>
        <dsp:cNvPr id="0" name=""/>
        <dsp:cNvSpPr/>
      </dsp:nvSpPr>
      <dsp:spPr>
        <a:xfrm>
          <a:off x="648254" y="183490"/>
          <a:ext cx="3028804" cy="94650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1097"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Hệ thống thông tin cấp tác nghiệp</a:t>
          </a:r>
        </a:p>
      </dsp:txBody>
      <dsp:txXfrm>
        <a:off x="648254" y="183490"/>
        <a:ext cx="3028804" cy="946501"/>
      </dsp:txXfrm>
    </dsp:sp>
    <dsp:sp modelId="{EC11E833-C5CF-435D-8524-8475E2621364}">
      <dsp:nvSpPr>
        <dsp:cNvPr id="0" name=""/>
        <dsp:cNvSpPr/>
      </dsp:nvSpPr>
      <dsp:spPr>
        <a:xfrm>
          <a:off x="522054" y="46774"/>
          <a:ext cx="662551" cy="993826"/>
        </a:xfrm>
        <a:prstGeom prst="rect">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0CE84B-F395-4960-A1D5-CA855088AED6}">
      <dsp:nvSpPr>
        <dsp:cNvPr id="0" name=""/>
        <dsp:cNvSpPr/>
      </dsp:nvSpPr>
      <dsp:spPr>
        <a:xfrm>
          <a:off x="3942228" y="183490"/>
          <a:ext cx="3028804" cy="94650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1097"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Hệ thống thông tin cấp chuyên gia</a:t>
          </a:r>
        </a:p>
      </dsp:txBody>
      <dsp:txXfrm>
        <a:off x="3942228" y="183490"/>
        <a:ext cx="3028804" cy="946501"/>
      </dsp:txXfrm>
    </dsp:sp>
    <dsp:sp modelId="{3EAF6AFA-BEDE-4CF1-A166-1112B50C132B}">
      <dsp:nvSpPr>
        <dsp:cNvPr id="0" name=""/>
        <dsp:cNvSpPr/>
      </dsp:nvSpPr>
      <dsp:spPr>
        <a:xfrm>
          <a:off x="3816028" y="46774"/>
          <a:ext cx="662551" cy="993826"/>
        </a:xfrm>
        <a:prstGeom prst="rect">
          <a:avLst/>
        </a:prstGeom>
        <a:solidFill>
          <a:schemeClr val="accent3">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5FD2B9-9623-4E1F-9E81-4F5678779A2F}">
      <dsp:nvSpPr>
        <dsp:cNvPr id="0" name=""/>
        <dsp:cNvSpPr/>
      </dsp:nvSpPr>
      <dsp:spPr>
        <a:xfrm>
          <a:off x="7236202" y="183490"/>
          <a:ext cx="3028804" cy="94650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1097"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Hệ thống thông tin cấp chiến thuật</a:t>
          </a:r>
        </a:p>
      </dsp:txBody>
      <dsp:txXfrm>
        <a:off x="7236202" y="183490"/>
        <a:ext cx="3028804" cy="946501"/>
      </dsp:txXfrm>
    </dsp:sp>
    <dsp:sp modelId="{C0DCE812-1B75-4770-A020-3CDE4F0F1C82}">
      <dsp:nvSpPr>
        <dsp:cNvPr id="0" name=""/>
        <dsp:cNvSpPr/>
      </dsp:nvSpPr>
      <dsp:spPr>
        <a:xfrm>
          <a:off x="7110002" y="46774"/>
          <a:ext cx="662551" cy="993826"/>
        </a:xfrm>
        <a:prstGeom prst="rect">
          <a:avLst/>
        </a:prstGeom>
        <a:solidFill>
          <a:schemeClr val="accent4">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4A95AB-F5AF-4E85-802E-099ADAC31C42}">
      <dsp:nvSpPr>
        <dsp:cNvPr id="0" name=""/>
        <dsp:cNvSpPr/>
      </dsp:nvSpPr>
      <dsp:spPr>
        <a:xfrm>
          <a:off x="648254" y="1375031"/>
          <a:ext cx="3028804" cy="94650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1097"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Hệ thống thông tin cấp chiến lược</a:t>
          </a:r>
        </a:p>
      </dsp:txBody>
      <dsp:txXfrm>
        <a:off x="648254" y="1375031"/>
        <a:ext cx="3028804" cy="946501"/>
      </dsp:txXfrm>
    </dsp:sp>
    <dsp:sp modelId="{7D447B13-91D1-4E72-8FC1-FA4C9D4DDA11}">
      <dsp:nvSpPr>
        <dsp:cNvPr id="0" name=""/>
        <dsp:cNvSpPr/>
      </dsp:nvSpPr>
      <dsp:spPr>
        <a:xfrm>
          <a:off x="522054" y="1238314"/>
          <a:ext cx="662551" cy="993826"/>
        </a:xfrm>
        <a:prstGeom prst="rect">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714EEE-8841-4F4A-ACD6-407E382165DD}">
      <dsp:nvSpPr>
        <dsp:cNvPr id="0" name=""/>
        <dsp:cNvSpPr/>
      </dsp:nvSpPr>
      <dsp:spPr>
        <a:xfrm>
          <a:off x="3942228" y="1375031"/>
          <a:ext cx="3028804" cy="94650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1097"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Hệ thống thông tin xử lý giao dịch</a:t>
          </a:r>
        </a:p>
      </dsp:txBody>
      <dsp:txXfrm>
        <a:off x="3942228" y="1375031"/>
        <a:ext cx="3028804" cy="946501"/>
      </dsp:txXfrm>
    </dsp:sp>
    <dsp:sp modelId="{D6B03705-E9BF-42F0-BBE6-AC1570389F7D}">
      <dsp:nvSpPr>
        <dsp:cNvPr id="0" name=""/>
        <dsp:cNvSpPr/>
      </dsp:nvSpPr>
      <dsp:spPr>
        <a:xfrm>
          <a:off x="3816028" y="1238314"/>
          <a:ext cx="662551" cy="993826"/>
        </a:xfrm>
        <a:prstGeom prst="rect">
          <a:avLst/>
        </a:prstGeom>
        <a:solidFill>
          <a:schemeClr val="accent6">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C3541D-5F91-445B-9D90-1FBEDBFB69CD}">
      <dsp:nvSpPr>
        <dsp:cNvPr id="0" name=""/>
        <dsp:cNvSpPr/>
      </dsp:nvSpPr>
      <dsp:spPr>
        <a:xfrm>
          <a:off x="7236202" y="1375031"/>
          <a:ext cx="3028804" cy="94650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1097"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Hệ thông thông tin phục vụ quản lý</a:t>
          </a:r>
        </a:p>
      </dsp:txBody>
      <dsp:txXfrm>
        <a:off x="7236202" y="1375031"/>
        <a:ext cx="3028804" cy="946501"/>
      </dsp:txXfrm>
    </dsp:sp>
    <dsp:sp modelId="{A6356928-CB0E-4051-A68D-F60B6532E6A9}">
      <dsp:nvSpPr>
        <dsp:cNvPr id="0" name=""/>
        <dsp:cNvSpPr/>
      </dsp:nvSpPr>
      <dsp:spPr>
        <a:xfrm>
          <a:off x="7110002" y="1238314"/>
          <a:ext cx="662551" cy="993826"/>
        </a:xfrm>
        <a:prstGeom prst="rect">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59EC55-DB2E-45FB-B038-B6AF44F91800}">
      <dsp:nvSpPr>
        <dsp:cNvPr id="0" name=""/>
        <dsp:cNvSpPr/>
      </dsp:nvSpPr>
      <dsp:spPr>
        <a:xfrm>
          <a:off x="648254" y="2566571"/>
          <a:ext cx="3028804" cy="94650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1097"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Hệ thống thông tin hỗ trợ ra quyết định</a:t>
          </a:r>
        </a:p>
      </dsp:txBody>
      <dsp:txXfrm>
        <a:off x="648254" y="2566571"/>
        <a:ext cx="3028804" cy="946501"/>
      </dsp:txXfrm>
    </dsp:sp>
    <dsp:sp modelId="{BA523184-26E2-491C-B42B-1B4599341D4B}">
      <dsp:nvSpPr>
        <dsp:cNvPr id="0" name=""/>
        <dsp:cNvSpPr/>
      </dsp:nvSpPr>
      <dsp:spPr>
        <a:xfrm>
          <a:off x="522054" y="2429854"/>
          <a:ext cx="662551" cy="993826"/>
        </a:xfrm>
        <a:prstGeom prst="rect">
          <a:avLst/>
        </a:prstGeom>
        <a:solidFill>
          <a:schemeClr val="accent3">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B75738-FD28-4639-8A71-82FD51602785}">
      <dsp:nvSpPr>
        <dsp:cNvPr id="0" name=""/>
        <dsp:cNvSpPr/>
      </dsp:nvSpPr>
      <dsp:spPr>
        <a:xfrm>
          <a:off x="3942228" y="2566571"/>
          <a:ext cx="3028804" cy="94650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1097"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Hệ thống thống tin hỗ trợ điều hành</a:t>
          </a:r>
        </a:p>
      </dsp:txBody>
      <dsp:txXfrm>
        <a:off x="3942228" y="2566571"/>
        <a:ext cx="3028804" cy="946501"/>
      </dsp:txXfrm>
    </dsp:sp>
    <dsp:sp modelId="{CB997235-D3A1-4D9E-B1BD-6382BBD5B61E}">
      <dsp:nvSpPr>
        <dsp:cNvPr id="0" name=""/>
        <dsp:cNvSpPr/>
      </dsp:nvSpPr>
      <dsp:spPr>
        <a:xfrm>
          <a:off x="3816028" y="2429854"/>
          <a:ext cx="662551" cy="993826"/>
        </a:xfrm>
        <a:prstGeom prst="rect">
          <a:avLst/>
        </a:prstGeom>
        <a:solidFill>
          <a:schemeClr val="accent4">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76F520-679E-4E99-9556-AABAC04F2822}">
      <dsp:nvSpPr>
        <dsp:cNvPr id="0" name=""/>
        <dsp:cNvSpPr/>
      </dsp:nvSpPr>
      <dsp:spPr>
        <a:xfrm>
          <a:off x="7236202" y="2566571"/>
          <a:ext cx="3028804" cy="94650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1097"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Hệ thống chuyên gia</a:t>
          </a:r>
        </a:p>
      </dsp:txBody>
      <dsp:txXfrm>
        <a:off x="7236202" y="2566571"/>
        <a:ext cx="3028804" cy="946501"/>
      </dsp:txXfrm>
    </dsp:sp>
    <dsp:sp modelId="{3FB21F1F-8314-41AF-A2EC-82B440501C40}">
      <dsp:nvSpPr>
        <dsp:cNvPr id="0" name=""/>
        <dsp:cNvSpPr/>
      </dsp:nvSpPr>
      <dsp:spPr>
        <a:xfrm>
          <a:off x="7110002" y="2429854"/>
          <a:ext cx="662551" cy="993826"/>
        </a:xfrm>
        <a:prstGeom prst="rect">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B020B9-CA6B-4713-A61E-EEB6EB4AFEFD}">
      <dsp:nvSpPr>
        <dsp:cNvPr id="0" name=""/>
        <dsp:cNvSpPr/>
      </dsp:nvSpPr>
      <dsp:spPr>
        <a:xfrm>
          <a:off x="3942228" y="3758111"/>
          <a:ext cx="3028804" cy="94650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1097"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Hệ thống thông tin tin tích hợp</a:t>
          </a:r>
        </a:p>
      </dsp:txBody>
      <dsp:txXfrm>
        <a:off x="3942228" y="3758111"/>
        <a:ext cx="3028804" cy="946501"/>
      </dsp:txXfrm>
    </dsp:sp>
    <dsp:sp modelId="{785AF840-6CE2-438D-AECE-E5C50919F80E}">
      <dsp:nvSpPr>
        <dsp:cNvPr id="0" name=""/>
        <dsp:cNvSpPr/>
      </dsp:nvSpPr>
      <dsp:spPr>
        <a:xfrm>
          <a:off x="3816028" y="3621394"/>
          <a:ext cx="662551" cy="993826"/>
        </a:xfrm>
        <a:prstGeom prst="rect">
          <a:avLst/>
        </a:prstGeom>
        <a:solidFill>
          <a:schemeClr val="accent6">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B747B-28A1-4531-A1F6-BE0A4B63428E}">
      <dsp:nvSpPr>
        <dsp:cNvPr id="0" name=""/>
        <dsp:cNvSpPr/>
      </dsp:nvSpPr>
      <dsp:spPr>
        <a:xfrm rot="5400000">
          <a:off x="641365" y="632472"/>
          <a:ext cx="538389" cy="61293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373EA6-F5FC-42F5-B964-7CCE0EAE8B25}">
      <dsp:nvSpPr>
        <dsp:cNvPr id="0" name=""/>
        <dsp:cNvSpPr/>
      </dsp:nvSpPr>
      <dsp:spPr>
        <a:xfrm>
          <a:off x="498724" y="35656"/>
          <a:ext cx="906331" cy="634402"/>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Xác định vấn đề</a:t>
          </a:r>
          <a:endParaRPr lang="en-US" sz="1400" kern="1200"/>
        </a:p>
      </dsp:txBody>
      <dsp:txXfrm>
        <a:off x="529699" y="66631"/>
        <a:ext cx="844381" cy="572452"/>
      </dsp:txXfrm>
    </dsp:sp>
    <dsp:sp modelId="{FA4C2F4A-A025-432B-BE78-4116A5AD05BF}">
      <dsp:nvSpPr>
        <dsp:cNvPr id="0" name=""/>
        <dsp:cNvSpPr/>
      </dsp:nvSpPr>
      <dsp:spPr>
        <a:xfrm>
          <a:off x="1636292" y="115825"/>
          <a:ext cx="3166029" cy="512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GB" sz="1600" kern="1200"/>
            <a:t>Xác định vấn đề, các yêu cầu quản lý hệ thống. </a:t>
          </a:r>
          <a:endParaRPr lang="en-US" sz="1600" kern="1200"/>
        </a:p>
      </dsp:txBody>
      <dsp:txXfrm>
        <a:off x="1636292" y="115825"/>
        <a:ext cx="3166029" cy="512751"/>
      </dsp:txXfrm>
    </dsp:sp>
    <dsp:sp modelId="{5BBD5C58-7599-4950-8883-5B3BBD31A242}">
      <dsp:nvSpPr>
        <dsp:cNvPr id="0" name=""/>
        <dsp:cNvSpPr/>
      </dsp:nvSpPr>
      <dsp:spPr>
        <a:xfrm rot="5400000">
          <a:off x="1708213" y="1394275"/>
          <a:ext cx="538389" cy="612937"/>
        </a:xfrm>
        <a:prstGeom prst="bentUpArrow">
          <a:avLst>
            <a:gd name="adj1" fmla="val 32840"/>
            <a:gd name="adj2" fmla="val 25000"/>
            <a:gd name="adj3" fmla="val 35780"/>
          </a:avLst>
        </a:prstGeom>
        <a:solidFill>
          <a:schemeClr val="accent1">
            <a:tint val="50000"/>
            <a:hueOff val="-3406816"/>
            <a:satOff val="-6062"/>
            <a:lumOff val="18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1788A0-72CC-42EB-BC05-C409D5C28303}">
      <dsp:nvSpPr>
        <dsp:cNvPr id="0" name=""/>
        <dsp:cNvSpPr/>
      </dsp:nvSpPr>
      <dsp:spPr>
        <a:xfrm>
          <a:off x="1565573" y="797459"/>
          <a:ext cx="906331" cy="634402"/>
        </a:xfrm>
        <a:prstGeom prst="roundRect">
          <a:avLst>
            <a:gd name="adj" fmla="val 166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Xác định mục tiêu</a:t>
          </a:r>
          <a:endParaRPr lang="en-US" sz="1400" kern="1200"/>
        </a:p>
      </dsp:txBody>
      <dsp:txXfrm>
        <a:off x="1596548" y="828434"/>
        <a:ext cx="844381" cy="572452"/>
      </dsp:txXfrm>
    </dsp:sp>
    <dsp:sp modelId="{35D6C572-5725-4CAB-A513-D47D475138FC}">
      <dsp:nvSpPr>
        <dsp:cNvPr id="0" name=""/>
        <dsp:cNvSpPr/>
      </dsp:nvSpPr>
      <dsp:spPr>
        <a:xfrm>
          <a:off x="2654542" y="828468"/>
          <a:ext cx="3243562" cy="512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GB" sz="1600" kern="1200"/>
            <a:t>ưu tiên, giải pháp sơ bộ và chứng minh tính khả thi. </a:t>
          </a:r>
          <a:endParaRPr lang="en-US" sz="1600" kern="1200"/>
        </a:p>
      </dsp:txBody>
      <dsp:txXfrm>
        <a:off x="2654542" y="828468"/>
        <a:ext cx="3243562" cy="512751"/>
      </dsp:txXfrm>
    </dsp:sp>
    <dsp:sp modelId="{38DCDDE5-1633-42D4-B49C-03B1A7CFAE57}">
      <dsp:nvSpPr>
        <dsp:cNvPr id="0" name=""/>
        <dsp:cNvSpPr/>
      </dsp:nvSpPr>
      <dsp:spPr>
        <a:xfrm rot="5400000">
          <a:off x="2698639" y="2215076"/>
          <a:ext cx="538389" cy="612937"/>
        </a:xfrm>
        <a:prstGeom prst="bentUpArrow">
          <a:avLst>
            <a:gd name="adj1" fmla="val 32840"/>
            <a:gd name="adj2" fmla="val 25000"/>
            <a:gd name="adj3" fmla="val 35780"/>
          </a:avLst>
        </a:prstGeom>
        <a:solidFill>
          <a:schemeClr val="accent1">
            <a:tint val="50000"/>
            <a:hueOff val="-6813632"/>
            <a:satOff val="-12123"/>
            <a:lumOff val="3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D3721B-5A41-4D63-BF0E-864CA462FFAB}">
      <dsp:nvSpPr>
        <dsp:cNvPr id="0" name=""/>
        <dsp:cNvSpPr/>
      </dsp:nvSpPr>
      <dsp:spPr>
        <a:xfrm>
          <a:off x="2555999" y="1618262"/>
          <a:ext cx="906331" cy="634402"/>
        </a:xfrm>
        <a:prstGeom prst="roundRect">
          <a:avLst>
            <a:gd name="adj" fmla="val 166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Phân tích </a:t>
          </a:r>
          <a:endParaRPr lang="en-US" sz="1400" kern="1200"/>
        </a:p>
      </dsp:txBody>
      <dsp:txXfrm>
        <a:off x="2586974" y="1649237"/>
        <a:ext cx="844381" cy="572452"/>
      </dsp:txXfrm>
    </dsp:sp>
    <dsp:sp modelId="{44463D2B-ACED-4069-BD38-DD9B3576DB4D}">
      <dsp:nvSpPr>
        <dsp:cNvPr id="0" name=""/>
        <dsp:cNvSpPr/>
      </dsp:nvSpPr>
      <dsp:spPr>
        <a:xfrm>
          <a:off x="3711776" y="1511618"/>
          <a:ext cx="2538985" cy="512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GB" sz="1600" kern="1200"/>
            <a:t>các chức năng và dữ liệu của hệ thống</a:t>
          </a:r>
          <a:endParaRPr lang="en-US" sz="1600" kern="1200"/>
        </a:p>
      </dsp:txBody>
      <dsp:txXfrm>
        <a:off x="3711776" y="1511618"/>
        <a:ext cx="2538985" cy="512751"/>
      </dsp:txXfrm>
    </dsp:sp>
    <dsp:sp modelId="{4842719F-6783-45C5-828C-4A8D73D832A3}">
      <dsp:nvSpPr>
        <dsp:cNvPr id="0" name=""/>
        <dsp:cNvSpPr/>
      </dsp:nvSpPr>
      <dsp:spPr>
        <a:xfrm rot="5400000">
          <a:off x="3856350" y="2770401"/>
          <a:ext cx="538389" cy="612937"/>
        </a:xfrm>
        <a:prstGeom prst="bentUpArrow">
          <a:avLst>
            <a:gd name="adj1" fmla="val 32840"/>
            <a:gd name="adj2" fmla="val 25000"/>
            <a:gd name="adj3" fmla="val 35780"/>
          </a:avLst>
        </a:prstGeom>
        <a:solidFill>
          <a:schemeClr val="accent1">
            <a:tint val="50000"/>
            <a:hueOff val="-10220448"/>
            <a:satOff val="-18185"/>
            <a:lumOff val="55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EC676D-942A-401D-8DA9-D4503DC77EB9}">
      <dsp:nvSpPr>
        <dsp:cNvPr id="0" name=""/>
        <dsp:cNvSpPr/>
      </dsp:nvSpPr>
      <dsp:spPr>
        <a:xfrm>
          <a:off x="3713714" y="2173586"/>
          <a:ext cx="906331" cy="634402"/>
        </a:xfrm>
        <a:prstGeom prst="roundRect">
          <a:avLst>
            <a:gd name="adj" fmla="val 166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Thiết kế logic:</a:t>
          </a:r>
          <a:endParaRPr lang="en-US" sz="1400" kern="1200"/>
        </a:p>
      </dsp:txBody>
      <dsp:txXfrm>
        <a:off x="3744689" y="2204561"/>
        <a:ext cx="844381" cy="572452"/>
      </dsp:txXfrm>
    </dsp:sp>
    <dsp:sp modelId="{4A60079F-57DD-47B6-A7AB-C1B57246600C}">
      <dsp:nvSpPr>
        <dsp:cNvPr id="0" name=""/>
        <dsp:cNvSpPr/>
      </dsp:nvSpPr>
      <dsp:spPr>
        <a:xfrm>
          <a:off x="4936857" y="2135765"/>
          <a:ext cx="4391073" cy="512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GB" sz="1600" kern="1200"/>
            <a:t>Trả lời câu hỏi làm gì ? hoặc là gì ?. Phân tích sâu hơn các chức năng, các dữ liệu của hoạt động cũ để đưa ra mô tả hoạt động mới</a:t>
          </a:r>
          <a:endParaRPr lang="en-US" sz="1600" kern="1200"/>
        </a:p>
      </dsp:txBody>
      <dsp:txXfrm>
        <a:off x="4936857" y="2135765"/>
        <a:ext cx="4391073" cy="512751"/>
      </dsp:txXfrm>
    </dsp:sp>
    <dsp:sp modelId="{B6CCBA9D-1A83-44AC-A63C-26ABAF1EAA4C}">
      <dsp:nvSpPr>
        <dsp:cNvPr id="0" name=""/>
        <dsp:cNvSpPr/>
      </dsp:nvSpPr>
      <dsp:spPr>
        <a:xfrm rot="5400000">
          <a:off x="5163675" y="3483045"/>
          <a:ext cx="538389" cy="612937"/>
        </a:xfrm>
        <a:prstGeom prst="bentUpArrow">
          <a:avLst>
            <a:gd name="adj1" fmla="val 32840"/>
            <a:gd name="adj2" fmla="val 25000"/>
            <a:gd name="adj3" fmla="val 35780"/>
          </a:avLst>
        </a:prstGeom>
        <a:solidFill>
          <a:schemeClr val="accent1">
            <a:tint val="50000"/>
            <a:hueOff val="-13627265"/>
            <a:satOff val="-24246"/>
            <a:lumOff val="74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D08E60-FA9E-4C6D-B708-046AE1180330}">
      <dsp:nvSpPr>
        <dsp:cNvPr id="0" name=""/>
        <dsp:cNvSpPr/>
      </dsp:nvSpPr>
      <dsp:spPr>
        <a:xfrm>
          <a:off x="5021032" y="2886229"/>
          <a:ext cx="906331" cy="634402"/>
        </a:xfrm>
        <a:prstGeom prst="roundRect">
          <a:avLst>
            <a:gd name="adj" fmla="val 166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Thiết kế vật lý</a:t>
          </a:r>
          <a:endParaRPr lang="en-US" sz="1400" kern="1200"/>
        </a:p>
      </dsp:txBody>
      <dsp:txXfrm>
        <a:off x="5052007" y="2917204"/>
        <a:ext cx="844381" cy="572452"/>
      </dsp:txXfrm>
    </dsp:sp>
    <dsp:sp modelId="{FA3E1E41-C1ED-4EEB-83EA-D39E60A4FF06}">
      <dsp:nvSpPr>
        <dsp:cNvPr id="0" name=""/>
        <dsp:cNvSpPr/>
      </dsp:nvSpPr>
      <dsp:spPr>
        <a:xfrm>
          <a:off x="6250762" y="2917235"/>
          <a:ext cx="3101100" cy="512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GB" sz="1600" kern="1200"/>
            <a:t>đưa ra những biện pháp, phương tiện thực hiện, nhằm trả lời câu hỏi : Làm như thế nào ?. </a:t>
          </a:r>
          <a:endParaRPr lang="en-US" sz="1600" kern="1200"/>
        </a:p>
      </dsp:txBody>
      <dsp:txXfrm>
        <a:off x="6250762" y="2917235"/>
        <a:ext cx="3101100" cy="512751"/>
      </dsp:txXfrm>
    </dsp:sp>
    <dsp:sp modelId="{C2FA989C-AE6E-4C33-8AC5-94D759299945}">
      <dsp:nvSpPr>
        <dsp:cNvPr id="0" name=""/>
        <dsp:cNvSpPr/>
      </dsp:nvSpPr>
      <dsp:spPr>
        <a:xfrm rot="5400000">
          <a:off x="6408643" y="4195688"/>
          <a:ext cx="538389" cy="612937"/>
        </a:xfrm>
        <a:prstGeom prst="bentUpArrow">
          <a:avLst>
            <a:gd name="adj1" fmla="val 32840"/>
            <a:gd name="adj2" fmla="val 25000"/>
            <a:gd name="adj3" fmla="val 35780"/>
          </a:avLst>
        </a:prstGeom>
        <a:solidFill>
          <a:schemeClr val="accent1">
            <a:tint val="50000"/>
            <a:hueOff val="-17034080"/>
            <a:satOff val="-30308"/>
            <a:lumOff val="9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F2673C-9229-484C-BC3C-BB7DBC06F2CB}">
      <dsp:nvSpPr>
        <dsp:cNvPr id="0" name=""/>
        <dsp:cNvSpPr/>
      </dsp:nvSpPr>
      <dsp:spPr>
        <a:xfrm>
          <a:off x="6266004" y="3598872"/>
          <a:ext cx="906331" cy="634402"/>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Cài đặt hệ thống:</a:t>
          </a:r>
          <a:endParaRPr lang="en-US" sz="1400" kern="1200"/>
        </a:p>
      </dsp:txBody>
      <dsp:txXfrm>
        <a:off x="6296979" y="3629847"/>
        <a:ext cx="844381" cy="572452"/>
      </dsp:txXfrm>
    </dsp:sp>
    <dsp:sp modelId="{68DEC334-E6B2-4BB9-B4CA-5CE29967B5EA}">
      <dsp:nvSpPr>
        <dsp:cNvPr id="0" name=""/>
        <dsp:cNvSpPr/>
      </dsp:nvSpPr>
      <dsp:spPr>
        <a:xfrm>
          <a:off x="7317482" y="3698705"/>
          <a:ext cx="2866281" cy="512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GB" sz="1600" kern="1200"/>
            <a:t>Lựa chọn ngôn ngữ, hệ quản trị cơ sở dữ liệu và lập trình. </a:t>
          </a:r>
          <a:endParaRPr lang="en-US" sz="1600" kern="1200"/>
        </a:p>
      </dsp:txBody>
      <dsp:txXfrm>
        <a:off x="7317482" y="3698705"/>
        <a:ext cx="2866281" cy="512751"/>
      </dsp:txXfrm>
    </dsp:sp>
    <dsp:sp modelId="{5170D512-AC6C-41AA-B52E-4C98BDD6BC4D}">
      <dsp:nvSpPr>
        <dsp:cNvPr id="0" name=""/>
        <dsp:cNvSpPr/>
      </dsp:nvSpPr>
      <dsp:spPr>
        <a:xfrm>
          <a:off x="7362340" y="4347172"/>
          <a:ext cx="906331" cy="634402"/>
        </a:xfrm>
        <a:prstGeom prst="roundRect">
          <a:avLst>
            <a:gd name="adj" fmla="val 166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Khai thác và bảo trì</a:t>
          </a:r>
          <a:endParaRPr lang="en-US" sz="1400" kern="1200"/>
        </a:p>
      </dsp:txBody>
      <dsp:txXfrm>
        <a:off x="7393315" y="4378147"/>
        <a:ext cx="844381" cy="57245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45259-14FF-49DC-B0F1-141FF1214551}">
      <dsp:nvSpPr>
        <dsp:cNvPr id="0" name=""/>
        <dsp:cNvSpPr/>
      </dsp:nvSpPr>
      <dsp:spPr>
        <a:xfrm>
          <a:off x="-6125176"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31ECB9-C88B-439E-92DA-34B18D2C17B0}">
      <dsp:nvSpPr>
        <dsp:cNvPr id="0" name=""/>
        <dsp:cNvSpPr/>
      </dsp:nvSpPr>
      <dsp:spPr>
        <a:xfrm>
          <a:off x="752110" y="541866"/>
          <a:ext cx="7301111" cy="1083733"/>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a:t>Phân tích hệ thống về chức năng</a:t>
          </a:r>
        </a:p>
      </dsp:txBody>
      <dsp:txXfrm>
        <a:off x="752110" y="541866"/>
        <a:ext cx="7301111" cy="1083733"/>
      </dsp:txXfrm>
    </dsp:sp>
    <dsp:sp modelId="{D602C605-28D6-498C-AB9D-06AED99AE6DA}">
      <dsp:nvSpPr>
        <dsp:cNvPr id="0" name=""/>
        <dsp:cNvSpPr/>
      </dsp:nvSpPr>
      <dsp:spPr>
        <a:xfrm>
          <a:off x="0" y="347634"/>
          <a:ext cx="1354666" cy="135466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33C8D6-FF58-4CB0-BE3D-5FD00F8F4EF1}">
      <dsp:nvSpPr>
        <dsp:cNvPr id="0" name=""/>
        <dsp:cNvSpPr/>
      </dsp:nvSpPr>
      <dsp:spPr>
        <a:xfrm>
          <a:off x="1146048" y="2167466"/>
          <a:ext cx="6907174" cy="1083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a:t>Thiết kế cơ sở dữ liệu</a:t>
          </a:r>
        </a:p>
      </dsp:txBody>
      <dsp:txXfrm>
        <a:off x="1146048" y="2167466"/>
        <a:ext cx="6907174" cy="1083733"/>
      </dsp:txXfrm>
    </dsp:sp>
    <dsp:sp modelId="{EF8BBC79-4391-4DED-8ADE-E0A87A55FF0D}">
      <dsp:nvSpPr>
        <dsp:cNvPr id="0" name=""/>
        <dsp:cNvSpPr/>
      </dsp:nvSpPr>
      <dsp:spPr>
        <a:xfrm>
          <a:off x="468714" y="2032000"/>
          <a:ext cx="1354666" cy="135466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59F0A9-62C3-4093-B45A-2B68966FED67}">
      <dsp:nvSpPr>
        <dsp:cNvPr id="0" name=""/>
        <dsp:cNvSpPr/>
      </dsp:nvSpPr>
      <dsp:spPr>
        <a:xfrm>
          <a:off x="752110" y="3793066"/>
          <a:ext cx="7301111" cy="1083733"/>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a:t>Thiết kế chương trình</a:t>
          </a:r>
        </a:p>
      </dsp:txBody>
      <dsp:txXfrm>
        <a:off x="752110" y="3793066"/>
        <a:ext cx="7301111" cy="1083733"/>
      </dsp:txXfrm>
    </dsp:sp>
    <dsp:sp modelId="{CDEA3507-B5B8-4092-BFAB-FD0318A5C249}">
      <dsp:nvSpPr>
        <dsp:cNvPr id="0" name=""/>
        <dsp:cNvSpPr/>
      </dsp:nvSpPr>
      <dsp:spPr>
        <a:xfrm>
          <a:off x="74777" y="3657600"/>
          <a:ext cx="1354666" cy="135466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8A5C1-70A8-4C03-9F91-72B466088A19}">
      <dsp:nvSpPr>
        <dsp:cNvPr id="0" name=""/>
        <dsp:cNvSpPr/>
      </dsp:nvSpPr>
      <dsp:spPr>
        <a:xfrm>
          <a:off x="1364929" y="2787"/>
          <a:ext cx="3827692" cy="2296615"/>
        </a:xfrm>
        <a:prstGeom prst="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i="1" kern="1200">
              <a:solidFill>
                <a:schemeClr val="tx1">
                  <a:lumMod val="95000"/>
                  <a:lumOff val="5000"/>
                </a:schemeClr>
              </a:solidFill>
            </a:rPr>
            <a:t>Hệ thống là một thuật ngữ dùng để chỉ những đồ vật (things), những tình trạng (conditions), những phương thức (methods). Chẳng hạn hệ thống thanh toán, hệ thống truyền thông hay hệ thống giao thông.</a:t>
          </a:r>
          <a:endParaRPr lang="en-US" sz="2000" kern="1200">
            <a:solidFill>
              <a:schemeClr val="tx1">
                <a:lumMod val="95000"/>
                <a:lumOff val="5000"/>
              </a:schemeClr>
            </a:solidFill>
          </a:endParaRPr>
        </a:p>
      </dsp:txBody>
      <dsp:txXfrm>
        <a:off x="1364929" y="2787"/>
        <a:ext cx="3827692" cy="2296615"/>
      </dsp:txXfrm>
    </dsp:sp>
    <dsp:sp modelId="{4190E7FF-CA64-4953-A5BF-6868399B0049}">
      <dsp:nvSpPr>
        <dsp:cNvPr id="0" name=""/>
        <dsp:cNvSpPr/>
      </dsp:nvSpPr>
      <dsp:spPr>
        <a:xfrm>
          <a:off x="5575391" y="2787"/>
          <a:ext cx="3827692" cy="229661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i="1" kern="1200">
              <a:solidFill>
                <a:schemeClr val="tx1">
                  <a:lumMod val="95000"/>
                  <a:lumOff val="5000"/>
                </a:schemeClr>
              </a:solidFill>
            </a:rPr>
            <a:t>Hệ thống là một tập hợp các đối tượng, các thành phần có quan hệ với nhau, tương tác với nhau theo những nguyên tắc, những cơ chế nào đó nhưng tồn tại trong một thể thống nhất.</a:t>
          </a:r>
          <a:endParaRPr lang="en-US" sz="2000" kern="1200">
            <a:solidFill>
              <a:schemeClr val="tx1">
                <a:lumMod val="95000"/>
                <a:lumOff val="5000"/>
              </a:schemeClr>
            </a:solidFill>
          </a:endParaRPr>
        </a:p>
      </dsp:txBody>
      <dsp:txXfrm>
        <a:off x="5575391" y="2787"/>
        <a:ext cx="3827692" cy="2296615"/>
      </dsp:txXfrm>
    </dsp:sp>
    <dsp:sp modelId="{0E7493D9-56BC-4F36-83F8-43298EDBF6C3}">
      <dsp:nvSpPr>
        <dsp:cNvPr id="0" name=""/>
        <dsp:cNvSpPr/>
      </dsp:nvSpPr>
      <dsp:spPr>
        <a:xfrm>
          <a:off x="3470160" y="2682172"/>
          <a:ext cx="3827692" cy="2296615"/>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i="1" kern="1200">
              <a:solidFill>
                <a:schemeClr val="tx1">
                  <a:lumMod val="95000"/>
                  <a:lumOff val="5000"/>
                </a:schemeClr>
              </a:solidFill>
            </a:rPr>
            <a:t>Trong một hệ thống, mỗi một thành phần có thể có những chức năng khác nhau nhưng khi kết hợp lại chúng chúng có những chức năng đặc biệt.</a:t>
          </a:r>
          <a:endParaRPr lang="en-US" sz="2000" kern="1200">
            <a:solidFill>
              <a:schemeClr val="tx1">
                <a:lumMod val="95000"/>
                <a:lumOff val="5000"/>
              </a:schemeClr>
            </a:solidFill>
          </a:endParaRPr>
        </a:p>
      </dsp:txBody>
      <dsp:txXfrm>
        <a:off x="3470160" y="2682172"/>
        <a:ext cx="3827692" cy="22966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8D246-110D-476F-BEC7-E91C05AF920C}">
      <dsp:nvSpPr>
        <dsp:cNvPr id="0" name=""/>
        <dsp:cNvSpPr/>
      </dsp:nvSpPr>
      <dsp:spPr>
        <a:xfrm>
          <a:off x="0" y="301132"/>
          <a:ext cx="10768013" cy="6692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t>Cách phân loại theo tính chất của hệ thống</a:t>
          </a:r>
          <a:endParaRPr lang="en-US" sz="2600" kern="1200"/>
        </a:p>
      </dsp:txBody>
      <dsp:txXfrm>
        <a:off x="32670" y="333802"/>
        <a:ext cx="10702673" cy="603900"/>
      </dsp:txXfrm>
    </dsp:sp>
    <dsp:sp modelId="{550C5BA1-6CF3-4782-9B15-50BCDEE90033}">
      <dsp:nvSpPr>
        <dsp:cNvPr id="0" name=""/>
        <dsp:cNvSpPr/>
      </dsp:nvSpPr>
      <dsp:spPr>
        <a:xfrm>
          <a:off x="0" y="970372"/>
          <a:ext cx="10768013" cy="1668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884"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a:t>Hệ thống mở hay còn được gọi là hệ thống có tính xác suất trong đó đầu vào, đầu ra không thể xác định chính xác nhưng có thể dự đoán được. Chẳng hạn hệ thống đặt chổ vé máy bay không thể đoán chính xác bao nhiêu chỗ sẽ được đặt cho một chuyến bay nào đó.</a:t>
          </a:r>
          <a:endParaRPr lang="en-US" sz="2000" kern="1200"/>
        </a:p>
        <a:p>
          <a:pPr marL="228600" lvl="1" indent="-228600" algn="l" defTabSz="889000">
            <a:lnSpc>
              <a:spcPct val="90000"/>
            </a:lnSpc>
            <a:spcBef>
              <a:spcPct val="0"/>
            </a:spcBef>
            <a:spcAft>
              <a:spcPct val="20000"/>
            </a:spcAft>
            <a:buChar char="•"/>
          </a:pPr>
          <a:r>
            <a:rPr lang="en-GB" sz="2000" kern="1200"/>
            <a:t>Hệ thống đóng là hệ thống có thể đoán trước kết quả đầu ra nếu biết đầu vào. Chính vì vậy mà hệ thống đóng dễ quản lý hơn hệ thống mở.</a:t>
          </a:r>
          <a:endParaRPr lang="en-US" sz="2000" b="1" kern="1200"/>
        </a:p>
      </dsp:txBody>
      <dsp:txXfrm>
        <a:off x="0" y="970372"/>
        <a:ext cx="10768013" cy="1668420"/>
      </dsp:txXfrm>
    </dsp:sp>
    <dsp:sp modelId="{C799DAC0-1574-4C2F-AC13-4EE30629AA46}">
      <dsp:nvSpPr>
        <dsp:cNvPr id="0" name=""/>
        <dsp:cNvSpPr/>
      </dsp:nvSpPr>
      <dsp:spPr>
        <a:xfrm>
          <a:off x="0" y="2638792"/>
          <a:ext cx="10768013" cy="669240"/>
        </a:xfrm>
        <a:prstGeom prst="roundRect">
          <a:avLst/>
        </a:prstGeom>
        <a:solidFill>
          <a:schemeClr val="accent3">
            <a:hueOff val="-9190162"/>
            <a:satOff val="6940"/>
            <a:lumOff val="131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t>Cách phân loại theo chủ thể tạo ra hệ thống:</a:t>
          </a:r>
          <a:endParaRPr lang="en-US" sz="2600" kern="1200"/>
        </a:p>
      </dsp:txBody>
      <dsp:txXfrm>
        <a:off x="32670" y="2671462"/>
        <a:ext cx="10702673" cy="603900"/>
      </dsp:txXfrm>
    </dsp:sp>
    <dsp:sp modelId="{0C5FBE44-E833-4CD5-B015-B0AD7D31439F}">
      <dsp:nvSpPr>
        <dsp:cNvPr id="0" name=""/>
        <dsp:cNvSpPr/>
      </dsp:nvSpPr>
      <dsp:spPr>
        <a:xfrm>
          <a:off x="0" y="3308032"/>
          <a:ext cx="10768013" cy="1372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884"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a:t>Các hệ thống tự nhiên (không do con người tạo ra): các nguyên tử, phân tử, tế bào, vật chất: (sông ngòi, núi non...), tổ chức sống (thực vật, động vật), các hành tinh, các thiên hà, vũ trụ...</a:t>
          </a:r>
          <a:endParaRPr lang="en-US" sz="2000" kern="1200"/>
        </a:p>
        <a:p>
          <a:pPr marL="457200" lvl="2" indent="-228600" algn="l" defTabSz="889000">
            <a:lnSpc>
              <a:spcPct val="90000"/>
            </a:lnSpc>
            <a:spcBef>
              <a:spcPct val="0"/>
            </a:spcBef>
            <a:spcAft>
              <a:spcPct val="20000"/>
            </a:spcAft>
            <a:buChar char="•"/>
          </a:pPr>
          <a:r>
            <a:rPr lang="en-GB" sz="2000" kern="1200"/>
            <a:t>Các hệ thống do con người tạo nên: Trường học, bệnh viện, máy tính, đơn vị công ty, nhà nước,...</a:t>
          </a:r>
          <a:endParaRPr lang="en-US" sz="2000" b="1" kern="1200"/>
        </a:p>
      </dsp:txBody>
      <dsp:txXfrm>
        <a:off x="0" y="3308032"/>
        <a:ext cx="10768013" cy="13724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BFF26-5D5F-4BF6-88FE-A9357964C066}">
      <dsp:nvSpPr>
        <dsp:cNvPr id="0" name=""/>
        <dsp:cNvSpPr/>
      </dsp:nvSpPr>
      <dsp:spPr>
        <a:xfrm>
          <a:off x="0" y="0"/>
          <a:ext cx="10768013" cy="1494472"/>
        </a:xfrm>
        <a:prstGeom prst="rect">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GB" sz="2400" b="1" kern="1200">
              <a:solidFill>
                <a:schemeClr val="tx1">
                  <a:lumMod val="95000"/>
                  <a:lumOff val="5000"/>
                </a:schemeClr>
              </a:solidFill>
            </a:rPr>
            <a:t>Môi trường </a:t>
          </a:r>
          <a:r>
            <a:rPr lang="en-GB" sz="2400" kern="1200">
              <a:solidFill>
                <a:schemeClr val="tx1">
                  <a:lumMod val="95000"/>
                  <a:lumOff val="5000"/>
                </a:schemeClr>
              </a:solidFill>
            </a:rPr>
            <a:t>là những con người, phương tiện, quy luật, chính sách... bao quanh hệ thống. Một hệ thống không thể họat động độc lập, cho nên tìm hiểu một hệ thống không thể không quan tâm tới môi trường bao quanh hệ thống đó.</a:t>
          </a:r>
          <a:endParaRPr lang="en-US" sz="2400" kern="1200">
            <a:solidFill>
              <a:schemeClr val="tx1">
                <a:lumMod val="95000"/>
                <a:lumOff val="5000"/>
              </a:schemeClr>
            </a:solidFill>
          </a:endParaRPr>
        </a:p>
      </dsp:txBody>
      <dsp:txXfrm>
        <a:off x="0" y="0"/>
        <a:ext cx="10768013" cy="1494472"/>
      </dsp:txXfrm>
    </dsp:sp>
    <dsp:sp modelId="{A8DF4F0D-B8FF-4F03-8DBA-349B67397B7F}">
      <dsp:nvSpPr>
        <dsp:cNvPr id="0" name=""/>
        <dsp:cNvSpPr/>
      </dsp:nvSpPr>
      <dsp:spPr>
        <a:xfrm>
          <a:off x="0" y="1494472"/>
          <a:ext cx="2692003" cy="313839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GB" sz="1600" b="1" kern="1200">
              <a:solidFill>
                <a:schemeClr val="tx1">
                  <a:lumMod val="95000"/>
                  <a:lumOff val="5000"/>
                </a:schemeClr>
              </a:solidFill>
            </a:rPr>
            <a:t>Biên hay giới hạn </a:t>
          </a:r>
          <a:r>
            <a:rPr lang="en-GB" sz="1600" kern="1200">
              <a:solidFill>
                <a:schemeClr val="tx1">
                  <a:lumMod val="95000"/>
                  <a:lumOff val="5000"/>
                </a:schemeClr>
              </a:solidFill>
            </a:rPr>
            <a:t>(boundaries) là chu vi hay đường ranh giới giữa một hệ thống và môi trường bên ngoài. Nó cách biệt giữa các phần tử tạo nên hệ thống và thế giới bên ngoài. Trong một số trường hợp biên của nó dễ xác định, nhưng cũng có những hệ thống mà biên không rõ ràng.</a:t>
          </a:r>
          <a:endParaRPr lang="en-US" sz="1600" kern="1200">
            <a:solidFill>
              <a:schemeClr val="tx1">
                <a:lumMod val="95000"/>
                <a:lumOff val="5000"/>
              </a:schemeClr>
            </a:solidFill>
          </a:endParaRPr>
        </a:p>
      </dsp:txBody>
      <dsp:txXfrm>
        <a:off x="0" y="1494472"/>
        <a:ext cx="2692003" cy="3138392"/>
      </dsp:txXfrm>
    </dsp:sp>
    <dsp:sp modelId="{CB672475-E6C6-4CDA-AE9E-1DF40D6D842D}">
      <dsp:nvSpPr>
        <dsp:cNvPr id="0" name=""/>
        <dsp:cNvSpPr/>
      </dsp:nvSpPr>
      <dsp:spPr>
        <a:xfrm>
          <a:off x="2692003" y="1494472"/>
          <a:ext cx="2692003" cy="313839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GB" sz="1600" b="1" kern="1200">
              <a:solidFill>
                <a:schemeClr val="tx1">
                  <a:lumMod val="95000"/>
                  <a:lumOff val="5000"/>
                </a:schemeClr>
              </a:solidFill>
            </a:rPr>
            <a:t>Ðầu vào (inputs) </a:t>
          </a:r>
          <a:r>
            <a:rPr lang="en-GB" sz="1600" kern="1200">
              <a:solidFill>
                <a:schemeClr val="tx1">
                  <a:lumMod val="95000"/>
                  <a:lumOff val="5000"/>
                </a:schemeClr>
              </a:solidFill>
            </a:rPr>
            <a:t>của một hệ thống là các đối tượng từ môi trường bên ngoài tham gia vào hệ thống. Hệ thống tác động lên chúng. biến đổi chúng tạo thành các kết quả đầu ra. Không có đầu vào hệ thống không thể tạo được kết quả đầu ra.</a:t>
          </a:r>
          <a:endParaRPr lang="en-US" sz="1600" kern="1200">
            <a:solidFill>
              <a:schemeClr val="tx1">
                <a:lumMod val="95000"/>
                <a:lumOff val="5000"/>
              </a:schemeClr>
            </a:solidFill>
          </a:endParaRPr>
        </a:p>
      </dsp:txBody>
      <dsp:txXfrm>
        <a:off x="2692003" y="1494472"/>
        <a:ext cx="2692003" cy="3138392"/>
      </dsp:txXfrm>
    </dsp:sp>
    <dsp:sp modelId="{6FE91EC1-6421-49EB-81E2-CBA606D67F36}">
      <dsp:nvSpPr>
        <dsp:cNvPr id="0" name=""/>
        <dsp:cNvSpPr/>
      </dsp:nvSpPr>
      <dsp:spPr>
        <a:xfrm>
          <a:off x="5384006" y="1494472"/>
          <a:ext cx="2692003" cy="313839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GB" sz="1600" b="1" kern="1200">
              <a:solidFill>
                <a:schemeClr val="tx1">
                  <a:lumMod val="95000"/>
                  <a:lumOff val="5000"/>
                </a:schemeClr>
              </a:solidFill>
            </a:rPr>
            <a:t>Thành phần xử lý </a:t>
          </a:r>
          <a:r>
            <a:rPr lang="en-GB" sz="1600" kern="1200">
              <a:solidFill>
                <a:schemeClr val="tx1">
                  <a:lumMod val="95000"/>
                  <a:lumOff val="5000"/>
                </a:schemeClr>
              </a:solidFill>
            </a:rPr>
            <a:t>(processing) của một hệ thống có chức năng biến đổi từ các đối tượng đầu vào thành kết quả đầu ra.</a:t>
          </a:r>
          <a:endParaRPr lang="en-US" sz="1600" kern="1200">
            <a:solidFill>
              <a:schemeClr val="tx1">
                <a:lumMod val="95000"/>
                <a:lumOff val="5000"/>
              </a:schemeClr>
            </a:solidFill>
          </a:endParaRPr>
        </a:p>
      </dsp:txBody>
      <dsp:txXfrm>
        <a:off x="5384006" y="1494472"/>
        <a:ext cx="2692003" cy="3138392"/>
      </dsp:txXfrm>
    </dsp:sp>
    <dsp:sp modelId="{6D026570-8943-4B20-839B-CEC83CC85F37}">
      <dsp:nvSpPr>
        <dsp:cNvPr id="0" name=""/>
        <dsp:cNvSpPr/>
      </dsp:nvSpPr>
      <dsp:spPr>
        <a:xfrm>
          <a:off x="8076009" y="1494472"/>
          <a:ext cx="2692003" cy="313839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GB" sz="1800" b="1" kern="1200">
              <a:solidFill>
                <a:srgbClr val="FFFF00"/>
              </a:solidFill>
            </a:rPr>
            <a:t>Ðầu ra </a:t>
          </a:r>
          <a:r>
            <a:rPr lang="en-GB" sz="1800" kern="1200">
              <a:solidFill>
                <a:srgbClr val="FFFF00"/>
              </a:solidFill>
            </a:rPr>
            <a:t>(outputs) là sản phẩm, là kết quả của xử lý.</a:t>
          </a:r>
          <a:endParaRPr lang="en-US" sz="1800" kern="1200">
            <a:solidFill>
              <a:srgbClr val="FFFF00"/>
            </a:solidFill>
          </a:endParaRPr>
        </a:p>
      </dsp:txBody>
      <dsp:txXfrm>
        <a:off x="8076009" y="1494472"/>
        <a:ext cx="2692003" cy="3138392"/>
      </dsp:txXfrm>
    </dsp:sp>
    <dsp:sp modelId="{D2897F82-05E9-4A30-A457-0325E0CC4729}">
      <dsp:nvSpPr>
        <dsp:cNvPr id="0" name=""/>
        <dsp:cNvSpPr/>
      </dsp:nvSpPr>
      <dsp:spPr>
        <a:xfrm>
          <a:off x="0" y="4632864"/>
          <a:ext cx="10768013" cy="348710"/>
        </a:xfrm>
        <a:prstGeom prst="rect">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AAE4FB-5835-4AF2-811B-E0F1711A2252}">
      <dsp:nvSpPr>
        <dsp:cNvPr id="0" name=""/>
        <dsp:cNvSpPr/>
      </dsp:nvSpPr>
      <dsp:spPr>
        <a:xfrm rot="5400000">
          <a:off x="4871904" y="120791"/>
          <a:ext cx="1846078" cy="1606088"/>
        </a:xfrm>
        <a:prstGeom prst="hexagon">
          <a:avLst>
            <a:gd name="adj" fmla="val 2500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Dữ liệu</a:t>
          </a:r>
        </a:p>
      </dsp:txBody>
      <dsp:txXfrm rot="-5400000">
        <a:off x="5242181" y="288476"/>
        <a:ext cx="1105524" cy="1270718"/>
      </dsp:txXfrm>
    </dsp:sp>
    <dsp:sp modelId="{A37D003E-63A8-4EF8-8297-A27A4364264B}">
      <dsp:nvSpPr>
        <dsp:cNvPr id="0" name=""/>
        <dsp:cNvSpPr/>
      </dsp:nvSpPr>
      <dsp:spPr>
        <a:xfrm>
          <a:off x="6646724" y="370012"/>
          <a:ext cx="2060223" cy="1107647"/>
        </a:xfrm>
        <a:prstGeom prst="rect">
          <a:avLst/>
        </a:prstGeom>
        <a:noFill/>
        <a:ln>
          <a:noFill/>
        </a:ln>
        <a:effectLst/>
      </dsp:spPr>
      <dsp:style>
        <a:lnRef idx="0">
          <a:scrgbClr r="0" g="0" b="0"/>
        </a:lnRef>
        <a:fillRef idx="0">
          <a:scrgbClr r="0" g="0" b="0"/>
        </a:fillRef>
        <a:effectRef idx="0">
          <a:scrgbClr r="0" g="0" b="0"/>
        </a:effectRef>
        <a:fontRef idx="minor"/>
      </dsp:style>
    </dsp:sp>
    <dsp:sp modelId="{B8860449-AE1C-4713-95E1-1738960A460C}">
      <dsp:nvSpPr>
        <dsp:cNvPr id="0" name=""/>
        <dsp:cNvSpPr/>
      </dsp:nvSpPr>
      <dsp:spPr>
        <a:xfrm rot="5400000">
          <a:off x="3137328" y="120791"/>
          <a:ext cx="1846078" cy="1606088"/>
        </a:xfrm>
        <a:prstGeom prst="hexagon">
          <a:avLst>
            <a:gd name="adj" fmla="val 2500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a:t>Máy tính</a:t>
          </a:r>
        </a:p>
      </dsp:txBody>
      <dsp:txXfrm rot="-5400000">
        <a:off x="3507605" y="288476"/>
        <a:ext cx="1105524" cy="1270718"/>
      </dsp:txXfrm>
    </dsp:sp>
    <dsp:sp modelId="{3373C86E-149F-4BCF-8B58-D9FC5E9E2F67}">
      <dsp:nvSpPr>
        <dsp:cNvPr id="0" name=""/>
        <dsp:cNvSpPr/>
      </dsp:nvSpPr>
      <dsp:spPr>
        <a:xfrm rot="5400000">
          <a:off x="4001293" y="1687743"/>
          <a:ext cx="1846078" cy="1606088"/>
        </a:xfrm>
        <a:prstGeom prst="hexagon">
          <a:avLst>
            <a:gd name="adj" fmla="val 2500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Con người</a:t>
          </a:r>
        </a:p>
      </dsp:txBody>
      <dsp:txXfrm rot="-5400000">
        <a:off x="4371570" y="1855428"/>
        <a:ext cx="1105524" cy="1270718"/>
      </dsp:txXfrm>
    </dsp:sp>
    <dsp:sp modelId="{79C9EF5B-8521-4B32-9643-86C1FBF7BE26}">
      <dsp:nvSpPr>
        <dsp:cNvPr id="0" name=""/>
        <dsp:cNvSpPr/>
      </dsp:nvSpPr>
      <dsp:spPr>
        <a:xfrm>
          <a:off x="2061064" y="1936963"/>
          <a:ext cx="1993764" cy="1107647"/>
        </a:xfrm>
        <a:prstGeom prst="rect">
          <a:avLst/>
        </a:prstGeom>
        <a:noFill/>
        <a:ln>
          <a:noFill/>
        </a:ln>
        <a:effectLst/>
      </dsp:spPr>
      <dsp:style>
        <a:lnRef idx="0">
          <a:scrgbClr r="0" g="0" b="0"/>
        </a:lnRef>
        <a:fillRef idx="0">
          <a:scrgbClr r="0" g="0" b="0"/>
        </a:fillRef>
        <a:effectRef idx="0">
          <a:scrgbClr r="0" g="0" b="0"/>
        </a:effectRef>
        <a:fontRef idx="minor"/>
      </dsp:style>
    </dsp:sp>
    <dsp:sp modelId="{9A3CB283-F261-49AE-BF25-D07CE7DD7886}">
      <dsp:nvSpPr>
        <dsp:cNvPr id="0" name=""/>
        <dsp:cNvSpPr/>
      </dsp:nvSpPr>
      <dsp:spPr>
        <a:xfrm rot="5400000">
          <a:off x="5735869" y="1687743"/>
          <a:ext cx="1846078" cy="1606088"/>
        </a:xfrm>
        <a:prstGeom prst="hexagon">
          <a:avLst>
            <a:gd name="adj" fmla="val 2500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a:t>Vật tư, thiết bị cần thiết</a:t>
          </a:r>
        </a:p>
      </dsp:txBody>
      <dsp:txXfrm rot="-5400000">
        <a:off x="6106146" y="1855428"/>
        <a:ext cx="1105524" cy="1270718"/>
      </dsp:txXfrm>
    </dsp:sp>
    <dsp:sp modelId="{69F73D09-4936-4A56-B321-3C3470777888}">
      <dsp:nvSpPr>
        <dsp:cNvPr id="0" name=""/>
        <dsp:cNvSpPr/>
      </dsp:nvSpPr>
      <dsp:spPr>
        <a:xfrm rot="5400000">
          <a:off x="4871904" y="3254694"/>
          <a:ext cx="1846078" cy="1606088"/>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Các quy tắc, quy trình xử lý</a:t>
          </a:r>
        </a:p>
      </dsp:txBody>
      <dsp:txXfrm rot="-5400000">
        <a:off x="5242181" y="3422379"/>
        <a:ext cx="1105524" cy="1270718"/>
      </dsp:txXfrm>
    </dsp:sp>
    <dsp:sp modelId="{BDD4E5C8-2B74-4A32-B036-F16552E8BFCC}">
      <dsp:nvSpPr>
        <dsp:cNvPr id="0" name=""/>
        <dsp:cNvSpPr/>
      </dsp:nvSpPr>
      <dsp:spPr>
        <a:xfrm>
          <a:off x="5927067" y="1971452"/>
          <a:ext cx="2060223" cy="1107647"/>
        </a:xfrm>
        <a:prstGeom prst="rect">
          <a:avLst/>
        </a:prstGeom>
        <a:noFill/>
        <a:ln>
          <a:noFill/>
        </a:ln>
        <a:effectLst/>
      </dsp:spPr>
      <dsp:style>
        <a:lnRef idx="0">
          <a:scrgbClr r="0" g="0" b="0"/>
        </a:lnRef>
        <a:fillRef idx="0">
          <a:scrgbClr r="0" g="0" b="0"/>
        </a:fillRef>
        <a:effectRef idx="0">
          <a:scrgbClr r="0" g="0" b="0"/>
        </a:effectRef>
        <a:fontRef idx="minor"/>
      </dsp:style>
    </dsp:sp>
    <dsp:sp modelId="{7AE3FB4D-9280-4A16-9FAE-1A752068CD42}">
      <dsp:nvSpPr>
        <dsp:cNvPr id="0" name=""/>
        <dsp:cNvSpPr/>
      </dsp:nvSpPr>
      <dsp:spPr>
        <a:xfrm rot="5400000">
          <a:off x="3137328" y="3254694"/>
          <a:ext cx="1846078" cy="1606088"/>
        </a:xfrm>
        <a:prstGeom prst="hexagon">
          <a:avLst>
            <a:gd name="adj" fmla="val 25000"/>
            <a:gd name="vf" fmla="val 11547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507605" y="3422379"/>
        <a:ext cx="1105524" cy="12707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FFBE3E-A048-4964-9CC5-C09C4958EE6E}">
      <dsp:nvSpPr>
        <dsp:cNvPr id="0" name=""/>
        <dsp:cNvSpPr/>
      </dsp:nvSpPr>
      <dsp:spPr>
        <a:xfrm>
          <a:off x="4357" y="918173"/>
          <a:ext cx="2621022" cy="3145227"/>
        </a:xfrm>
        <a:prstGeom prst="roundRect">
          <a:avLst>
            <a:gd name="adj" fmla="val 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kern="1200"/>
            <a:t>1</a:t>
          </a:r>
        </a:p>
      </dsp:txBody>
      <dsp:txXfrm rot="16200000">
        <a:off x="-1023083" y="1945614"/>
        <a:ext cx="2579086" cy="524204"/>
      </dsp:txXfrm>
    </dsp:sp>
    <dsp:sp modelId="{2550E166-2379-4354-892F-296316E47CCA}">
      <dsp:nvSpPr>
        <dsp:cNvPr id="0" name=""/>
        <dsp:cNvSpPr/>
      </dsp:nvSpPr>
      <dsp:spPr>
        <a:xfrm>
          <a:off x="528561" y="918173"/>
          <a:ext cx="1952661" cy="31452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0876" rIns="0" bIns="0" numCol="1" spcCol="1270" anchor="t" anchorCtr="0">
          <a:noAutofit/>
        </a:bodyPr>
        <a:lstStyle/>
        <a:p>
          <a:pPr marL="0" lvl="0" indent="0" algn="l" defTabSz="1955800">
            <a:lnSpc>
              <a:spcPct val="90000"/>
            </a:lnSpc>
            <a:spcBef>
              <a:spcPct val="0"/>
            </a:spcBef>
            <a:spcAft>
              <a:spcPct val="35000"/>
            </a:spcAft>
            <a:buNone/>
          </a:pPr>
          <a:r>
            <a:rPr lang="en-US" sz="4400" kern="1200"/>
            <a:t>Đưa thông tin vào</a:t>
          </a:r>
        </a:p>
      </dsp:txBody>
      <dsp:txXfrm>
        <a:off x="528561" y="918173"/>
        <a:ext cx="1952661" cy="3145227"/>
      </dsp:txXfrm>
    </dsp:sp>
    <dsp:sp modelId="{90E389B0-BAF0-4AFD-BDA2-19B241BEBB51}">
      <dsp:nvSpPr>
        <dsp:cNvPr id="0" name=""/>
        <dsp:cNvSpPr/>
      </dsp:nvSpPr>
      <dsp:spPr>
        <a:xfrm>
          <a:off x="2717115" y="918173"/>
          <a:ext cx="2621022" cy="3145227"/>
        </a:xfrm>
        <a:prstGeom prst="roundRect">
          <a:avLst>
            <a:gd name="adj" fmla="val 5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kern="1200"/>
            <a:t>2</a:t>
          </a:r>
        </a:p>
      </dsp:txBody>
      <dsp:txXfrm rot="16200000">
        <a:off x="1689675" y="1945614"/>
        <a:ext cx="2579086" cy="524204"/>
      </dsp:txXfrm>
    </dsp:sp>
    <dsp:sp modelId="{14F52B3D-D3F6-47C6-AF92-0ABAEB29B841}">
      <dsp:nvSpPr>
        <dsp:cNvPr id="0" name=""/>
        <dsp:cNvSpPr/>
      </dsp:nvSpPr>
      <dsp:spPr>
        <a:xfrm rot="5400000">
          <a:off x="2499004" y="3419125"/>
          <a:ext cx="462433" cy="393153"/>
        </a:xfrm>
        <a:prstGeom prst="flowChartExtra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FF03A0-F74D-4DAF-8E0B-1633DB3BD6F6}">
      <dsp:nvSpPr>
        <dsp:cNvPr id="0" name=""/>
        <dsp:cNvSpPr/>
      </dsp:nvSpPr>
      <dsp:spPr>
        <a:xfrm>
          <a:off x="3241320" y="918173"/>
          <a:ext cx="1952661" cy="31452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0876" rIns="0" bIns="0" numCol="1" spcCol="1270" anchor="t" anchorCtr="0">
          <a:noAutofit/>
        </a:bodyPr>
        <a:lstStyle/>
        <a:p>
          <a:pPr marL="0" lvl="0" indent="0" algn="l" defTabSz="1955800">
            <a:lnSpc>
              <a:spcPct val="90000"/>
            </a:lnSpc>
            <a:spcBef>
              <a:spcPct val="0"/>
            </a:spcBef>
            <a:spcAft>
              <a:spcPct val="35000"/>
            </a:spcAft>
            <a:buNone/>
          </a:pPr>
          <a:r>
            <a:rPr lang="en-US" sz="4400" kern="1200"/>
            <a:t>Xử lý thông tin</a:t>
          </a:r>
        </a:p>
      </dsp:txBody>
      <dsp:txXfrm>
        <a:off x="3241320" y="918173"/>
        <a:ext cx="1952661" cy="3145227"/>
      </dsp:txXfrm>
    </dsp:sp>
    <dsp:sp modelId="{83708BBC-B2B3-40A8-BB2B-927D3D265E0B}">
      <dsp:nvSpPr>
        <dsp:cNvPr id="0" name=""/>
        <dsp:cNvSpPr/>
      </dsp:nvSpPr>
      <dsp:spPr>
        <a:xfrm>
          <a:off x="5429874" y="918173"/>
          <a:ext cx="2621022" cy="3145227"/>
        </a:xfrm>
        <a:prstGeom prst="roundRect">
          <a:avLst>
            <a:gd name="adj" fmla="val 5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kern="1200"/>
            <a:t>3</a:t>
          </a:r>
        </a:p>
      </dsp:txBody>
      <dsp:txXfrm rot="16200000">
        <a:off x="4402433" y="1945614"/>
        <a:ext cx="2579086" cy="524204"/>
      </dsp:txXfrm>
    </dsp:sp>
    <dsp:sp modelId="{B02C4FFD-6415-46C2-AE39-FC104CEDF7F0}">
      <dsp:nvSpPr>
        <dsp:cNvPr id="0" name=""/>
        <dsp:cNvSpPr/>
      </dsp:nvSpPr>
      <dsp:spPr>
        <a:xfrm rot="5400000">
          <a:off x="5211762" y="3419125"/>
          <a:ext cx="462433" cy="393153"/>
        </a:xfrm>
        <a:prstGeom prst="flowChartExtra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906CD2-606C-4A47-949B-286CE927BD1F}">
      <dsp:nvSpPr>
        <dsp:cNvPr id="0" name=""/>
        <dsp:cNvSpPr/>
      </dsp:nvSpPr>
      <dsp:spPr>
        <a:xfrm>
          <a:off x="5954078" y="918173"/>
          <a:ext cx="1952661" cy="31452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0876" rIns="0" bIns="0" numCol="1" spcCol="1270" anchor="t" anchorCtr="0">
          <a:noAutofit/>
        </a:bodyPr>
        <a:lstStyle/>
        <a:p>
          <a:pPr marL="0" lvl="0" indent="0" algn="l" defTabSz="1955800">
            <a:lnSpc>
              <a:spcPct val="90000"/>
            </a:lnSpc>
            <a:spcBef>
              <a:spcPct val="0"/>
            </a:spcBef>
            <a:spcAft>
              <a:spcPct val="35000"/>
            </a:spcAft>
            <a:buNone/>
          </a:pPr>
          <a:r>
            <a:rPr lang="en-US" sz="4400" kern="1200"/>
            <a:t>Lưu trữ</a:t>
          </a:r>
        </a:p>
      </dsp:txBody>
      <dsp:txXfrm>
        <a:off x="5954078" y="918173"/>
        <a:ext cx="1952661" cy="3145227"/>
      </dsp:txXfrm>
    </dsp:sp>
    <dsp:sp modelId="{CEA8B971-3C8E-43F3-A9C2-9C820A315390}">
      <dsp:nvSpPr>
        <dsp:cNvPr id="0" name=""/>
        <dsp:cNvSpPr/>
      </dsp:nvSpPr>
      <dsp:spPr>
        <a:xfrm>
          <a:off x="8142632" y="918173"/>
          <a:ext cx="2621022" cy="3145227"/>
        </a:xfrm>
        <a:prstGeom prst="roundRect">
          <a:avLst>
            <a:gd name="adj" fmla="val 5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kern="1200"/>
            <a:t>4</a:t>
          </a:r>
        </a:p>
      </dsp:txBody>
      <dsp:txXfrm rot="16200000">
        <a:off x="7115191" y="1945614"/>
        <a:ext cx="2579086" cy="524204"/>
      </dsp:txXfrm>
    </dsp:sp>
    <dsp:sp modelId="{F6F18F64-6D53-4740-93D4-F38AF1CD5FB9}">
      <dsp:nvSpPr>
        <dsp:cNvPr id="0" name=""/>
        <dsp:cNvSpPr/>
      </dsp:nvSpPr>
      <dsp:spPr>
        <a:xfrm rot="5400000">
          <a:off x="7924521" y="3419125"/>
          <a:ext cx="462433" cy="393153"/>
        </a:xfrm>
        <a:prstGeom prst="flowChartExtra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8648B7-6008-4CF3-941B-E100BBF52854}">
      <dsp:nvSpPr>
        <dsp:cNvPr id="0" name=""/>
        <dsp:cNvSpPr/>
      </dsp:nvSpPr>
      <dsp:spPr>
        <a:xfrm>
          <a:off x="8666837" y="918173"/>
          <a:ext cx="1952661" cy="31452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0876" rIns="0" bIns="0" numCol="1" spcCol="1270" anchor="t" anchorCtr="0">
          <a:noAutofit/>
        </a:bodyPr>
        <a:lstStyle/>
        <a:p>
          <a:pPr marL="0" lvl="0" indent="0" algn="l" defTabSz="1955800">
            <a:lnSpc>
              <a:spcPct val="90000"/>
            </a:lnSpc>
            <a:spcBef>
              <a:spcPct val="0"/>
            </a:spcBef>
            <a:spcAft>
              <a:spcPct val="35000"/>
            </a:spcAft>
            <a:buNone/>
          </a:pPr>
          <a:r>
            <a:rPr lang="en-US" sz="4400" kern="1200"/>
            <a:t>Lấy thông tin ra</a:t>
          </a:r>
        </a:p>
      </dsp:txBody>
      <dsp:txXfrm>
        <a:off x="8666837" y="918173"/>
        <a:ext cx="1952661" cy="31452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59FE1D-DF35-4E5F-92D1-21A39DE3685D}">
      <dsp:nvSpPr>
        <dsp:cNvPr id="0" name=""/>
        <dsp:cNvSpPr/>
      </dsp:nvSpPr>
      <dsp:spPr>
        <a:xfrm>
          <a:off x="0" y="303534"/>
          <a:ext cx="3365004" cy="201900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a:t>Dữ liệu gốc, thường ghi lại một giao tác hay một sự kiện</a:t>
          </a:r>
          <a:endParaRPr lang="en-US" sz="2900" kern="1200"/>
        </a:p>
      </dsp:txBody>
      <dsp:txXfrm>
        <a:off x="0" y="303534"/>
        <a:ext cx="3365004" cy="2019002"/>
      </dsp:txXfrm>
    </dsp:sp>
    <dsp:sp modelId="{BC148CF9-F4E1-4414-AD38-C035D4051403}">
      <dsp:nvSpPr>
        <dsp:cNvPr id="0" name=""/>
        <dsp:cNvSpPr/>
      </dsp:nvSpPr>
      <dsp:spPr>
        <a:xfrm>
          <a:off x="3701504" y="303534"/>
          <a:ext cx="3365004" cy="201900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a:t>Câu hỏi, thường là yêu cầu về thông tin</a:t>
          </a:r>
          <a:endParaRPr lang="en-US" sz="2900" kern="1200"/>
        </a:p>
      </dsp:txBody>
      <dsp:txXfrm>
        <a:off x="3701504" y="303534"/>
        <a:ext cx="3365004" cy="2019002"/>
      </dsp:txXfrm>
    </dsp:sp>
    <dsp:sp modelId="{5A8C3404-F12D-4DEA-813B-6BC0AC98F2BC}">
      <dsp:nvSpPr>
        <dsp:cNvPr id="0" name=""/>
        <dsp:cNvSpPr/>
      </dsp:nvSpPr>
      <dsp:spPr>
        <a:xfrm>
          <a:off x="7403008" y="303534"/>
          <a:ext cx="3365004" cy="201900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a:t>Trả lời theo gợi ý, thường là kiểu gợi ý "có hay không", hoặc "đúng hay sai</a:t>
          </a:r>
          <a:endParaRPr lang="en-US" sz="2900" kern="1200"/>
        </a:p>
      </dsp:txBody>
      <dsp:txXfrm>
        <a:off x="7403008" y="303534"/>
        <a:ext cx="3365004" cy="2019002"/>
      </dsp:txXfrm>
    </dsp:sp>
    <dsp:sp modelId="{BEDD00FE-A8CC-4E41-9575-5A00DD64F0CC}">
      <dsp:nvSpPr>
        <dsp:cNvPr id="0" name=""/>
        <dsp:cNvSpPr/>
      </dsp:nvSpPr>
      <dsp:spPr>
        <a:xfrm>
          <a:off x="0" y="2659037"/>
          <a:ext cx="3365004" cy="201900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a:t>Lệnh, chẳng hạn lệnh "ghi tệp", hoặc lệnh "in bản ghi";</a:t>
          </a:r>
          <a:endParaRPr lang="en-US" sz="2900" kern="1200"/>
        </a:p>
      </dsp:txBody>
      <dsp:txXfrm>
        <a:off x="0" y="2659037"/>
        <a:ext cx="3365004" cy="2019002"/>
      </dsp:txXfrm>
    </dsp:sp>
    <dsp:sp modelId="{5441019D-07C8-40AF-B8DE-EA5F2ACB9609}">
      <dsp:nvSpPr>
        <dsp:cNvPr id="0" name=""/>
        <dsp:cNvSpPr/>
      </dsp:nvSpPr>
      <dsp:spPr>
        <a:xfrm>
          <a:off x="3701504" y="2659037"/>
          <a:ext cx="3365004" cy="201900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a:t>Thông báo cho người sử dụng khác của hệ thống;</a:t>
          </a:r>
          <a:endParaRPr lang="en-US" sz="2900" kern="1200"/>
        </a:p>
      </dsp:txBody>
      <dsp:txXfrm>
        <a:off x="3701504" y="2659037"/>
        <a:ext cx="3365004" cy="2019002"/>
      </dsp:txXfrm>
    </dsp:sp>
    <dsp:sp modelId="{1B5FDF56-2A83-4F21-9715-23F57B01953F}">
      <dsp:nvSpPr>
        <dsp:cNvPr id="0" name=""/>
        <dsp:cNvSpPr/>
      </dsp:nvSpPr>
      <dsp:spPr>
        <a:xfrm>
          <a:off x="7403008" y="2659037"/>
          <a:ext cx="3365004" cy="201900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a:t>Thay đổi, chẳng hạn sửa một văn bản</a:t>
          </a:r>
          <a:endParaRPr lang="en-US" sz="2900" kern="1200"/>
        </a:p>
      </dsp:txBody>
      <dsp:txXfrm>
        <a:off x="7403008" y="2659037"/>
        <a:ext cx="3365004" cy="20190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3C980B-90B7-47B4-AC4C-E7591DCA639F}">
      <dsp:nvSpPr>
        <dsp:cNvPr id="0" name=""/>
        <dsp:cNvSpPr/>
      </dsp:nvSpPr>
      <dsp:spPr>
        <a:xfrm>
          <a:off x="3616819" y="1831"/>
          <a:ext cx="3642942" cy="87948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solidFill>
                <a:schemeClr val="tx1"/>
              </a:solidFill>
            </a:rPr>
            <a:t>Sắp xếp dữ liệu hay bản ghi theo một trật tự nào đó;</a:t>
          </a:r>
          <a:endParaRPr lang="en-US" sz="1900" kern="1200">
            <a:solidFill>
              <a:schemeClr val="tx1"/>
            </a:solidFill>
          </a:endParaRPr>
        </a:p>
      </dsp:txBody>
      <dsp:txXfrm>
        <a:off x="3616819" y="1831"/>
        <a:ext cx="3642942" cy="879489"/>
      </dsp:txXfrm>
    </dsp:sp>
    <dsp:sp modelId="{FE37528D-5A9B-41CA-AE51-675345380334}">
      <dsp:nvSpPr>
        <dsp:cNvPr id="0" name=""/>
        <dsp:cNvSpPr/>
      </dsp:nvSpPr>
      <dsp:spPr>
        <a:xfrm>
          <a:off x="2751164" y="0"/>
          <a:ext cx="870694" cy="879489"/>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91746B-1A34-4ADB-9766-C176510F7323}">
      <dsp:nvSpPr>
        <dsp:cNvPr id="0" name=""/>
        <dsp:cNvSpPr/>
      </dsp:nvSpPr>
      <dsp:spPr>
        <a:xfrm>
          <a:off x="3494706" y="1026437"/>
          <a:ext cx="3697117" cy="87948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chemeClr val="tx1"/>
              </a:solidFill>
            </a:rPr>
            <a:t>Thâm nhập, ghi, sửa đổi dữ liệu trong bộ nhớ;</a:t>
          </a:r>
          <a:endParaRPr lang="en-US" sz="1800" kern="1200">
            <a:solidFill>
              <a:schemeClr val="tx1"/>
            </a:solidFill>
          </a:endParaRPr>
        </a:p>
      </dsp:txBody>
      <dsp:txXfrm>
        <a:off x="3494706" y="1026437"/>
        <a:ext cx="3697117" cy="879489"/>
      </dsp:txXfrm>
    </dsp:sp>
    <dsp:sp modelId="{81A47EF2-F8BE-45C3-96B3-07361AED046E}">
      <dsp:nvSpPr>
        <dsp:cNvPr id="0" name=""/>
        <dsp:cNvSpPr/>
      </dsp:nvSpPr>
      <dsp:spPr>
        <a:xfrm>
          <a:off x="7670969" y="1065767"/>
          <a:ext cx="870694" cy="879489"/>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BB2DD5-7B7B-49E0-8897-1E46C8FC4C7C}">
      <dsp:nvSpPr>
        <dsp:cNvPr id="0" name=""/>
        <dsp:cNvSpPr/>
      </dsp:nvSpPr>
      <dsp:spPr>
        <a:xfrm>
          <a:off x="3594826" y="2051042"/>
          <a:ext cx="3672266" cy="87948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chemeClr val="tx1"/>
              </a:solidFill>
            </a:rPr>
            <a:t>Tổng lược và trình bày thông tin dưới dạng cô đọng;</a:t>
          </a:r>
          <a:endParaRPr lang="en-US" sz="1800" kern="1200">
            <a:solidFill>
              <a:schemeClr val="tx1"/>
            </a:solidFill>
          </a:endParaRPr>
        </a:p>
      </dsp:txBody>
      <dsp:txXfrm>
        <a:off x="3594826" y="2051042"/>
        <a:ext cx="3672266" cy="879489"/>
      </dsp:txXfrm>
    </dsp:sp>
    <dsp:sp modelId="{ADAEAC76-5A99-453D-BB3B-E8EC9384A112}">
      <dsp:nvSpPr>
        <dsp:cNvPr id="0" name=""/>
        <dsp:cNvSpPr/>
      </dsp:nvSpPr>
      <dsp:spPr>
        <a:xfrm>
          <a:off x="2498027" y="2031377"/>
          <a:ext cx="870694" cy="879489"/>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02B5DD-709E-4310-BAD0-F895A28F64D9}">
      <dsp:nvSpPr>
        <dsp:cNvPr id="0" name=""/>
        <dsp:cNvSpPr/>
      </dsp:nvSpPr>
      <dsp:spPr>
        <a:xfrm>
          <a:off x="3547618" y="3075648"/>
          <a:ext cx="3485472" cy="87948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Lựa chọn các bản ghi theo tiêu chuẩn;</a:t>
          </a:r>
          <a:endParaRPr lang="en-US" sz="1700" kern="1200"/>
        </a:p>
      </dsp:txBody>
      <dsp:txXfrm>
        <a:off x="3547618" y="3075648"/>
        <a:ext cx="3485472" cy="879489"/>
      </dsp:txXfrm>
    </dsp:sp>
    <dsp:sp modelId="{A9E0F294-AE81-4057-A9F2-E8D783F551B6}">
      <dsp:nvSpPr>
        <dsp:cNvPr id="0" name=""/>
        <dsp:cNvSpPr/>
      </dsp:nvSpPr>
      <dsp:spPr>
        <a:xfrm>
          <a:off x="7264103" y="3075648"/>
          <a:ext cx="870694" cy="879489"/>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0354B5-250F-4C81-B48D-EC9857A5B36C}">
      <dsp:nvSpPr>
        <dsp:cNvPr id="0" name=""/>
        <dsp:cNvSpPr/>
      </dsp:nvSpPr>
      <dsp:spPr>
        <a:xfrm>
          <a:off x="3805538" y="4100253"/>
          <a:ext cx="3391317" cy="87948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solidFill>
                <a:schemeClr val="tx1"/>
              </a:solidFill>
            </a:rPr>
            <a:t>Thao tác, cụ thể là thực hiện các phép toán số học và lôgic.</a:t>
          </a:r>
          <a:endParaRPr lang="en-US" sz="1600" kern="1200">
            <a:solidFill>
              <a:schemeClr val="tx1"/>
            </a:solidFill>
          </a:endParaRPr>
        </a:p>
      </dsp:txBody>
      <dsp:txXfrm>
        <a:off x="3805538" y="4100253"/>
        <a:ext cx="3391317" cy="879489"/>
      </dsp:txXfrm>
    </dsp:sp>
    <dsp:sp modelId="{6C3B83C3-2AA3-4DF8-B5F4-FBBE2B688650}">
      <dsp:nvSpPr>
        <dsp:cNvPr id="0" name=""/>
        <dsp:cNvSpPr/>
      </dsp:nvSpPr>
      <dsp:spPr>
        <a:xfrm>
          <a:off x="2843569" y="4080588"/>
          <a:ext cx="870694" cy="879489"/>
        </a:xfrm>
        <a:prstGeom prst="rect">
          <a:avLst/>
        </a:prstGeom>
        <a:blipFill rotWithShape="1">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8E9130-83AE-4855-A616-F21620B66C3C}">
      <dsp:nvSpPr>
        <dsp:cNvPr id="0" name=""/>
        <dsp:cNvSpPr/>
      </dsp:nvSpPr>
      <dsp:spPr>
        <a:xfrm>
          <a:off x="7277" y="410454"/>
          <a:ext cx="3143401" cy="2346482"/>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87630" rIns="29210" bIns="29210" numCol="1" spcCol="1270" anchor="t" anchorCtr="0">
          <a:noAutofit/>
        </a:bodyPr>
        <a:lstStyle/>
        <a:p>
          <a:pPr marL="228600" lvl="1" indent="-228600" algn="l" defTabSz="1022350">
            <a:lnSpc>
              <a:spcPct val="90000"/>
            </a:lnSpc>
            <a:spcBef>
              <a:spcPct val="0"/>
            </a:spcBef>
            <a:spcAft>
              <a:spcPct val="15000"/>
            </a:spcAft>
            <a:buChar char="•"/>
          </a:pPr>
          <a:r>
            <a:rPr lang="en-GB" sz="2300" kern="1200"/>
            <a:t>chẳng hạn in ra báo cáo, tài liệu, thông báo, bảng biểu, sơ đồ,...</a:t>
          </a:r>
          <a:endParaRPr lang="en-US" sz="2300" kern="1200"/>
        </a:p>
      </dsp:txBody>
      <dsp:txXfrm>
        <a:off x="62258" y="465435"/>
        <a:ext cx="3033439" cy="2291501"/>
      </dsp:txXfrm>
    </dsp:sp>
    <dsp:sp modelId="{3AA4626E-BBF9-4F0A-A5BA-C0EECA67CFCB}">
      <dsp:nvSpPr>
        <dsp:cNvPr id="0" name=""/>
        <dsp:cNvSpPr/>
      </dsp:nvSpPr>
      <dsp:spPr>
        <a:xfrm>
          <a:off x="7277" y="2756937"/>
          <a:ext cx="3143401" cy="100898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0" rIns="45720" bIns="0" numCol="1" spcCol="1270" anchor="ctr" anchorCtr="0">
          <a:noAutofit/>
        </a:bodyPr>
        <a:lstStyle/>
        <a:p>
          <a:pPr marL="0" lvl="0" indent="0" algn="l" defTabSz="1600200">
            <a:lnSpc>
              <a:spcPct val="90000"/>
            </a:lnSpc>
            <a:spcBef>
              <a:spcPct val="0"/>
            </a:spcBef>
            <a:spcAft>
              <a:spcPct val="35000"/>
            </a:spcAft>
            <a:buNone/>
          </a:pPr>
          <a:r>
            <a:rPr lang="en-US" sz="3600" kern="1200"/>
            <a:t>Sao cứng</a:t>
          </a:r>
        </a:p>
      </dsp:txBody>
      <dsp:txXfrm>
        <a:off x="7277" y="2756937"/>
        <a:ext cx="2213663" cy="1008987"/>
      </dsp:txXfrm>
    </dsp:sp>
    <dsp:sp modelId="{A4BC876D-B615-45E7-8559-AC4C969E1357}">
      <dsp:nvSpPr>
        <dsp:cNvPr id="0" name=""/>
        <dsp:cNvSpPr/>
      </dsp:nvSpPr>
      <dsp:spPr>
        <a:xfrm>
          <a:off x="2309862" y="2917205"/>
          <a:ext cx="1100190" cy="1100190"/>
        </a:xfrm>
        <a:prstGeom prst="ellipse">
          <a:avLst/>
        </a:prstGeom>
        <a:blipFill rotWithShape="1">
          <a:blip xmlns:r="http://schemas.openxmlformats.org/officeDocument/2006/relationships" r:embed="rId1"/>
          <a:stretch>
            <a:fillRect/>
          </a:stretch>
        </a:blip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0C1CA-3ED7-4DB6-A1FC-6D10151F93FA}">
      <dsp:nvSpPr>
        <dsp:cNvPr id="0" name=""/>
        <dsp:cNvSpPr/>
      </dsp:nvSpPr>
      <dsp:spPr>
        <a:xfrm>
          <a:off x="3682618" y="410454"/>
          <a:ext cx="3143401" cy="2346482"/>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87630" rIns="29210" bIns="29210" numCol="1" spcCol="1270" anchor="t" anchorCtr="0">
          <a:noAutofit/>
        </a:bodyPr>
        <a:lstStyle/>
        <a:p>
          <a:pPr marL="228600" lvl="1" indent="-228600" algn="l" defTabSz="1022350">
            <a:lnSpc>
              <a:spcPct val="90000"/>
            </a:lnSpc>
            <a:spcBef>
              <a:spcPct val="0"/>
            </a:spcBef>
            <a:spcAft>
              <a:spcPct val="15000"/>
            </a:spcAft>
            <a:buChar char="•"/>
          </a:pPr>
          <a:r>
            <a:rPr lang="en-GB" sz="2300" kern="1200"/>
            <a:t>tức là hiển thị tạm thời trên màn hình;</a:t>
          </a:r>
          <a:endParaRPr lang="en-US" sz="2300" kern="1200"/>
        </a:p>
      </dsp:txBody>
      <dsp:txXfrm>
        <a:off x="3737599" y="465435"/>
        <a:ext cx="3033439" cy="2291501"/>
      </dsp:txXfrm>
    </dsp:sp>
    <dsp:sp modelId="{19D0F178-BE98-43AC-A87F-984FEB35116C}">
      <dsp:nvSpPr>
        <dsp:cNvPr id="0" name=""/>
        <dsp:cNvSpPr/>
      </dsp:nvSpPr>
      <dsp:spPr>
        <a:xfrm>
          <a:off x="3682618" y="2756937"/>
          <a:ext cx="3143401" cy="100898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0" rIns="45720" bIns="0" numCol="1" spcCol="1270" anchor="ctr" anchorCtr="0">
          <a:noAutofit/>
        </a:bodyPr>
        <a:lstStyle/>
        <a:p>
          <a:pPr marL="0" lvl="0" indent="0" algn="l" defTabSz="1600200">
            <a:lnSpc>
              <a:spcPct val="90000"/>
            </a:lnSpc>
            <a:spcBef>
              <a:spcPct val="0"/>
            </a:spcBef>
            <a:spcAft>
              <a:spcPct val="35000"/>
            </a:spcAft>
            <a:buNone/>
          </a:pPr>
          <a:r>
            <a:rPr lang="en-US" sz="3600" kern="1200"/>
            <a:t>Sao mềm</a:t>
          </a:r>
        </a:p>
      </dsp:txBody>
      <dsp:txXfrm>
        <a:off x="3682618" y="2756937"/>
        <a:ext cx="2213663" cy="1008987"/>
      </dsp:txXfrm>
    </dsp:sp>
    <dsp:sp modelId="{9429BF9B-A8A6-420A-B11C-B36C2786EEDF}">
      <dsp:nvSpPr>
        <dsp:cNvPr id="0" name=""/>
        <dsp:cNvSpPr/>
      </dsp:nvSpPr>
      <dsp:spPr>
        <a:xfrm>
          <a:off x="5985203" y="2917205"/>
          <a:ext cx="1100190" cy="1100190"/>
        </a:xfrm>
        <a:prstGeom prst="ellipse">
          <a:avLst/>
        </a:prstGeom>
        <a:blipFill rotWithShape="1">
          <a:blip xmlns:r="http://schemas.openxmlformats.org/officeDocument/2006/relationships" r:embed="rId2"/>
          <a:stretch>
            <a:fillRect/>
          </a:stretch>
        </a:blip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016461-3A2D-4ABC-8C5C-6CF1EB79A87D}">
      <dsp:nvSpPr>
        <dsp:cNvPr id="0" name=""/>
        <dsp:cNvSpPr/>
      </dsp:nvSpPr>
      <dsp:spPr>
        <a:xfrm>
          <a:off x="7357959" y="410454"/>
          <a:ext cx="3143401" cy="2346482"/>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87630" rIns="29210" bIns="29210" numCol="1" spcCol="1270" anchor="t" anchorCtr="0">
          <a:noAutofit/>
        </a:bodyPr>
        <a:lstStyle/>
        <a:p>
          <a:pPr marL="228600" lvl="1" indent="-228600" algn="l" defTabSz="1022350">
            <a:lnSpc>
              <a:spcPct val="90000"/>
            </a:lnSpc>
            <a:spcBef>
              <a:spcPct val="0"/>
            </a:spcBef>
            <a:spcAft>
              <a:spcPct val="15000"/>
            </a:spcAft>
            <a:buChar char="•"/>
          </a:pPr>
          <a:r>
            <a:rPr lang="en-GB" sz="2300" kern="1200"/>
            <a:t>cụ thể như các lệnh điều khiển rôbôt công nghiệp hoặc các công đoạn trong quá trình tự động hoá.</a:t>
          </a:r>
          <a:endParaRPr lang="en-US" sz="2300" kern="1200"/>
        </a:p>
      </dsp:txBody>
      <dsp:txXfrm>
        <a:off x="7412940" y="465435"/>
        <a:ext cx="3033439" cy="2291501"/>
      </dsp:txXfrm>
    </dsp:sp>
    <dsp:sp modelId="{F518B7D0-180F-43B6-8287-06FA4BBE1053}">
      <dsp:nvSpPr>
        <dsp:cNvPr id="0" name=""/>
        <dsp:cNvSpPr/>
      </dsp:nvSpPr>
      <dsp:spPr>
        <a:xfrm>
          <a:off x="7357959" y="2756937"/>
          <a:ext cx="3143401" cy="100898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0" rIns="45720" bIns="0" numCol="1" spcCol="1270" anchor="ctr" anchorCtr="0">
          <a:noAutofit/>
        </a:bodyPr>
        <a:lstStyle/>
        <a:p>
          <a:pPr marL="0" lvl="0" indent="0" algn="l" defTabSz="1600200">
            <a:lnSpc>
              <a:spcPct val="90000"/>
            </a:lnSpc>
            <a:spcBef>
              <a:spcPct val="0"/>
            </a:spcBef>
            <a:spcAft>
              <a:spcPct val="35000"/>
            </a:spcAft>
            <a:buNone/>
          </a:pPr>
          <a:r>
            <a:rPr lang="en-US" sz="3600" kern="1200"/>
            <a:t>Điều khiển</a:t>
          </a:r>
        </a:p>
      </dsp:txBody>
      <dsp:txXfrm>
        <a:off x="7357959" y="2756937"/>
        <a:ext cx="2213663" cy="1008987"/>
      </dsp:txXfrm>
    </dsp:sp>
    <dsp:sp modelId="{0D8525FD-D850-4A7E-954F-AB28AAC1941B}">
      <dsp:nvSpPr>
        <dsp:cNvPr id="0" name=""/>
        <dsp:cNvSpPr/>
      </dsp:nvSpPr>
      <dsp:spPr>
        <a:xfrm>
          <a:off x="9660544" y="2917205"/>
          <a:ext cx="1100190" cy="1100190"/>
        </a:xfrm>
        <a:prstGeom prst="ellipse">
          <a:avLst/>
        </a:prstGeom>
        <a:blipFill rotWithShape="1">
          <a:blip xmlns:r="http://schemas.openxmlformats.org/officeDocument/2006/relationships" r:embed="rId3"/>
          <a:stretch>
            <a:fillRect/>
          </a:stretch>
        </a:blip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25/04/2022</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280" units="cm"/>
          <inkml:channel name="Y" type="integer" max="768" units="cm"/>
        </inkml:traceFormat>
        <inkml:channelProperties>
          <inkml:channelProperty channel="X" name="resolution" value="41" units="1/cm"/>
          <inkml:channelProperty channel="Y" name="resolution" value="40" units="1/cm"/>
        </inkml:channelProperties>
      </inkml:inkSource>
      <inkml:timestamp xml:id="ts0" timeString="2009-03-11T00:30:35.109"/>
    </inkml:context>
    <inkml:brush xml:id="br0">
      <inkml:brushProperty name="width" value="0.09701" units="cm"/>
      <inkml:brushProperty name="height" value="0.09701" units="cm"/>
      <inkml:brushProperty name="fitToCurve" value="1"/>
    </inkml:brush>
  </inkml:definitions>
  <inkml:trace contextRef="#ctx0" brushRef="#br0">0 444,'0'-25,"0"0,0 25,0-24,0 24,0-25,0 25,0-24,0-1,0 25,0-25,0 25,0-25,0 25,0-24,0 0,0 24,0-25,0 25,0-25,0 25,0-25,0 0,0 25,0 0,0-24,0 0,0 24,0-25,0 25,0-25,0 25,25 0,-25 0,25 0,-25 0,24 0,-24 0,0 0,25 0,-25 25,25-25,-25 0,0 0,0 0,0 0,25 0,-25 0,0 0,0 0,25 0,-25 0,25 25,-25-25,0 0,0 0,24 0,-24 0,0 0,25 0,-25 0,0 0,0 0,0 0,0 0,0 0,0 0,25 0,-25 24,25-24,-25 24,0-24,25 0,-25 0,24 0,-24 25,25-25,-25 0,25 0,-25 0,0 0,25 0</inkml:trace>
</inkml:ink>
</file>

<file path=ppt/ink/ink2.xml><?xml version="1.0" encoding="utf-8"?>
<inkml:ink xmlns:inkml="http://www.w3.org/2003/InkML">
  <inkml:definitions>
    <inkml:context xml:id="ctx0">
      <inkml:inkSource xml:id="inkSrc0">
        <inkml:traceFormat>
          <inkml:channel name="X" type="integer" max="1440" units="cm"/>
          <inkml:channel name="Y" type="integer" max="900" units="cm"/>
        </inkml:traceFormat>
        <inkml:channelProperties>
          <inkml:channelProperty channel="X" name="resolution" value="48" units="1/cm"/>
          <inkml:channelProperty channel="Y" name="resolution" value="47" units="1/cm"/>
        </inkml:channelProperties>
      </inkml:inkSource>
      <inkml:timestamp xml:id="ts0" timeString="2009-03-11T04:10:07.581"/>
    </inkml:context>
    <inkml:brush xml:id="br0">
      <inkml:brushProperty name="width" value="0.09701" units="cm"/>
      <inkml:brushProperty name="height" value="0.09701" units="cm"/>
      <inkml:brushProperty name="fitToCurve" value="1"/>
    </inkml:brush>
  </inkml:definitions>
  <inkml:trace contextRef="#ctx0" brushRef="#br0">0 0,'0'0,"0"21,0-21,0 21,0-21,0 22,0-22,0 21,0 0,0-21,0 21,0-21,0 0,0 0,0 21,0-21,0 21,0-21,0 22,0-22,0 21,0 0,0-21,0 21,0-21,0 0,0 0,0 21,0-21,0 21,0-21,0 22,0-22,0 21,0 0,0-21,0 21,0 0,0 0,0-21,0 22,0-22,0 21,0-21,0 21,0 0,0 0,0-21,0 21,0-21,0 22,0-1,0-21,0 21,0-21,0 21,0-21,0 21,0 0,0-21,0 22,0-22,0 21,0-21,0 21,0 0,0-21,0 21,0 0,0 1,0-1,0-21,0 21,0-21,0 21,0 0,0-21,0 21,0-21,0 22,0-22,0 21,0-21,0 21,0 0,0-21,0 21,0-21,0 21,0-21,0 22,0-1,0-21,0 21,0 0,0 0,0-21,0 21,0-21,0 22,0-22,0 21,0 0,0-21,0 21,0-21,0 21,0-21,0 21,0-21,0 22,0-1,0-21,0 21,0-21,0 21,0-21,0 21,0 0,0-21,0 22,0-22,0 21,0-21,0 21,0 0,0-21,0 21,0-21,0 21,0-21,0 22,0-1,0-21,0 21,0-21,0 0,0 0,0 21,0-21,0 21,0-21,0 21,0-21,0 22,0-1</inkml:trace>
</inkml:ink>
</file>

<file path=ppt/ink/ink3.xml><?xml version="1.0" encoding="utf-8"?>
<inkml:ink xmlns:inkml="http://www.w3.org/2003/InkML">
  <inkml:definitions>
    <inkml:context xml:id="ctx0">
      <inkml:inkSource xml:id="inkSrc0">
        <inkml:traceFormat>
          <inkml:channel name="X" type="integer" max="1280" units="cm"/>
          <inkml:channel name="Y" type="integer" max="768" units="cm"/>
        </inkml:traceFormat>
        <inkml:channelProperties>
          <inkml:channelProperty channel="X" name="resolution" value="41" units="1/cm"/>
          <inkml:channelProperty channel="Y" name="resolution" value="40" units="1/cm"/>
        </inkml:channelProperties>
      </inkml:inkSource>
      <inkml:timestamp xml:id="ts0" timeString="2009-03-11T01:37:53.203"/>
    </inkml:context>
    <inkml:brush xml:id="br0">
      <inkml:brushProperty name="width" value="0.09701" units="cm"/>
      <inkml:brushProperty name="height" value="0.09701" units="cm"/>
      <inkml:brushProperty name="fitToCurve" value="1"/>
    </inkml:brush>
  </inkml:definitions>
  <inkml:trace contextRef="#ctx0" brushRef="#br0">0 123,'0'0,"24"0,1 0,-25 0,50 0,-25 0,-1 0,1 0,0 0,0 0,0 0,-1 0,1 0,-25 0,25 0,-25 0,25 0,-25 0,25 0,-1 0,-24 0,25 0,-25 0,25 0,-25 0,25 0,0 0,-25 0,24 0,-24 0,25 0,0 0,0 0,-25 0,24 0,-24 0,25 0,-1 0,1 0,-25 0,25 0,-25 0,25 0,-25-24,0 24,25 0,-25 0,24 0,1 0,0 24,0-24,-25 0,25 23,-1-23,-24 0,25 0,-25 0,0 0,25 0,-25 0,25 0,-25 0,25 0,-25 0,24-23,1-1,-25 24,0-23,0 23,0-23,0 23,25 0,-25 0,25 0,-25 0,25 0,-25 0,0 0,0 0,0 0,0 0,24 0,-24 0,0 0,0 0,25 0,-25 0,0 0,0 0,0 23,25-23,-25 0,0 0,0 0,25 0,-25 0,0 0,0 0,25 0,-25 0,24 0,-24 0,0 0,0 0,25 0,-25 0,25 23,-25-23,25 24,-25-24,25 0,-1 23,-24-23,25 0,-25 0,25 0,-25 0,25 0,0 0,-25 0,24 0</inkml:trace>
  <inkml:trace contextRef="#ctx0" brushRef="#br0" timeOffset="5578">2007 29,'0'0,"25"0,-25 0,24 0,-24 0,25 0,-25 0,25 0,0 0,-25 0,25 0,-1 0,1 0,-25 0,25 0,-25 0,25 0,-25 0,25 0,-1 0,-24 0,25 0,-25 0,25 0,-25 0,25 0,0 0,-25 0,24 0,-24 0,25 0,-25 0,25 0,-25 0,25 0,0 0,-25 0,24 0,-24-23,0 23,25 0,0 0,-25 0,25 0,0 0,-1 0,-24 0,50 0,-50 0,25 0,-25 0,25 0,-25 0,25 0,-1 0,-24 0,25 0,-25 0,25 0,-25 0,25 0,0 0,-25 0,24 0,-24 0,25 0,-25 0,25 0,-25 0,25 0,0 0,-25 0,23 0,-23 0,25 0,-25 0,0 0,0 0,25 0,-25 0,25 0,0 23,-1-23,1 0,0 0,0 24,0-24,-1 0,-24 0,25 0,-25 0,25 0,-25 0,25 0,0 0,-25 0,0 0,24 0,-24 0,0 0,0 0,25 0,-25 0,25 0,-25 0,25 0,-25 0,25 0,-1 0,-24 0,25 0,-25 0,25 0,-25 0,25 0,0 0,-25 0</inkml:trace>
</inkml:ink>
</file>

<file path=ppt/ink/ink4.xml><?xml version="1.0" encoding="utf-8"?>
<inkml:ink xmlns:inkml="http://www.w3.org/2003/InkML">
  <inkml:definitions>
    <inkml:context xml:id="ctx0">
      <inkml:inkSource xml:id="inkSrc0">
        <inkml:traceFormat>
          <inkml:channel name="X" type="integer" max="1280" units="cm"/>
          <inkml:channel name="Y" type="integer" max="768" units="cm"/>
        </inkml:traceFormat>
        <inkml:channelProperties>
          <inkml:channelProperty channel="X" name="resolution" value="41" units="1/cm"/>
          <inkml:channelProperty channel="Y" name="resolution" value="40" units="1/cm"/>
        </inkml:channelProperties>
      </inkml:inkSource>
      <inkml:timestamp xml:id="ts0" timeString="2009-03-11T01:38:04.953"/>
    </inkml:context>
    <inkml:brush xml:id="br0">
      <inkml:brushProperty name="width" value="0.09701" units="cm"/>
      <inkml:brushProperty name="height" value="0.09701" units="cm"/>
      <inkml:brushProperty name="fitToCurve" value="1"/>
    </inkml:brush>
  </inkml:definitions>
  <inkml:trace contextRef="#ctx0" brushRef="#br0">0 52,'0'0,"25"-25,25 25,-1 0,1 0,-1 0,1 0,0 0,-1 0,1 0,-24 0,-1 0,-1 0,-24 0,25 0,-25 0,25 0,0 0,-25 0,25 0,-25 0,49 0,-24 0,0 0,0 0,-1 0,-24 0,25 0,0 0,-25 0,25 0,0 0,-1 0,-24 0,0 0,25 0,0 0,-25 0,50 0,-26 0,-24 0,50 0,-25 0,0 0,-25 0,24 0,-24 0,25 0,-25 0,25 0,0 0,-25 0,0 0,25 0,-25 0,24 0,1 0,1 0,-26 0,25 0,-25 0,25 0,-1 0,1 0,-25 0,25 0,-25 0,25 0,-25-25,25 25,-1 0,1 0,-25 0,25 0,0 0,-25 0,25 0,-25 0,25 0,-25 0,24 0,-24 0,25 0,0 0,-25 0,25 0,-25 0</inkml:trace>
</inkml:ink>
</file>

<file path=ppt/ink/ink5.xml><?xml version="1.0" encoding="utf-8"?>
<inkml:ink xmlns:inkml="http://www.w3.org/2003/InkML">
  <inkml:definitions>
    <inkml:context xml:id="ctx0">
      <inkml:inkSource xml:id="inkSrc0">
        <inkml:traceFormat>
          <inkml:channel name="X" type="integer" max="1280" units="cm"/>
          <inkml:channel name="Y" type="integer" max="768" units="cm"/>
        </inkml:traceFormat>
        <inkml:channelProperties>
          <inkml:channelProperty channel="X" name="resolution" value="41" units="1/cm"/>
          <inkml:channelProperty channel="Y" name="resolution" value="40" units="1/cm"/>
        </inkml:channelProperties>
      </inkml:inkSource>
      <inkml:timestamp xml:id="ts0" timeString="2009-03-11T01:38:11.921"/>
    </inkml:context>
    <inkml:brush xml:id="br0">
      <inkml:brushProperty name="width" value="0.09701" units="cm"/>
      <inkml:brushProperty name="height" value="0.09701" units="cm"/>
      <inkml:brushProperty name="fitToCurve" value="1"/>
    </inkml:brush>
  </inkml:definitions>
  <inkml:trace contextRef="#ctx0" brushRef="#br0">0 17,'25'0,"0"0,-25 0,49 0,-49 0,25 0,0 0,0 0,-1 0,-24 0,25 0,-25 0,25 0,0 0,-25 0,25 0,-25 0,23 0,2 0,0 0,-25 0,25 0,-25 0,25 0,-1 0,-24 0,25 0,-25 0,25-10,-25 10,25 0,0 0,-25 0,24 0,-24 0,25 0,-25 0,25 0,0 0,0 0,-25 0,25 0,-25 0,24 0,1 0,-25 0,25 0,0 0,0 0,-25 0,24 0,-24 0,25 0,-25 0,25 0,-25 0,25 0,-1 0,-24 0,24 0,-24 0,25 0,-25 0,0 0,0 0,25 0,-25 0,25 0,24 0,-24 0,0 0,25 0,-26 0,1 0,-25 0,25 0,-25 0,25 0,-25 0,0 0,0 0,0 10,25-10,-1 0,1 0,0 0,49 0,-49 0,0 0,-1 0,25 0,-24 0,0 0,0 0,-25 0,25 0,24 0,-24 0,0 0,-25 0,25 0,-25 0,25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25/04/2022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63</a:t>
            </a:fld>
            <a:endParaRPr lang="en-US"/>
          </a:p>
        </p:txBody>
      </p:sp>
    </p:spTree>
    <p:extLst>
      <p:ext uri="{BB962C8B-B14F-4D97-AF65-F5344CB8AC3E}">
        <p14:creationId xmlns:p14="http://schemas.microsoft.com/office/powerpoint/2010/main" val="121635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64</a:t>
            </a:fld>
            <a:endParaRPr lang="en-US"/>
          </a:p>
        </p:txBody>
      </p:sp>
    </p:spTree>
    <p:extLst>
      <p:ext uri="{BB962C8B-B14F-4D97-AF65-F5344CB8AC3E}">
        <p14:creationId xmlns:p14="http://schemas.microsoft.com/office/powerpoint/2010/main" val="1771928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65</a:t>
            </a:fld>
            <a:endParaRPr lang="en-US"/>
          </a:p>
        </p:txBody>
      </p:sp>
    </p:spTree>
    <p:extLst>
      <p:ext uri="{BB962C8B-B14F-4D97-AF65-F5344CB8AC3E}">
        <p14:creationId xmlns:p14="http://schemas.microsoft.com/office/powerpoint/2010/main" val="1751148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66</a:t>
            </a:fld>
            <a:endParaRPr lang="en-US"/>
          </a:p>
        </p:txBody>
      </p:sp>
    </p:spTree>
    <p:extLst>
      <p:ext uri="{BB962C8B-B14F-4D97-AF65-F5344CB8AC3E}">
        <p14:creationId xmlns:p14="http://schemas.microsoft.com/office/powerpoint/2010/main" val="4082238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68</a:t>
            </a:fld>
            <a:endParaRPr lang="en-US"/>
          </a:p>
        </p:txBody>
      </p:sp>
    </p:spTree>
    <p:extLst>
      <p:ext uri="{BB962C8B-B14F-4D97-AF65-F5344CB8AC3E}">
        <p14:creationId xmlns:p14="http://schemas.microsoft.com/office/powerpoint/2010/main" val="4216036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69</a:t>
            </a:fld>
            <a:endParaRPr lang="en-US"/>
          </a:p>
        </p:txBody>
      </p:sp>
    </p:spTree>
    <p:extLst>
      <p:ext uri="{BB962C8B-B14F-4D97-AF65-F5344CB8AC3E}">
        <p14:creationId xmlns:p14="http://schemas.microsoft.com/office/powerpoint/2010/main" val="2219932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81</a:t>
            </a:fld>
            <a:endParaRPr lang="en-US" dirty="0"/>
          </a:p>
        </p:txBody>
      </p:sp>
    </p:spTree>
    <p:extLst>
      <p:ext uri="{BB962C8B-B14F-4D97-AF65-F5344CB8AC3E}">
        <p14:creationId xmlns:p14="http://schemas.microsoft.com/office/powerpoint/2010/main" val="3906649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82</a:t>
            </a:fld>
            <a:endParaRPr lang="en-US" dirty="0"/>
          </a:p>
        </p:txBody>
      </p:sp>
    </p:spTree>
    <p:extLst>
      <p:ext uri="{BB962C8B-B14F-4D97-AF65-F5344CB8AC3E}">
        <p14:creationId xmlns:p14="http://schemas.microsoft.com/office/powerpoint/2010/main" val="2371730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83</a:t>
            </a:fld>
            <a:endParaRPr lang="en-US" dirty="0"/>
          </a:p>
        </p:txBody>
      </p:sp>
    </p:spTree>
    <p:extLst>
      <p:ext uri="{BB962C8B-B14F-4D97-AF65-F5344CB8AC3E}">
        <p14:creationId xmlns:p14="http://schemas.microsoft.com/office/powerpoint/2010/main" val="1724963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84</a:t>
            </a:fld>
            <a:endParaRPr lang="en-US" dirty="0"/>
          </a:p>
        </p:txBody>
      </p:sp>
    </p:spTree>
    <p:extLst>
      <p:ext uri="{BB962C8B-B14F-4D97-AF65-F5344CB8AC3E}">
        <p14:creationId xmlns:p14="http://schemas.microsoft.com/office/powerpoint/2010/main" val="2180090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Biểu</a:t>
            </a:r>
            <a:r>
              <a:rPr lang="en-US" baseline="0"/>
              <a:t> diễn dữ liệu trong thế giới thực</a:t>
            </a:r>
          </a:p>
          <a:p>
            <a:r>
              <a:rPr lang="en-US" baseline="0"/>
              <a:t>Biểu diễn dữ liệu trong máy tính.</a:t>
            </a:r>
          </a:p>
          <a:p>
            <a:endParaRPr lang="en-US"/>
          </a:p>
        </p:txBody>
      </p:sp>
      <p:sp>
        <p:nvSpPr>
          <p:cNvPr id="4" name="Slide Number Placeholder 3"/>
          <p:cNvSpPr>
            <a:spLocks noGrp="1"/>
          </p:cNvSpPr>
          <p:nvPr>
            <p:ph type="sldNum" sz="quarter" idx="10"/>
          </p:nvPr>
        </p:nvSpPr>
        <p:spPr/>
        <p:txBody>
          <a:bodyPr/>
          <a:lstStyle/>
          <a:p>
            <a:fld id="{E9BA4EE6-00BE-40B0-AC2B-D4F5957C7A4F}" type="slidenum">
              <a:rPr lang="en-US" smtClean="0"/>
              <a:t>15</a:t>
            </a:fld>
            <a:endParaRPr lang="en-US"/>
          </a:p>
        </p:txBody>
      </p:sp>
    </p:spTree>
    <p:extLst>
      <p:ext uri="{BB962C8B-B14F-4D97-AF65-F5344CB8AC3E}">
        <p14:creationId xmlns:p14="http://schemas.microsoft.com/office/powerpoint/2010/main" val="2966530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85</a:t>
            </a:fld>
            <a:endParaRPr lang="en-US" dirty="0"/>
          </a:p>
        </p:txBody>
      </p:sp>
    </p:spTree>
    <p:extLst>
      <p:ext uri="{BB962C8B-B14F-4D97-AF65-F5344CB8AC3E}">
        <p14:creationId xmlns:p14="http://schemas.microsoft.com/office/powerpoint/2010/main" val="1942164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86</a:t>
            </a:fld>
            <a:endParaRPr lang="en-US" dirty="0"/>
          </a:p>
        </p:txBody>
      </p:sp>
    </p:spTree>
    <p:extLst>
      <p:ext uri="{BB962C8B-B14F-4D97-AF65-F5344CB8AC3E}">
        <p14:creationId xmlns:p14="http://schemas.microsoft.com/office/powerpoint/2010/main" val="1170190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87</a:t>
            </a:fld>
            <a:endParaRPr lang="en-US" dirty="0"/>
          </a:p>
        </p:txBody>
      </p:sp>
    </p:spTree>
    <p:extLst>
      <p:ext uri="{BB962C8B-B14F-4D97-AF65-F5344CB8AC3E}">
        <p14:creationId xmlns:p14="http://schemas.microsoft.com/office/powerpoint/2010/main" val="3875060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88</a:t>
            </a:fld>
            <a:endParaRPr lang="en-US" dirty="0"/>
          </a:p>
        </p:txBody>
      </p:sp>
    </p:spTree>
    <p:extLst>
      <p:ext uri="{BB962C8B-B14F-4D97-AF65-F5344CB8AC3E}">
        <p14:creationId xmlns:p14="http://schemas.microsoft.com/office/powerpoint/2010/main" val="3965592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89</a:t>
            </a:fld>
            <a:endParaRPr lang="en-US" dirty="0"/>
          </a:p>
        </p:txBody>
      </p:sp>
    </p:spTree>
    <p:extLst>
      <p:ext uri="{BB962C8B-B14F-4D97-AF65-F5344CB8AC3E}">
        <p14:creationId xmlns:p14="http://schemas.microsoft.com/office/powerpoint/2010/main" val="2712787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90</a:t>
            </a:fld>
            <a:endParaRPr lang="en-US" dirty="0"/>
          </a:p>
        </p:txBody>
      </p:sp>
    </p:spTree>
    <p:extLst>
      <p:ext uri="{BB962C8B-B14F-4D97-AF65-F5344CB8AC3E}">
        <p14:creationId xmlns:p14="http://schemas.microsoft.com/office/powerpoint/2010/main" val="2728944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91</a:t>
            </a:fld>
            <a:endParaRPr lang="en-US" dirty="0"/>
          </a:p>
        </p:txBody>
      </p:sp>
    </p:spTree>
    <p:extLst>
      <p:ext uri="{BB962C8B-B14F-4D97-AF65-F5344CB8AC3E}">
        <p14:creationId xmlns:p14="http://schemas.microsoft.com/office/powerpoint/2010/main" val="2698139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92</a:t>
            </a:fld>
            <a:endParaRPr lang="en-US" dirty="0"/>
          </a:p>
        </p:txBody>
      </p:sp>
    </p:spTree>
    <p:extLst>
      <p:ext uri="{BB962C8B-B14F-4D97-AF65-F5344CB8AC3E}">
        <p14:creationId xmlns:p14="http://schemas.microsoft.com/office/powerpoint/2010/main" val="4268430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93</a:t>
            </a:fld>
            <a:endParaRPr lang="en-US" dirty="0"/>
          </a:p>
        </p:txBody>
      </p:sp>
    </p:spTree>
    <p:extLst>
      <p:ext uri="{BB962C8B-B14F-4D97-AF65-F5344CB8AC3E}">
        <p14:creationId xmlns:p14="http://schemas.microsoft.com/office/powerpoint/2010/main" val="28145133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cs typeface="Arial" panose="020B0604020202020204" pitchFamily="34" charset="0"/>
              </a:defRPr>
            </a:lvl1pPr>
            <a:lvl2pPr marL="742950" indent="-285750" defTabSz="966788" eaLnBrk="0" hangingPunct="0">
              <a:defRPr>
                <a:solidFill>
                  <a:schemeClr val="tx1"/>
                </a:solidFill>
                <a:latin typeface="Arial" panose="020B0604020202020204" pitchFamily="34" charset="0"/>
                <a:cs typeface="Arial" panose="020B0604020202020204" pitchFamily="34" charset="0"/>
              </a:defRPr>
            </a:lvl2pPr>
            <a:lvl3pPr marL="1143000" indent="-228600" defTabSz="966788" eaLnBrk="0" hangingPunct="0">
              <a:defRPr>
                <a:solidFill>
                  <a:schemeClr val="tx1"/>
                </a:solidFill>
                <a:latin typeface="Arial" panose="020B0604020202020204" pitchFamily="34" charset="0"/>
                <a:cs typeface="Arial" panose="020B0604020202020204" pitchFamily="34" charset="0"/>
              </a:defRPr>
            </a:lvl3pPr>
            <a:lvl4pPr marL="1600200" indent="-228600" defTabSz="966788" eaLnBrk="0" hangingPunct="0">
              <a:defRPr>
                <a:solidFill>
                  <a:schemeClr val="tx1"/>
                </a:solidFill>
                <a:latin typeface="Arial" panose="020B0604020202020204" pitchFamily="34" charset="0"/>
                <a:cs typeface="Arial" panose="020B0604020202020204" pitchFamily="34" charset="0"/>
              </a:defRPr>
            </a:lvl4pPr>
            <a:lvl5pPr marL="2057400" indent="-228600" defTabSz="966788" eaLnBrk="0" hangingPunct="0">
              <a:defRPr>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4DB327A-2CC6-4ACA-ADF6-0379F746B975}" type="slidenum">
              <a:rPr lang="en-US" altLang="en-US"/>
              <a:pPr eaLnBrk="1" hangingPunct="1"/>
              <a:t>109</a:t>
            </a:fld>
            <a:endParaRPr lang="en-US" altLang="en-US"/>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p:spPr>
        <p:txBody>
          <a:bodyPr/>
          <a:lstStyle/>
          <a:p>
            <a:pPr algn="just" eaLnBrk="1" hangingPunct="1"/>
            <a:r>
              <a:rPr lang="en-US" altLang="en-US" sz="1000">
                <a:latin typeface="Arial" panose="020B0604020202020204" pitchFamily="34" charset="0"/>
                <a:cs typeface="Arial" panose="020B0604020202020204" pitchFamily="34" charset="0"/>
              </a:rPr>
              <a:t>Trang 1 thể hiện mức cao nhất, sau đó ứng với mỗi chức năng ở trang này sẽ thể hiện trong các trang tiếp theo cho đến chức năng thấp nhất</a:t>
            </a:r>
            <a:endParaRPr lang="vi-VN" altLang="en-US" sz="1000">
              <a:latin typeface="Arial" panose="020B0604020202020204" pitchFamily="34" charset="0"/>
              <a:cs typeface="Arial" panose="020B0604020202020204" pitchFamily="34" charset="0"/>
            </a:endParaRPr>
          </a:p>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2098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Cách biểu diễn thông tin có hai cách: Cách biểu diễn thông tin tự nhiên và cách biểu diễn thông tin có cấu trúc.</a:t>
            </a:r>
            <a:endParaRPr lang="en-US"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Cách biểu diễn thông tin tự nhiên bao gồm thông tin viết, hình ảnh, lời nói, xúc giác, khứu giác, thính giác ... </a:t>
            </a:r>
            <a:endParaRPr lang="en-US"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Cách biểu diễn thông tin có cấu trúc chính là việc chắt lọc từ thông tin tự nhiên bằng cách cấu trúc hoá lại làm cho cô đọng hơn, chặt chẽ hơn.</a:t>
            </a:r>
            <a:endParaRPr lang="en-US" sz="1200" kern="1200">
              <a:solidFill>
                <a:schemeClr val="tx1"/>
              </a:solidFill>
              <a:effectLst/>
              <a:latin typeface="+mn-lt"/>
              <a:ea typeface="+mn-ea"/>
              <a:cs typeface="+mn-cs"/>
            </a:endParaRPr>
          </a:p>
          <a:p>
            <a:r>
              <a:rPr lang="en-GB" sz="1200" b="0" i="1" u="sng" kern="1200">
                <a:solidFill>
                  <a:schemeClr val="tx1"/>
                </a:solidFill>
                <a:effectLst/>
                <a:latin typeface="+mn-lt"/>
                <a:ea typeface="+mn-ea"/>
                <a:cs typeface="+mn-cs"/>
              </a:rPr>
              <a:t>Ví dụ:</a:t>
            </a:r>
            <a:r>
              <a:rPr lang="en-GB" sz="1200" b="0" i="1" kern="1200">
                <a:solidFill>
                  <a:schemeClr val="tx1"/>
                </a:solidFill>
                <a:effectLst/>
                <a:latin typeface="+mn-lt"/>
                <a:ea typeface="+mn-ea"/>
                <a:cs typeface="+mn-cs"/>
              </a:rPr>
              <a:t> </a:t>
            </a:r>
            <a:r>
              <a:rPr lang="en-GB" sz="1200" b="0" kern="1200">
                <a:solidFill>
                  <a:schemeClr val="tx1"/>
                </a:solidFill>
                <a:effectLst/>
                <a:latin typeface="+mn-lt"/>
                <a:ea typeface="+mn-ea"/>
                <a:cs typeface="+mn-cs"/>
              </a:rPr>
              <a:t>Thông tin trong các loại sổ sách, các tệp là cách bố trí thông tin theo cách nào đấy không tự nhiên và được hiểu theo cách giải thích nào đó.</a:t>
            </a:r>
            <a:endParaRPr lang="en-US" sz="1200" b="1"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E9BA4EE6-00BE-40B0-AC2B-D4F5957C7A4F}" type="slidenum">
              <a:rPr lang="en-US" smtClean="0"/>
              <a:t>16</a:t>
            </a:fld>
            <a:endParaRPr lang="en-US"/>
          </a:p>
        </p:txBody>
      </p:sp>
    </p:spTree>
    <p:extLst>
      <p:ext uri="{BB962C8B-B14F-4D97-AF65-F5344CB8AC3E}">
        <p14:creationId xmlns:p14="http://schemas.microsoft.com/office/powerpoint/2010/main" val="15691996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cs typeface="Arial" panose="020B0604020202020204" pitchFamily="34" charset="0"/>
              </a:defRPr>
            </a:lvl1pPr>
            <a:lvl2pPr marL="742950" indent="-285750" defTabSz="966788" eaLnBrk="0" hangingPunct="0">
              <a:defRPr>
                <a:solidFill>
                  <a:schemeClr val="tx1"/>
                </a:solidFill>
                <a:latin typeface="Arial" panose="020B0604020202020204" pitchFamily="34" charset="0"/>
                <a:cs typeface="Arial" panose="020B0604020202020204" pitchFamily="34" charset="0"/>
              </a:defRPr>
            </a:lvl2pPr>
            <a:lvl3pPr marL="1143000" indent="-228600" defTabSz="966788" eaLnBrk="0" hangingPunct="0">
              <a:defRPr>
                <a:solidFill>
                  <a:schemeClr val="tx1"/>
                </a:solidFill>
                <a:latin typeface="Arial" panose="020B0604020202020204" pitchFamily="34" charset="0"/>
                <a:cs typeface="Arial" panose="020B0604020202020204" pitchFamily="34" charset="0"/>
              </a:defRPr>
            </a:lvl3pPr>
            <a:lvl4pPr marL="1600200" indent="-228600" defTabSz="966788" eaLnBrk="0" hangingPunct="0">
              <a:defRPr>
                <a:solidFill>
                  <a:schemeClr val="tx1"/>
                </a:solidFill>
                <a:latin typeface="Arial" panose="020B0604020202020204" pitchFamily="34" charset="0"/>
                <a:cs typeface="Arial" panose="020B0604020202020204" pitchFamily="34" charset="0"/>
              </a:defRPr>
            </a:lvl4pPr>
            <a:lvl5pPr marL="2057400" indent="-228600" defTabSz="966788" eaLnBrk="0" hangingPunct="0">
              <a:defRPr>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44342F2-51FC-482F-B77B-69217EFAB8B4}" type="slidenum">
              <a:rPr lang="en-US" altLang="en-US"/>
              <a:pPr eaLnBrk="1" hangingPunct="1"/>
              <a:t>110</a:t>
            </a:fld>
            <a:endParaRPr lang="en-US" alt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p:spPr>
        <p:txBody>
          <a:bodyPr/>
          <a:lstStyle/>
          <a:p>
            <a:pPr eaLnBrk="1" hangingPunct="1"/>
            <a:r>
              <a:rPr lang="en-US" altLang="en-US" u="sng">
                <a:latin typeface="Arial" panose="020B0604020202020204" pitchFamily="34" charset="0"/>
                <a:cs typeface="Arial" panose="020B0604020202020204" pitchFamily="34" charset="0"/>
              </a:rPr>
              <a:t>Chú ý</a:t>
            </a:r>
            <a:r>
              <a:rPr lang="en-US" altLang="en-US">
                <a:latin typeface="Arial" panose="020B0604020202020204" pitchFamily="34" charset="0"/>
                <a:cs typeface="Arial" panose="020B0604020202020204" pitchFamily="34" charset="0"/>
              </a:rPr>
              <a:t>: Cần phân biệt sơ đồ chức năng với sơ đồ tổ chức của cơ quan.</a:t>
            </a:r>
          </a:p>
          <a:p>
            <a:pPr eaLnBrk="1" hangingPunct="1"/>
            <a:r>
              <a:rPr lang="en-US" altLang="en-US">
                <a:latin typeface="Arial" panose="020B0604020202020204" pitchFamily="34" charset="0"/>
                <a:cs typeface="Arial" panose="020B0604020202020204" pitchFamily="34" charset="0"/>
              </a:rPr>
              <a:t>Trong sơ đồ chức năng mỗi một khối thể hiện một chức năng. </a:t>
            </a:r>
          </a:p>
          <a:p>
            <a:pPr eaLnBrk="1" hangingPunct="1"/>
            <a:r>
              <a:rPr lang="en-US" altLang="en-US">
                <a:latin typeface="Arial" panose="020B0604020202020204" pitchFamily="34" charset="0"/>
                <a:cs typeface="Arial" panose="020B0604020202020204" pitchFamily="34" charset="0"/>
              </a:rPr>
              <a:t>Trong sơ đồ tổ chức của cơ quan mỗi một khối thể hiện một bộ phận của cơ quan</a:t>
            </a:r>
            <a:endParaRPr lang="vi-VN"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61886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cs typeface="Arial" panose="020B0604020202020204" pitchFamily="34" charset="0"/>
              </a:defRPr>
            </a:lvl1pPr>
            <a:lvl2pPr marL="742950" indent="-285750" defTabSz="966788" eaLnBrk="0" hangingPunct="0">
              <a:defRPr>
                <a:solidFill>
                  <a:schemeClr val="tx1"/>
                </a:solidFill>
                <a:latin typeface="Arial" panose="020B0604020202020204" pitchFamily="34" charset="0"/>
                <a:cs typeface="Arial" panose="020B0604020202020204" pitchFamily="34" charset="0"/>
              </a:defRPr>
            </a:lvl2pPr>
            <a:lvl3pPr marL="1143000" indent="-228600" defTabSz="966788" eaLnBrk="0" hangingPunct="0">
              <a:defRPr>
                <a:solidFill>
                  <a:schemeClr val="tx1"/>
                </a:solidFill>
                <a:latin typeface="Arial" panose="020B0604020202020204" pitchFamily="34" charset="0"/>
                <a:cs typeface="Arial" panose="020B0604020202020204" pitchFamily="34" charset="0"/>
              </a:defRPr>
            </a:lvl3pPr>
            <a:lvl4pPr marL="1600200" indent="-228600" defTabSz="966788" eaLnBrk="0" hangingPunct="0">
              <a:defRPr>
                <a:solidFill>
                  <a:schemeClr val="tx1"/>
                </a:solidFill>
                <a:latin typeface="Arial" panose="020B0604020202020204" pitchFamily="34" charset="0"/>
                <a:cs typeface="Arial" panose="020B0604020202020204" pitchFamily="34" charset="0"/>
              </a:defRPr>
            </a:lvl4pPr>
            <a:lvl5pPr marL="2057400" indent="-228600" defTabSz="966788" eaLnBrk="0" hangingPunct="0">
              <a:defRPr>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E422032-0A1E-4358-99AD-71A48BD221C1}" type="slidenum">
              <a:rPr lang="en-US" altLang="en-US"/>
              <a:pPr eaLnBrk="1" hangingPunct="1"/>
              <a:t>112</a:t>
            </a:fld>
            <a:endParaRPr lang="en-US" altLang="en-US"/>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p:spPr>
        <p:txBody>
          <a:bodyPr/>
          <a:lstStyle/>
          <a:p>
            <a:pPr eaLnBrk="1" hangingPunct="1"/>
            <a:r>
              <a:rPr lang="en-US" altLang="en-US">
                <a:latin typeface="Arial" panose="020B0604020202020204" pitchFamily="34" charset="0"/>
                <a:cs typeface="Arial" panose="020B0604020202020204" pitchFamily="34" charset="0"/>
              </a:rPr>
              <a:t>Phân tích : DFD được dùng để xác định yêu cầu của người sử dụng.</a:t>
            </a:r>
          </a:p>
          <a:p>
            <a:pPr eaLnBrk="1" hangingPunct="1"/>
            <a:r>
              <a:rPr lang="en-US" altLang="en-US">
                <a:latin typeface="Arial" panose="020B0604020202020204" pitchFamily="34" charset="0"/>
                <a:cs typeface="Arial" panose="020B0604020202020204" pitchFamily="34" charset="0"/>
              </a:rPr>
              <a:t>Thiết kế : DFD được dùng để vạch kế hoạch và minh hoạ các phương án cho phân tích viên hệ thống và người dùng khi thiết kế hệ thống mới.</a:t>
            </a:r>
          </a:p>
          <a:p>
            <a:pPr eaLnBrk="1" hangingPunct="1"/>
            <a:r>
              <a:rPr lang="en-US" altLang="en-US">
                <a:latin typeface="Arial" panose="020B0604020202020204" pitchFamily="34" charset="0"/>
                <a:cs typeface="Arial" panose="020B0604020202020204" pitchFamily="34" charset="0"/>
              </a:rPr>
              <a:t>Biểu đạt : DFD là công cụ đơn giản, dễ hiểu đối với phân tích viên hệ thống và người dùng.</a:t>
            </a:r>
          </a:p>
          <a:p>
            <a:pPr eaLnBrk="1" hangingPunct="1"/>
            <a:r>
              <a:rPr lang="en-US" altLang="en-US">
                <a:latin typeface="Arial" panose="020B0604020202020204" pitchFamily="34" charset="0"/>
                <a:cs typeface="Arial" panose="020B0604020202020204" pitchFamily="34" charset="0"/>
              </a:rPr>
              <a:t>Tài liệu : DFD cho phép biểu diễn tài liệu phân tích hệ thống một cách đầy đủ, súc tích, ngắn gọn. Nó còn cung cấp cho người sử dụng một cái nhìn tổng thể về hệ thống và cơ chế lưu chuyển thông tin trong hệ thống đó.</a:t>
            </a:r>
          </a:p>
        </p:txBody>
      </p:sp>
    </p:spTree>
    <p:extLst>
      <p:ext uri="{BB962C8B-B14F-4D97-AF65-F5344CB8AC3E}">
        <p14:creationId xmlns:p14="http://schemas.microsoft.com/office/powerpoint/2010/main" val="3387626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cs typeface="Arial" panose="020B0604020202020204" pitchFamily="34" charset="0"/>
              </a:defRPr>
            </a:lvl1pPr>
            <a:lvl2pPr marL="742950" indent="-285750" defTabSz="966788" eaLnBrk="0" hangingPunct="0">
              <a:defRPr>
                <a:solidFill>
                  <a:schemeClr val="tx1"/>
                </a:solidFill>
                <a:latin typeface="Arial" panose="020B0604020202020204" pitchFamily="34" charset="0"/>
                <a:cs typeface="Arial" panose="020B0604020202020204" pitchFamily="34" charset="0"/>
              </a:defRPr>
            </a:lvl2pPr>
            <a:lvl3pPr marL="1143000" indent="-228600" defTabSz="966788" eaLnBrk="0" hangingPunct="0">
              <a:defRPr>
                <a:solidFill>
                  <a:schemeClr val="tx1"/>
                </a:solidFill>
                <a:latin typeface="Arial" panose="020B0604020202020204" pitchFamily="34" charset="0"/>
                <a:cs typeface="Arial" panose="020B0604020202020204" pitchFamily="34" charset="0"/>
              </a:defRPr>
            </a:lvl3pPr>
            <a:lvl4pPr marL="1600200" indent="-228600" defTabSz="966788" eaLnBrk="0" hangingPunct="0">
              <a:defRPr>
                <a:solidFill>
                  <a:schemeClr val="tx1"/>
                </a:solidFill>
                <a:latin typeface="Arial" panose="020B0604020202020204" pitchFamily="34" charset="0"/>
                <a:cs typeface="Arial" panose="020B0604020202020204" pitchFamily="34" charset="0"/>
              </a:defRPr>
            </a:lvl4pPr>
            <a:lvl5pPr marL="2057400" indent="-228600" defTabSz="966788" eaLnBrk="0" hangingPunct="0">
              <a:defRPr>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EDE635F-47EC-4384-8F1B-38195274BF4D}" type="slidenum">
              <a:rPr lang="en-US" altLang="en-US"/>
              <a:pPr eaLnBrk="1" hangingPunct="1"/>
              <a:t>115</a:t>
            </a:fld>
            <a:endParaRPr lang="en-US" alt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p:spPr>
        <p:txBody>
          <a:bodyPr/>
          <a:lstStyle/>
          <a:p>
            <a:pPr eaLnBrk="1" hangingPunct="1"/>
            <a:r>
              <a:rPr lang="en-US" altLang="en-US" b="1">
                <a:latin typeface="Arial" panose="020B0604020202020204" pitchFamily="34" charset="0"/>
                <a:cs typeface="Arial" panose="020B0604020202020204" pitchFamily="34" charset="0"/>
              </a:rPr>
              <a:t>Khái niệm</a:t>
            </a:r>
            <a:r>
              <a:rPr lang="en-US" altLang="en-US">
                <a:latin typeface="Arial" panose="020B0604020202020204" pitchFamily="34" charset="0"/>
                <a:cs typeface="Arial" panose="020B0604020202020204" pitchFamily="34" charset="0"/>
              </a:rPr>
              <a:t>: Chức năng xử lý là chức năng biểu đạt các thao tác, nhiệm vụ hay tiến trình xử lí nào đó.Tính chất quan trọng của chức năng là biến đổi thông tin. Tức là nó phải làm thay đổi thông tin từ đầu vào theo một cách nào đó như tổ chức lại thông tin, bổ sung thông tin hoặc tạo ra thông tin mới</a:t>
            </a:r>
          </a:p>
          <a:p>
            <a:pPr eaLnBrk="1" hangingPunct="1"/>
            <a:r>
              <a:rPr lang="en-US" altLang="en-US">
                <a:latin typeface="Arial" panose="020B0604020202020204" pitchFamily="34" charset="0"/>
                <a:cs typeface="Arial" panose="020B0604020202020204" pitchFamily="34" charset="0"/>
              </a:rPr>
              <a:t>Nếu trong một quá trình DFD không có thông tin mới được sinh ra thì đó chưa phải là quá trình trong DFD và các hoạt động trong quá trình đó cần phải gộp vào các hoạt động của quá trình biến đổi thông tin thực sự khác.</a:t>
            </a:r>
          </a:p>
          <a:p>
            <a:pPr eaLnBrk="1" hangingPunct="1"/>
            <a:r>
              <a:rPr lang="en-US" altLang="en-US" b="1">
                <a:latin typeface="Arial" panose="020B0604020202020204" pitchFamily="34" charset="0"/>
                <a:cs typeface="Arial" panose="020B0604020202020204" pitchFamily="34" charset="0"/>
              </a:rPr>
              <a:t>Biểu diễn</a:t>
            </a:r>
            <a:r>
              <a:rPr lang="en-US" altLang="en-US">
                <a:latin typeface="Arial" panose="020B0604020202020204" pitchFamily="34" charset="0"/>
                <a:cs typeface="Arial" panose="020B0604020202020204" pitchFamily="34" charset="0"/>
              </a:rPr>
              <a:t>: Chức năng xử lý được biểu diễn bằng đường tròn hay ô van, trong đó có ghi nhãn (tên) của chức năng. Việc dùng kí hiệu đường tròn chỉ là qui ước, được kế thừa từ các phương pháp luận dựa trên tiến trình trước đây. Nhiều phương pháp luận đã chấp nhận những ký hiệu khác cho mục đích này chẳng hạn như hình chữ nhật hay hình vuông tròn các góc tiện lợi cho soạn thảo văn bản. Bởi vậy khi tham khảo các tài liệu khác ta nên chú ý; còn trong tài liệu này ta sử dụng nhất quán kí hiệu đường tròn</a:t>
            </a:r>
          </a:p>
          <a:p>
            <a:pPr eaLnBrk="1" hangingPunct="1"/>
            <a:r>
              <a:rPr lang="en-US" altLang="en-US" b="1">
                <a:latin typeface="Arial" panose="020B0604020202020204" pitchFamily="34" charset="0"/>
                <a:cs typeface="Arial" panose="020B0604020202020204" pitchFamily="34" charset="0"/>
              </a:rPr>
              <a:t>Nhãn (tên) chức năng</a:t>
            </a:r>
            <a:r>
              <a:rPr lang="en-US" altLang="en-US">
                <a:latin typeface="Arial" panose="020B0604020202020204" pitchFamily="34" charset="0"/>
                <a:cs typeface="Arial" panose="020B0604020202020204" pitchFamily="34" charset="0"/>
              </a:rPr>
              <a:t>: Bởi vì chức năng là các thao tác nên tên phải được dùng là một “Động từ” cộng với “bổ ngữ”. Chú ý rằng trong tiếng Việt động từ và danh từ đôi khi chung một từ nên cần thiết ta phải thêm từ xác định “sự” nếu muốn nhấn mạnh đó là danh từ. Tên quá trình phải là duy nhất ???</a:t>
            </a:r>
          </a:p>
          <a:p>
            <a:pPr eaLnBrk="1" hangingPunct="1"/>
            <a:r>
              <a:rPr lang="en-US" altLang="en-US">
                <a:latin typeface="Arial" panose="020B0604020202020204" pitchFamily="34" charset="0"/>
                <a:cs typeface="Arial" panose="020B0604020202020204" pitchFamily="34" charset="0"/>
              </a:rPr>
              <a:t>-----</a:t>
            </a:r>
          </a:p>
          <a:p>
            <a:pPr eaLnBrk="1" hangingPunct="1"/>
            <a:r>
              <a:rPr lang="en-US" altLang="en-US">
                <a:latin typeface="Arial" panose="020B0604020202020204" pitchFamily="34" charset="0"/>
                <a:cs typeface="Arial" panose="020B0604020202020204" pitchFamily="34" charset="0"/>
              </a:rPr>
              <a:t> </a:t>
            </a:r>
          </a:p>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46682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cs typeface="Arial" panose="020B0604020202020204" pitchFamily="34" charset="0"/>
              </a:defRPr>
            </a:lvl1pPr>
            <a:lvl2pPr marL="742950" indent="-285750" defTabSz="966788" eaLnBrk="0" hangingPunct="0">
              <a:defRPr>
                <a:solidFill>
                  <a:schemeClr val="tx1"/>
                </a:solidFill>
                <a:latin typeface="Arial" panose="020B0604020202020204" pitchFamily="34" charset="0"/>
                <a:cs typeface="Arial" panose="020B0604020202020204" pitchFamily="34" charset="0"/>
              </a:defRPr>
            </a:lvl2pPr>
            <a:lvl3pPr marL="1143000" indent="-228600" defTabSz="966788" eaLnBrk="0" hangingPunct="0">
              <a:defRPr>
                <a:solidFill>
                  <a:schemeClr val="tx1"/>
                </a:solidFill>
                <a:latin typeface="Arial" panose="020B0604020202020204" pitchFamily="34" charset="0"/>
                <a:cs typeface="Arial" panose="020B0604020202020204" pitchFamily="34" charset="0"/>
              </a:defRPr>
            </a:lvl3pPr>
            <a:lvl4pPr marL="1600200" indent="-228600" defTabSz="966788" eaLnBrk="0" hangingPunct="0">
              <a:defRPr>
                <a:solidFill>
                  <a:schemeClr val="tx1"/>
                </a:solidFill>
                <a:latin typeface="Arial" panose="020B0604020202020204" pitchFamily="34" charset="0"/>
                <a:cs typeface="Arial" panose="020B0604020202020204" pitchFamily="34" charset="0"/>
              </a:defRPr>
            </a:lvl4pPr>
            <a:lvl5pPr marL="2057400" indent="-228600" defTabSz="966788" eaLnBrk="0" hangingPunct="0">
              <a:defRPr>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4F1E578-8CD7-4951-9121-67C75948510B}" type="slidenum">
              <a:rPr lang="en-US" altLang="en-US"/>
              <a:pPr eaLnBrk="1" hangingPunct="1"/>
              <a:t>116</a:t>
            </a:fld>
            <a:endParaRPr lang="en-US" alt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p:spPr>
        <p:txBody>
          <a:bodyPr/>
          <a:lstStyle/>
          <a:p>
            <a:pPr eaLnBrk="1" hangingPunct="1"/>
            <a:r>
              <a:rPr lang="en-US" altLang="en-US">
                <a:latin typeface="Arial" panose="020B0604020202020204" pitchFamily="34" charset="0"/>
                <a:cs typeface="Arial" panose="020B0604020202020204" pitchFamily="34" charset="0"/>
              </a:rPr>
              <a:t> Trong một sơ đồ, hình tròn được dùng để chỉ ra một chức năng hoặc một quá trình. Chức năng và quá trình là khác nhau, nhưng hiện tại ta coi chúng là đồng nghĩa. Việc dùng ký hiệu đường tròn chỉ là quy ước, người ta có thể dùng các ký hiệu khác. Chức năng quan trọng được mô tả trong DFD là biến đổi thông tin. Tức là bằng cách nào đấy, nó từ thông tin đầu vào phải có thông tin mới - đầu ra. Nếu trong một quá trình DFD không có thông tin mới được sinh ra thì đó chưa phải là quá trình trong DFD và các hoạt động trong quá trình đó cần phải gộp vào các hoạt động của quá trình biến đổi thông tin thực sự khác. Tên quá trình phải là duy nhất và bao giờ cũng phải dưới dạng Động từ-Bổ ngữ. </a:t>
            </a:r>
            <a:endParaRPr lang="vi-VN"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9914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cs typeface="Arial" panose="020B0604020202020204" pitchFamily="34" charset="0"/>
              </a:defRPr>
            </a:lvl1pPr>
            <a:lvl2pPr marL="742950" indent="-285750" defTabSz="966788" eaLnBrk="0" hangingPunct="0">
              <a:defRPr>
                <a:solidFill>
                  <a:schemeClr val="tx1"/>
                </a:solidFill>
                <a:latin typeface="Arial" panose="020B0604020202020204" pitchFamily="34" charset="0"/>
                <a:cs typeface="Arial" panose="020B0604020202020204" pitchFamily="34" charset="0"/>
              </a:defRPr>
            </a:lvl2pPr>
            <a:lvl3pPr marL="1143000" indent="-228600" defTabSz="966788" eaLnBrk="0" hangingPunct="0">
              <a:defRPr>
                <a:solidFill>
                  <a:schemeClr val="tx1"/>
                </a:solidFill>
                <a:latin typeface="Arial" panose="020B0604020202020204" pitchFamily="34" charset="0"/>
                <a:cs typeface="Arial" panose="020B0604020202020204" pitchFamily="34" charset="0"/>
              </a:defRPr>
            </a:lvl3pPr>
            <a:lvl4pPr marL="1600200" indent="-228600" defTabSz="966788" eaLnBrk="0" hangingPunct="0">
              <a:defRPr>
                <a:solidFill>
                  <a:schemeClr val="tx1"/>
                </a:solidFill>
                <a:latin typeface="Arial" panose="020B0604020202020204" pitchFamily="34" charset="0"/>
                <a:cs typeface="Arial" panose="020B0604020202020204" pitchFamily="34" charset="0"/>
              </a:defRPr>
            </a:lvl4pPr>
            <a:lvl5pPr marL="2057400" indent="-228600" defTabSz="966788" eaLnBrk="0" hangingPunct="0">
              <a:defRPr>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91888E2-EA18-4144-9A8E-882328935A7D}" type="slidenum">
              <a:rPr lang="en-US" altLang="en-US"/>
              <a:pPr eaLnBrk="1" hangingPunct="1"/>
              <a:t>117</a:t>
            </a:fld>
            <a:endParaRPr lang="en-US" alt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6227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cs typeface="Arial" panose="020B0604020202020204" pitchFamily="34" charset="0"/>
              </a:defRPr>
            </a:lvl1pPr>
            <a:lvl2pPr marL="742950" indent="-285750" defTabSz="966788" eaLnBrk="0" hangingPunct="0">
              <a:defRPr>
                <a:solidFill>
                  <a:schemeClr val="tx1"/>
                </a:solidFill>
                <a:latin typeface="Arial" panose="020B0604020202020204" pitchFamily="34" charset="0"/>
                <a:cs typeface="Arial" panose="020B0604020202020204" pitchFamily="34" charset="0"/>
              </a:defRPr>
            </a:lvl2pPr>
            <a:lvl3pPr marL="1143000" indent="-228600" defTabSz="966788" eaLnBrk="0" hangingPunct="0">
              <a:defRPr>
                <a:solidFill>
                  <a:schemeClr val="tx1"/>
                </a:solidFill>
                <a:latin typeface="Arial" panose="020B0604020202020204" pitchFamily="34" charset="0"/>
                <a:cs typeface="Arial" panose="020B0604020202020204" pitchFamily="34" charset="0"/>
              </a:defRPr>
            </a:lvl3pPr>
            <a:lvl4pPr marL="1600200" indent="-228600" defTabSz="966788" eaLnBrk="0" hangingPunct="0">
              <a:defRPr>
                <a:solidFill>
                  <a:schemeClr val="tx1"/>
                </a:solidFill>
                <a:latin typeface="Arial" panose="020B0604020202020204" pitchFamily="34" charset="0"/>
                <a:cs typeface="Arial" panose="020B0604020202020204" pitchFamily="34" charset="0"/>
              </a:defRPr>
            </a:lvl4pPr>
            <a:lvl5pPr marL="2057400" indent="-228600" defTabSz="966788" eaLnBrk="0" hangingPunct="0">
              <a:defRPr>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F4FB379-F1E2-4666-98D6-20928A2908B6}" type="slidenum">
              <a:rPr lang="en-US" altLang="en-US"/>
              <a:pPr eaLnBrk="1" hangingPunct="1"/>
              <a:t>119</a:t>
            </a:fld>
            <a:endParaRPr lang="en-US" alt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p:spPr>
        <p:txBody>
          <a:bodyPr/>
          <a:lstStyle/>
          <a:p>
            <a:pPr eaLnBrk="1" hangingPunct="1"/>
            <a:r>
              <a:rPr lang="en-US" altLang="en-US">
                <a:latin typeface="Arial" panose="020B0604020202020204" pitchFamily="34" charset="0"/>
                <a:cs typeface="Arial" panose="020B0604020202020204" pitchFamily="34" charset="0"/>
              </a:rPr>
              <a:t> Các kho dữ liệu trong một DFD biểu diễn cho thông tin cần phải giữ trong một khoảng thời gian để một hoặc nhiều quá trình hoặc tác nhân truy nhập vào</a:t>
            </a:r>
          </a:p>
          <a:p>
            <a:pPr eaLnBrk="1" hangingPunct="1"/>
            <a:r>
              <a:rPr lang="en-US" altLang="en-US">
                <a:latin typeface="Arial" panose="020B0604020202020204" pitchFamily="34" charset="0"/>
                <a:cs typeface="Arial" panose="020B0604020202020204" pitchFamily="34" charset="0"/>
              </a:rPr>
              <a:t>Ký hiệu được dùng biểu diễn cho kho dữ liệu là cặp song song, chứa tên của thông tin được cất giữ. Có thể đặt nhiều kho dữ liệu trên một trang của DFD để giúp làm sơ đồ dễ đọc</a:t>
            </a:r>
            <a:endParaRPr lang="vi-VN" altLang="en-US">
              <a:latin typeface="Arial" panose="020B0604020202020204" pitchFamily="34" charset="0"/>
              <a:cs typeface="Arial" panose="020B0604020202020204" pitchFamily="34" charset="0"/>
            </a:endParaRPr>
          </a:p>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1190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cs typeface="Arial" panose="020B0604020202020204" pitchFamily="34" charset="0"/>
              </a:defRPr>
            </a:lvl1pPr>
            <a:lvl2pPr marL="742950" indent="-285750" defTabSz="966788" eaLnBrk="0" hangingPunct="0">
              <a:defRPr>
                <a:solidFill>
                  <a:schemeClr val="tx1"/>
                </a:solidFill>
                <a:latin typeface="Arial" panose="020B0604020202020204" pitchFamily="34" charset="0"/>
                <a:cs typeface="Arial" panose="020B0604020202020204" pitchFamily="34" charset="0"/>
              </a:defRPr>
            </a:lvl2pPr>
            <a:lvl3pPr marL="1143000" indent="-228600" defTabSz="966788" eaLnBrk="0" hangingPunct="0">
              <a:defRPr>
                <a:solidFill>
                  <a:schemeClr val="tx1"/>
                </a:solidFill>
                <a:latin typeface="Arial" panose="020B0604020202020204" pitchFamily="34" charset="0"/>
                <a:cs typeface="Arial" panose="020B0604020202020204" pitchFamily="34" charset="0"/>
              </a:defRPr>
            </a:lvl3pPr>
            <a:lvl4pPr marL="1600200" indent="-228600" defTabSz="966788" eaLnBrk="0" hangingPunct="0">
              <a:defRPr>
                <a:solidFill>
                  <a:schemeClr val="tx1"/>
                </a:solidFill>
                <a:latin typeface="Arial" panose="020B0604020202020204" pitchFamily="34" charset="0"/>
                <a:cs typeface="Arial" panose="020B0604020202020204" pitchFamily="34" charset="0"/>
              </a:defRPr>
            </a:lvl4pPr>
            <a:lvl5pPr marL="2057400" indent="-228600" defTabSz="966788" eaLnBrk="0" hangingPunct="0">
              <a:defRPr>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8C6D1C9-29A6-4B6F-8E19-41011F51F778}" type="slidenum">
              <a:rPr lang="en-US" altLang="en-US"/>
              <a:pPr eaLnBrk="1" hangingPunct="1"/>
              <a:t>123</a:t>
            </a:fld>
            <a:endParaRPr lang="en-US" altLang="en-US"/>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p:spPr>
        <p:txBody>
          <a:bodyPr/>
          <a:lstStyle/>
          <a:p>
            <a:pPr eaLnBrk="1" hangingPunct="1"/>
            <a:r>
              <a:rPr lang="vi-VN" altLang="en-US">
                <a:latin typeface="Arial" panose="020B0604020202020204" pitchFamily="34" charset="0"/>
                <a:cs typeface="Arial" panose="020B0604020202020204" pitchFamily="34" charset="0"/>
              </a:rPr>
              <a:t>Thông thường mọi biểu đồ có thể bao gồm một số trang, đặc biệt là trong các hệ</a:t>
            </a:r>
            <a:r>
              <a:rPr lang="en-US" altLang="en-US">
                <a:latin typeface="Arial" panose="020B0604020202020204" pitchFamily="34" charset="0"/>
                <a:cs typeface="Arial" panose="020B0604020202020204" pitchFamily="34" charset="0"/>
              </a:rPr>
              <a:t> </a:t>
            </a:r>
            <a:r>
              <a:rPr lang="vi-VN" altLang="en-US">
                <a:latin typeface="Arial" panose="020B0604020202020204" pitchFamily="34" charset="0"/>
                <a:cs typeface="Arial" panose="020B0604020202020204" pitchFamily="34" charset="0"/>
              </a:rPr>
              <a:t>thống phức tạp và với khuôn khổ giấy có hạn thông tin được truyền giữa các quá trình trên các trang</a:t>
            </a:r>
            <a:r>
              <a:rPr lang="en-US" altLang="en-US">
                <a:latin typeface="Arial" panose="020B0604020202020204" pitchFamily="34" charset="0"/>
                <a:cs typeface="Arial" panose="020B0604020202020204" pitchFamily="34" charset="0"/>
              </a:rPr>
              <a:t> </a:t>
            </a:r>
            <a:r>
              <a:rPr lang="vi-VN" altLang="en-US">
                <a:latin typeface="Arial" panose="020B0604020202020204" pitchFamily="34" charset="0"/>
                <a:cs typeface="Arial" panose="020B0604020202020204" pitchFamily="34" charset="0"/>
              </a:rPr>
              <a:t>khác nhau được chỉ ra nhờ ký hiệu này. Ý nghĩa của tác nhân trong với kí hiệu tương tự như nút tiếp nối</a:t>
            </a:r>
            <a:r>
              <a:rPr lang="en-US" altLang="en-US">
                <a:latin typeface="Arial" panose="020B0604020202020204" pitchFamily="34" charset="0"/>
                <a:cs typeface="Arial" panose="020B0604020202020204" pitchFamily="34" charset="0"/>
              </a:rPr>
              <a:t> </a:t>
            </a:r>
            <a:r>
              <a:rPr lang="vi-VN" altLang="en-US">
                <a:latin typeface="Arial" panose="020B0604020202020204" pitchFamily="34" charset="0"/>
                <a:cs typeface="Arial" panose="020B0604020202020204" pitchFamily="34" charset="0"/>
              </a:rPr>
              <a:t>của sơ đồ thuật toán</a:t>
            </a:r>
          </a:p>
        </p:txBody>
      </p:sp>
    </p:spTree>
    <p:extLst>
      <p:ext uri="{BB962C8B-B14F-4D97-AF65-F5344CB8AC3E}">
        <p14:creationId xmlns:p14="http://schemas.microsoft.com/office/powerpoint/2010/main" val="11872552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cs typeface="Arial" panose="020B0604020202020204" pitchFamily="34" charset="0"/>
              </a:defRPr>
            </a:lvl1pPr>
            <a:lvl2pPr marL="742950" indent="-285750" defTabSz="966788" eaLnBrk="0" hangingPunct="0">
              <a:defRPr>
                <a:solidFill>
                  <a:schemeClr val="tx1"/>
                </a:solidFill>
                <a:latin typeface="Arial" panose="020B0604020202020204" pitchFamily="34" charset="0"/>
                <a:cs typeface="Arial" panose="020B0604020202020204" pitchFamily="34" charset="0"/>
              </a:defRPr>
            </a:lvl2pPr>
            <a:lvl3pPr marL="1143000" indent="-228600" defTabSz="966788" eaLnBrk="0" hangingPunct="0">
              <a:defRPr>
                <a:solidFill>
                  <a:schemeClr val="tx1"/>
                </a:solidFill>
                <a:latin typeface="Arial" panose="020B0604020202020204" pitchFamily="34" charset="0"/>
                <a:cs typeface="Arial" panose="020B0604020202020204" pitchFamily="34" charset="0"/>
              </a:defRPr>
            </a:lvl3pPr>
            <a:lvl4pPr marL="1600200" indent="-228600" defTabSz="966788" eaLnBrk="0" hangingPunct="0">
              <a:defRPr>
                <a:solidFill>
                  <a:schemeClr val="tx1"/>
                </a:solidFill>
                <a:latin typeface="Arial" panose="020B0604020202020204" pitchFamily="34" charset="0"/>
                <a:cs typeface="Arial" panose="020B0604020202020204" pitchFamily="34" charset="0"/>
              </a:defRPr>
            </a:lvl4pPr>
            <a:lvl5pPr marL="2057400" indent="-228600" defTabSz="966788" eaLnBrk="0" hangingPunct="0">
              <a:defRPr>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CE13866-FBA8-4C95-88A6-FB4FD811AA18}" type="slidenum">
              <a:rPr lang="en-US" altLang="en-US"/>
              <a:pPr eaLnBrk="1" hangingPunct="1"/>
              <a:t>132</a:t>
            </a:fld>
            <a:endParaRPr lang="en-US" altLang="en-US"/>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p:spPr>
        <p:txBody>
          <a:bodyPr/>
          <a:lstStyle/>
          <a:p>
            <a:pPr eaLnBrk="1" hangingPunct="1"/>
            <a:r>
              <a:rPr lang="en-US" altLang="en-US">
                <a:latin typeface="Arial" panose="020B0604020202020204" pitchFamily="34" charset="0"/>
                <a:cs typeface="Arial" panose="020B0604020202020204" pitchFamily="34" charset="0"/>
              </a:rPr>
              <a:t>giải thích chức năng </a:t>
            </a:r>
            <a:r>
              <a:rPr lang="vi-VN" altLang="en-US">
                <a:latin typeface="Arial" panose="020B0604020202020204" pitchFamily="34" charset="0"/>
                <a:cs typeface="Arial" panose="020B0604020202020204" pitchFamily="34" charset="0"/>
              </a:rPr>
              <a:t>1-Cho vay</a:t>
            </a:r>
          </a:p>
        </p:txBody>
      </p:sp>
    </p:spTree>
    <p:extLst>
      <p:ext uri="{BB962C8B-B14F-4D97-AF65-F5344CB8AC3E}">
        <p14:creationId xmlns:p14="http://schemas.microsoft.com/office/powerpoint/2010/main" val="12209272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cs typeface="Arial" panose="020B0604020202020204" pitchFamily="34" charset="0"/>
              </a:defRPr>
            </a:lvl1pPr>
            <a:lvl2pPr marL="742950" indent="-285750" defTabSz="966788" eaLnBrk="0" hangingPunct="0">
              <a:defRPr>
                <a:solidFill>
                  <a:schemeClr val="tx1"/>
                </a:solidFill>
                <a:latin typeface="Arial" panose="020B0604020202020204" pitchFamily="34" charset="0"/>
                <a:cs typeface="Arial" panose="020B0604020202020204" pitchFamily="34" charset="0"/>
              </a:defRPr>
            </a:lvl2pPr>
            <a:lvl3pPr marL="1143000" indent="-228600" defTabSz="966788" eaLnBrk="0" hangingPunct="0">
              <a:defRPr>
                <a:solidFill>
                  <a:schemeClr val="tx1"/>
                </a:solidFill>
                <a:latin typeface="Arial" panose="020B0604020202020204" pitchFamily="34" charset="0"/>
                <a:cs typeface="Arial" panose="020B0604020202020204" pitchFamily="34" charset="0"/>
              </a:defRPr>
            </a:lvl3pPr>
            <a:lvl4pPr marL="1600200" indent="-228600" defTabSz="966788" eaLnBrk="0" hangingPunct="0">
              <a:defRPr>
                <a:solidFill>
                  <a:schemeClr val="tx1"/>
                </a:solidFill>
                <a:latin typeface="Arial" panose="020B0604020202020204" pitchFamily="34" charset="0"/>
                <a:cs typeface="Arial" panose="020B0604020202020204" pitchFamily="34" charset="0"/>
              </a:defRPr>
            </a:lvl4pPr>
            <a:lvl5pPr marL="2057400" indent="-228600" defTabSz="966788" eaLnBrk="0" hangingPunct="0">
              <a:defRPr>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C9322C3-3845-4EAD-A4D2-EB3E6ABFB7ED}" type="slidenum">
              <a:rPr lang="en-US" altLang="en-US"/>
              <a:pPr eaLnBrk="1" hangingPunct="1"/>
              <a:t>133</a:t>
            </a:fld>
            <a:endParaRPr lang="en-US" altLang="en-US"/>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p:spPr>
        <p:txBody>
          <a:bodyPr/>
          <a:lstStyle/>
          <a:p>
            <a:pPr eaLnBrk="1" hangingPunct="1"/>
            <a:r>
              <a:rPr lang="en-US" altLang="en-US">
                <a:latin typeface="Arial" panose="020B0604020202020204" pitchFamily="34" charset="0"/>
                <a:cs typeface="Arial" panose="020B0604020202020204" pitchFamily="34" charset="0"/>
              </a:rPr>
              <a:t>giải thích chức năng 2-Thu nợ</a:t>
            </a:r>
            <a:endParaRPr lang="vi-VN"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876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cs typeface="Arial" panose="020B0604020202020204" pitchFamily="34" charset="0"/>
              </a:defRPr>
            </a:lvl1pPr>
            <a:lvl2pPr marL="742950" indent="-285750" defTabSz="966788" eaLnBrk="0" hangingPunct="0">
              <a:defRPr>
                <a:solidFill>
                  <a:schemeClr val="tx1"/>
                </a:solidFill>
                <a:latin typeface="Arial" panose="020B0604020202020204" pitchFamily="34" charset="0"/>
                <a:cs typeface="Arial" panose="020B0604020202020204" pitchFamily="34" charset="0"/>
              </a:defRPr>
            </a:lvl2pPr>
            <a:lvl3pPr marL="1143000" indent="-228600" defTabSz="966788" eaLnBrk="0" hangingPunct="0">
              <a:defRPr>
                <a:solidFill>
                  <a:schemeClr val="tx1"/>
                </a:solidFill>
                <a:latin typeface="Arial" panose="020B0604020202020204" pitchFamily="34" charset="0"/>
                <a:cs typeface="Arial" panose="020B0604020202020204" pitchFamily="34" charset="0"/>
              </a:defRPr>
            </a:lvl3pPr>
            <a:lvl4pPr marL="1600200" indent="-228600" defTabSz="966788" eaLnBrk="0" hangingPunct="0">
              <a:defRPr>
                <a:solidFill>
                  <a:schemeClr val="tx1"/>
                </a:solidFill>
                <a:latin typeface="Arial" panose="020B0604020202020204" pitchFamily="34" charset="0"/>
                <a:cs typeface="Arial" panose="020B0604020202020204" pitchFamily="34" charset="0"/>
              </a:defRPr>
            </a:lvl4pPr>
            <a:lvl5pPr marL="2057400" indent="-228600" defTabSz="966788" eaLnBrk="0" hangingPunct="0">
              <a:defRPr>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20A6963-8E2D-4226-857D-93C50F0BB46E}" type="slidenum">
              <a:rPr lang="en-US" altLang="en-US"/>
              <a:pPr eaLnBrk="1" hangingPunct="1"/>
              <a:t>135</a:t>
            </a:fld>
            <a:endParaRPr lang="en-US" altLang="en-US"/>
          </a:p>
        </p:txBody>
      </p:sp>
      <p:sp>
        <p:nvSpPr>
          <p:cNvPr id="153603"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eaLnBrk="0" hangingPunct="0">
              <a:defRPr>
                <a:solidFill>
                  <a:schemeClr val="tx1"/>
                </a:solidFill>
                <a:latin typeface="Arial" panose="020B0604020202020204" pitchFamily="34" charset="0"/>
                <a:cs typeface="Arial" panose="020B0604020202020204" pitchFamily="34" charset="0"/>
              </a:defRPr>
            </a:lvl1pPr>
            <a:lvl2pPr marL="742950" indent="-285750" defTabSz="966788" eaLnBrk="0" hangingPunct="0">
              <a:defRPr>
                <a:solidFill>
                  <a:schemeClr val="tx1"/>
                </a:solidFill>
                <a:latin typeface="Arial" panose="020B0604020202020204" pitchFamily="34" charset="0"/>
                <a:cs typeface="Arial" panose="020B0604020202020204" pitchFamily="34" charset="0"/>
              </a:defRPr>
            </a:lvl2pPr>
            <a:lvl3pPr marL="1143000" indent="-228600" defTabSz="966788" eaLnBrk="0" hangingPunct="0">
              <a:defRPr>
                <a:solidFill>
                  <a:schemeClr val="tx1"/>
                </a:solidFill>
                <a:latin typeface="Arial" panose="020B0604020202020204" pitchFamily="34" charset="0"/>
                <a:cs typeface="Arial" panose="020B0604020202020204" pitchFamily="34" charset="0"/>
              </a:defRPr>
            </a:lvl3pPr>
            <a:lvl4pPr marL="1600200" indent="-228600" defTabSz="966788" eaLnBrk="0" hangingPunct="0">
              <a:defRPr>
                <a:solidFill>
                  <a:schemeClr val="tx1"/>
                </a:solidFill>
                <a:latin typeface="Arial" panose="020B0604020202020204" pitchFamily="34" charset="0"/>
                <a:cs typeface="Arial" panose="020B0604020202020204" pitchFamily="34" charset="0"/>
              </a:defRPr>
            </a:lvl4pPr>
            <a:lvl5pPr marL="2057400" indent="-228600" defTabSz="966788" eaLnBrk="0" hangingPunct="0">
              <a:defRPr>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56866773-38CD-421F-A154-E59DCD40E3B7}" type="slidenum">
              <a:rPr lang="en-US" altLang="en-US" sz="1300"/>
              <a:pPr algn="r" eaLnBrk="1" hangingPunct="1"/>
              <a:t>135</a:t>
            </a:fld>
            <a:endParaRPr lang="en-US" altLang="en-US" sz="1300"/>
          </a:p>
        </p:txBody>
      </p:sp>
      <p:sp>
        <p:nvSpPr>
          <p:cNvPr id="153604" name="Rectangle 2"/>
          <p:cNvSpPr>
            <a:spLocks noGrp="1" noRot="1" noChangeAspect="1" noChangeArrowheads="1" noTextEdit="1"/>
          </p:cNvSpPr>
          <p:nvPr>
            <p:ph type="sldImg"/>
          </p:nvPr>
        </p:nvSpPr>
        <p:spPr>
          <a:ln/>
        </p:spPr>
      </p:sp>
      <p:sp>
        <p:nvSpPr>
          <p:cNvPr id="153605" name="Rectangle 3"/>
          <p:cNvSpPr>
            <a:spLocks noGrp="1" noChangeArrowheads="1"/>
          </p:cNvSpPr>
          <p:nvPr>
            <p:ph type="body" idx="1"/>
          </p:nvPr>
        </p:nvSpPr>
        <p:spPr>
          <a:noFill/>
        </p:spPr>
        <p:txBody>
          <a:bodyPr/>
          <a:lstStyle/>
          <a:p>
            <a:pPr eaLnBrk="1" hangingPunct="1"/>
            <a:r>
              <a:rPr lang="en-US" altLang="en-US">
                <a:latin typeface="Arial" panose="020B0604020202020204" pitchFamily="34" charset="0"/>
                <a:cs typeface="Arial" panose="020B0604020202020204" pitchFamily="34" charset="0"/>
              </a:rPr>
              <a:t>Tại giai đoạn khảo sát sơ bộ hệ thống ta liệt kê các chức năng của hệ thống; Các chức năng này phản ánh hệ</a:t>
            </a:r>
          </a:p>
          <a:p>
            <a:pPr eaLnBrk="1" hangingPunct="1"/>
            <a:r>
              <a:rPr lang="en-US" altLang="en-US">
                <a:latin typeface="Arial" panose="020B0604020202020204" pitchFamily="34" charset="0"/>
                <a:cs typeface="Arial" panose="020B0604020202020204" pitchFamily="34" charset="0"/>
              </a:rPr>
              <a:t>thống làm gì chẳng hạn như cập nhật dữ liệu, tra cứu, thống kê, tính toấn xử lý. ... Các chức năng được phân</a:t>
            </a:r>
          </a:p>
          <a:p>
            <a:pPr eaLnBrk="1" hangingPunct="1"/>
            <a:r>
              <a:rPr lang="en-US" altLang="en-US">
                <a:latin typeface="Arial" panose="020B0604020202020204" pitchFamily="34" charset="0"/>
                <a:cs typeface="Arial" panose="020B0604020202020204" pitchFamily="34" charset="0"/>
              </a:rPr>
              <a:t>thành từng nhóm chức năng có liên quan với nhau và chúng được xếp gần nhau. Các chức năng được đánh số theo thứ tự và theo nhóm.</a:t>
            </a:r>
          </a:p>
          <a:p>
            <a:pPr eaLnBrk="1" hangingPunct="1"/>
            <a:endParaRPr lang="en-US" altLang="en-US">
              <a:latin typeface="Arial" panose="020B0604020202020204" pitchFamily="34" charset="0"/>
              <a:cs typeface="Arial" panose="020B0604020202020204" pitchFamily="34" charset="0"/>
            </a:endParaRPr>
          </a:p>
          <a:p>
            <a:pPr eaLnBrk="1" hangingPunct="1"/>
            <a:r>
              <a:rPr lang="en-US" altLang="en-US">
                <a:latin typeface="Arial" panose="020B0604020202020204" pitchFamily="34" charset="0"/>
                <a:cs typeface="Arial" panose="020B0604020202020204" pitchFamily="34" charset="0"/>
              </a:rPr>
              <a:t>Một số lưu ý khi xây dựng có thể xem lại bài trước </a:t>
            </a:r>
            <a:r>
              <a:rPr lang="en-US" altLang="en-US">
                <a:latin typeface="Arial" panose="020B0604020202020204" pitchFamily="34" charset="0"/>
                <a:cs typeface="Arial" panose="020B0604020202020204" pitchFamily="34" charset="0"/>
                <a:sym typeface="Wingdings" panose="05000000000000000000" pitchFamily="2" charset="2"/>
              </a:rPr>
              <a:t></a:t>
            </a:r>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3267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a:t>Ðối với những hệ thống phức tạp, có thể nhận nhiều loại đối tượng từ thế giới bên ngoài, và bộ xử lý của nó cũng gồm nhiều bộ phận, các bộ phận chia làm hai loại:</a:t>
            </a:r>
            <a:endParaRPr lang="en-US" b="1"/>
          </a:p>
          <a:p>
            <a:endParaRPr lang="en-US"/>
          </a:p>
        </p:txBody>
      </p:sp>
      <p:sp>
        <p:nvSpPr>
          <p:cNvPr id="4" name="Slide Number Placeholder 3"/>
          <p:cNvSpPr>
            <a:spLocks noGrp="1"/>
          </p:cNvSpPr>
          <p:nvPr>
            <p:ph type="sldNum" sz="quarter" idx="10"/>
          </p:nvPr>
        </p:nvSpPr>
        <p:spPr/>
        <p:txBody>
          <a:bodyPr/>
          <a:lstStyle/>
          <a:p>
            <a:fld id="{E9BA4EE6-00BE-40B0-AC2B-D4F5957C7A4F}" type="slidenum">
              <a:rPr lang="en-US" smtClean="0"/>
              <a:t>24</a:t>
            </a:fld>
            <a:endParaRPr lang="en-US"/>
          </a:p>
        </p:txBody>
      </p:sp>
    </p:spTree>
    <p:extLst>
      <p:ext uri="{BB962C8B-B14F-4D97-AF65-F5344CB8AC3E}">
        <p14:creationId xmlns:p14="http://schemas.microsoft.com/office/powerpoint/2010/main" val="8787693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cs typeface="Arial" panose="020B0604020202020204" pitchFamily="34" charset="0"/>
              </a:defRPr>
            </a:lvl1pPr>
            <a:lvl2pPr marL="742950" indent="-285750" defTabSz="966788" eaLnBrk="0" hangingPunct="0">
              <a:defRPr>
                <a:solidFill>
                  <a:schemeClr val="tx1"/>
                </a:solidFill>
                <a:latin typeface="Arial" panose="020B0604020202020204" pitchFamily="34" charset="0"/>
                <a:cs typeface="Arial" panose="020B0604020202020204" pitchFamily="34" charset="0"/>
              </a:defRPr>
            </a:lvl2pPr>
            <a:lvl3pPr marL="1143000" indent="-228600" defTabSz="966788" eaLnBrk="0" hangingPunct="0">
              <a:defRPr>
                <a:solidFill>
                  <a:schemeClr val="tx1"/>
                </a:solidFill>
                <a:latin typeface="Arial" panose="020B0604020202020204" pitchFamily="34" charset="0"/>
                <a:cs typeface="Arial" panose="020B0604020202020204" pitchFamily="34" charset="0"/>
              </a:defRPr>
            </a:lvl3pPr>
            <a:lvl4pPr marL="1600200" indent="-228600" defTabSz="966788" eaLnBrk="0" hangingPunct="0">
              <a:defRPr>
                <a:solidFill>
                  <a:schemeClr val="tx1"/>
                </a:solidFill>
                <a:latin typeface="Arial" panose="020B0604020202020204" pitchFamily="34" charset="0"/>
                <a:cs typeface="Arial" panose="020B0604020202020204" pitchFamily="34" charset="0"/>
              </a:defRPr>
            </a:lvl4pPr>
            <a:lvl5pPr marL="2057400" indent="-228600" defTabSz="966788" eaLnBrk="0" hangingPunct="0">
              <a:defRPr>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BC826F5-C3D1-4A0B-8F0E-E169C7FBC405}" type="slidenum">
              <a:rPr lang="en-US" altLang="en-US"/>
              <a:pPr eaLnBrk="1" hangingPunct="1"/>
              <a:t>136</a:t>
            </a:fld>
            <a:endParaRPr lang="en-US" altLang="en-US"/>
          </a:p>
        </p:txBody>
      </p:sp>
      <p:sp>
        <p:nvSpPr>
          <p:cNvPr id="154627"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eaLnBrk="0" hangingPunct="0">
              <a:defRPr>
                <a:solidFill>
                  <a:schemeClr val="tx1"/>
                </a:solidFill>
                <a:latin typeface="Arial" panose="020B0604020202020204" pitchFamily="34" charset="0"/>
                <a:cs typeface="Arial" panose="020B0604020202020204" pitchFamily="34" charset="0"/>
              </a:defRPr>
            </a:lvl1pPr>
            <a:lvl2pPr marL="742950" indent="-285750" defTabSz="966788" eaLnBrk="0" hangingPunct="0">
              <a:defRPr>
                <a:solidFill>
                  <a:schemeClr val="tx1"/>
                </a:solidFill>
                <a:latin typeface="Arial" panose="020B0604020202020204" pitchFamily="34" charset="0"/>
                <a:cs typeface="Arial" panose="020B0604020202020204" pitchFamily="34" charset="0"/>
              </a:defRPr>
            </a:lvl2pPr>
            <a:lvl3pPr marL="1143000" indent="-228600" defTabSz="966788" eaLnBrk="0" hangingPunct="0">
              <a:defRPr>
                <a:solidFill>
                  <a:schemeClr val="tx1"/>
                </a:solidFill>
                <a:latin typeface="Arial" panose="020B0604020202020204" pitchFamily="34" charset="0"/>
                <a:cs typeface="Arial" panose="020B0604020202020204" pitchFamily="34" charset="0"/>
              </a:defRPr>
            </a:lvl3pPr>
            <a:lvl4pPr marL="1600200" indent="-228600" defTabSz="966788" eaLnBrk="0" hangingPunct="0">
              <a:defRPr>
                <a:solidFill>
                  <a:schemeClr val="tx1"/>
                </a:solidFill>
                <a:latin typeface="Arial" panose="020B0604020202020204" pitchFamily="34" charset="0"/>
                <a:cs typeface="Arial" panose="020B0604020202020204" pitchFamily="34" charset="0"/>
              </a:defRPr>
            </a:lvl4pPr>
            <a:lvl5pPr marL="2057400" indent="-228600" defTabSz="966788" eaLnBrk="0" hangingPunct="0">
              <a:defRPr>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B05D4013-6EA7-4C96-8BA3-7515E351735D}" type="slidenum">
              <a:rPr lang="en-US" altLang="en-US" sz="1300"/>
              <a:pPr algn="r" eaLnBrk="1" hangingPunct="1"/>
              <a:t>136</a:t>
            </a:fld>
            <a:endParaRPr lang="en-US" altLang="en-US" sz="1300"/>
          </a:p>
        </p:txBody>
      </p:sp>
      <p:sp>
        <p:nvSpPr>
          <p:cNvPr id="154628" name="Rectangle 2"/>
          <p:cNvSpPr>
            <a:spLocks noGrp="1" noRot="1" noChangeAspect="1" noChangeArrowheads="1" noTextEdit="1"/>
          </p:cNvSpPr>
          <p:nvPr>
            <p:ph type="sldImg"/>
          </p:nvPr>
        </p:nvSpPr>
        <p:spPr>
          <a:ln/>
        </p:spPr>
      </p:sp>
      <p:sp>
        <p:nvSpPr>
          <p:cNvPr id="154629" name="Rectangle 3"/>
          <p:cNvSpPr>
            <a:spLocks noGrp="1" noChangeArrowheads="1"/>
          </p:cNvSpPr>
          <p:nvPr>
            <p:ph type="body" idx="1"/>
          </p:nvPr>
        </p:nvSpPr>
        <p:spPr>
          <a:noFill/>
        </p:spPr>
        <p:txBody>
          <a:bodyPr/>
          <a:lstStyle/>
          <a:p>
            <a:pPr eaLnBrk="1" hangingPunct="1"/>
            <a:r>
              <a:rPr lang="en-US" altLang="en-US">
                <a:latin typeface="Arial" panose="020B0604020202020204" pitchFamily="34" charset="0"/>
                <a:cs typeface="Arial" panose="020B0604020202020204" pitchFamily="34" charset="0"/>
              </a:rPr>
              <a:t>Câu hỏi Xây dựng BPC cho hệ thống cũ hay mới ???</a:t>
            </a:r>
          </a:p>
        </p:txBody>
      </p:sp>
    </p:spTree>
    <p:extLst>
      <p:ext uri="{BB962C8B-B14F-4D97-AF65-F5344CB8AC3E}">
        <p14:creationId xmlns:p14="http://schemas.microsoft.com/office/powerpoint/2010/main" val="30377107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cs typeface="Arial" panose="020B0604020202020204" pitchFamily="34" charset="0"/>
              </a:defRPr>
            </a:lvl1pPr>
            <a:lvl2pPr marL="742950" indent="-285750" defTabSz="966788" eaLnBrk="0" hangingPunct="0">
              <a:defRPr>
                <a:solidFill>
                  <a:schemeClr val="tx1"/>
                </a:solidFill>
                <a:latin typeface="Arial" panose="020B0604020202020204" pitchFamily="34" charset="0"/>
                <a:cs typeface="Arial" panose="020B0604020202020204" pitchFamily="34" charset="0"/>
              </a:defRPr>
            </a:lvl2pPr>
            <a:lvl3pPr marL="1143000" indent="-228600" defTabSz="966788" eaLnBrk="0" hangingPunct="0">
              <a:defRPr>
                <a:solidFill>
                  <a:schemeClr val="tx1"/>
                </a:solidFill>
                <a:latin typeface="Arial" panose="020B0604020202020204" pitchFamily="34" charset="0"/>
                <a:cs typeface="Arial" panose="020B0604020202020204" pitchFamily="34" charset="0"/>
              </a:defRPr>
            </a:lvl3pPr>
            <a:lvl4pPr marL="1600200" indent="-228600" defTabSz="966788" eaLnBrk="0" hangingPunct="0">
              <a:defRPr>
                <a:solidFill>
                  <a:schemeClr val="tx1"/>
                </a:solidFill>
                <a:latin typeface="Arial" panose="020B0604020202020204" pitchFamily="34" charset="0"/>
                <a:cs typeface="Arial" panose="020B0604020202020204" pitchFamily="34" charset="0"/>
              </a:defRPr>
            </a:lvl4pPr>
            <a:lvl5pPr marL="2057400" indent="-228600" defTabSz="966788" eaLnBrk="0" hangingPunct="0">
              <a:defRPr>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E69A002-BDFF-454F-8AF5-BD8073BD793E}" type="slidenum">
              <a:rPr lang="en-US" altLang="en-US"/>
              <a:pPr eaLnBrk="1" hangingPunct="1"/>
              <a:t>138</a:t>
            </a:fld>
            <a:endParaRPr lang="en-US" altLang="en-US"/>
          </a:p>
        </p:txBody>
      </p:sp>
      <p:sp>
        <p:nvSpPr>
          <p:cNvPr id="155651"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eaLnBrk="0" hangingPunct="0">
              <a:defRPr>
                <a:solidFill>
                  <a:schemeClr val="tx1"/>
                </a:solidFill>
                <a:latin typeface="Arial" panose="020B0604020202020204" pitchFamily="34" charset="0"/>
                <a:cs typeface="Arial" panose="020B0604020202020204" pitchFamily="34" charset="0"/>
              </a:defRPr>
            </a:lvl1pPr>
            <a:lvl2pPr marL="742950" indent="-285750" defTabSz="966788" eaLnBrk="0" hangingPunct="0">
              <a:defRPr>
                <a:solidFill>
                  <a:schemeClr val="tx1"/>
                </a:solidFill>
                <a:latin typeface="Arial" panose="020B0604020202020204" pitchFamily="34" charset="0"/>
                <a:cs typeface="Arial" panose="020B0604020202020204" pitchFamily="34" charset="0"/>
              </a:defRPr>
            </a:lvl2pPr>
            <a:lvl3pPr marL="1143000" indent="-228600" defTabSz="966788" eaLnBrk="0" hangingPunct="0">
              <a:defRPr>
                <a:solidFill>
                  <a:schemeClr val="tx1"/>
                </a:solidFill>
                <a:latin typeface="Arial" panose="020B0604020202020204" pitchFamily="34" charset="0"/>
                <a:cs typeface="Arial" panose="020B0604020202020204" pitchFamily="34" charset="0"/>
              </a:defRPr>
            </a:lvl3pPr>
            <a:lvl4pPr marL="1600200" indent="-228600" defTabSz="966788" eaLnBrk="0" hangingPunct="0">
              <a:defRPr>
                <a:solidFill>
                  <a:schemeClr val="tx1"/>
                </a:solidFill>
                <a:latin typeface="Arial" panose="020B0604020202020204" pitchFamily="34" charset="0"/>
                <a:cs typeface="Arial" panose="020B0604020202020204" pitchFamily="34" charset="0"/>
              </a:defRPr>
            </a:lvl4pPr>
            <a:lvl5pPr marL="2057400" indent="-228600" defTabSz="966788" eaLnBrk="0" hangingPunct="0">
              <a:defRPr>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3067F447-4E08-4430-B917-3570AEC7BE5C}" type="slidenum">
              <a:rPr lang="en-US" altLang="en-US" sz="1300"/>
              <a:pPr algn="r" eaLnBrk="1" hangingPunct="1"/>
              <a:t>138</a:t>
            </a:fld>
            <a:endParaRPr lang="en-US" altLang="en-US" sz="1300"/>
          </a:p>
        </p:txBody>
      </p:sp>
      <p:sp>
        <p:nvSpPr>
          <p:cNvPr id="155652" name="Rectangle 2"/>
          <p:cNvSpPr>
            <a:spLocks noGrp="1" noRot="1" noChangeAspect="1" noChangeArrowheads="1" noTextEdit="1"/>
          </p:cNvSpPr>
          <p:nvPr>
            <p:ph type="sldImg"/>
          </p:nvPr>
        </p:nvSpPr>
        <p:spPr>
          <a:ln/>
        </p:spPr>
      </p:sp>
      <p:sp>
        <p:nvSpPr>
          <p:cNvPr id="155653" name="Rectangle 3"/>
          <p:cNvSpPr>
            <a:spLocks noGrp="1" noChangeArrowheads="1"/>
          </p:cNvSpPr>
          <p:nvPr>
            <p:ph type="body" idx="1"/>
          </p:nvPr>
        </p:nvSpPr>
        <p:spPr>
          <a:noFill/>
        </p:spPr>
        <p:txBody>
          <a:bodyPr/>
          <a:lstStyle/>
          <a:p>
            <a:pPr eaLnBrk="1" hangingPunct="1"/>
            <a:r>
              <a:rPr lang="en-US" altLang="en-US">
                <a:latin typeface="Arial" panose="020B0604020202020204" pitchFamily="34" charset="0"/>
                <a:cs typeface="Arial" panose="020B0604020202020204" pitchFamily="34" charset="0"/>
              </a:rPr>
              <a:t>Trước khi tiếp cận các bước xây dựng BLD vật lý, cần xem xét một số khái niệm trong phương pháp khai triển làm mịn dần tiến trình: Kỹ thuật phân mức</a:t>
            </a:r>
          </a:p>
        </p:txBody>
      </p:sp>
    </p:spTree>
    <p:extLst>
      <p:ext uri="{BB962C8B-B14F-4D97-AF65-F5344CB8AC3E}">
        <p14:creationId xmlns:p14="http://schemas.microsoft.com/office/powerpoint/2010/main" val="823161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cs typeface="Arial" panose="020B0604020202020204" pitchFamily="34" charset="0"/>
              </a:defRPr>
            </a:lvl1pPr>
            <a:lvl2pPr marL="742950" indent="-285750" defTabSz="966788" eaLnBrk="0" hangingPunct="0">
              <a:defRPr>
                <a:solidFill>
                  <a:schemeClr val="tx1"/>
                </a:solidFill>
                <a:latin typeface="Arial" panose="020B0604020202020204" pitchFamily="34" charset="0"/>
                <a:cs typeface="Arial" panose="020B0604020202020204" pitchFamily="34" charset="0"/>
              </a:defRPr>
            </a:lvl2pPr>
            <a:lvl3pPr marL="1143000" indent="-228600" defTabSz="966788" eaLnBrk="0" hangingPunct="0">
              <a:defRPr>
                <a:solidFill>
                  <a:schemeClr val="tx1"/>
                </a:solidFill>
                <a:latin typeface="Arial" panose="020B0604020202020204" pitchFamily="34" charset="0"/>
                <a:cs typeface="Arial" panose="020B0604020202020204" pitchFamily="34" charset="0"/>
              </a:defRPr>
            </a:lvl3pPr>
            <a:lvl4pPr marL="1600200" indent="-228600" defTabSz="966788" eaLnBrk="0" hangingPunct="0">
              <a:defRPr>
                <a:solidFill>
                  <a:schemeClr val="tx1"/>
                </a:solidFill>
                <a:latin typeface="Arial" panose="020B0604020202020204" pitchFamily="34" charset="0"/>
                <a:cs typeface="Arial" panose="020B0604020202020204" pitchFamily="34" charset="0"/>
              </a:defRPr>
            </a:lvl4pPr>
            <a:lvl5pPr marL="2057400" indent="-228600" defTabSz="966788" eaLnBrk="0" hangingPunct="0">
              <a:defRPr>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A5E4780-5BE5-4B3C-9899-FE3B255EF1D8}" type="slidenum">
              <a:rPr lang="en-US" altLang="en-US"/>
              <a:pPr eaLnBrk="1" hangingPunct="1"/>
              <a:t>139</a:t>
            </a:fld>
            <a:endParaRPr lang="en-US" altLang="en-US"/>
          </a:p>
        </p:txBody>
      </p:sp>
      <p:sp>
        <p:nvSpPr>
          <p:cNvPr id="156675"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eaLnBrk="0" hangingPunct="0">
              <a:defRPr>
                <a:solidFill>
                  <a:schemeClr val="tx1"/>
                </a:solidFill>
                <a:latin typeface="Arial" panose="020B0604020202020204" pitchFamily="34" charset="0"/>
                <a:cs typeface="Arial" panose="020B0604020202020204" pitchFamily="34" charset="0"/>
              </a:defRPr>
            </a:lvl1pPr>
            <a:lvl2pPr marL="742950" indent="-285750" defTabSz="966788" eaLnBrk="0" hangingPunct="0">
              <a:defRPr>
                <a:solidFill>
                  <a:schemeClr val="tx1"/>
                </a:solidFill>
                <a:latin typeface="Arial" panose="020B0604020202020204" pitchFamily="34" charset="0"/>
                <a:cs typeface="Arial" panose="020B0604020202020204" pitchFamily="34" charset="0"/>
              </a:defRPr>
            </a:lvl2pPr>
            <a:lvl3pPr marL="1143000" indent="-228600" defTabSz="966788" eaLnBrk="0" hangingPunct="0">
              <a:defRPr>
                <a:solidFill>
                  <a:schemeClr val="tx1"/>
                </a:solidFill>
                <a:latin typeface="Arial" panose="020B0604020202020204" pitchFamily="34" charset="0"/>
                <a:cs typeface="Arial" panose="020B0604020202020204" pitchFamily="34" charset="0"/>
              </a:defRPr>
            </a:lvl3pPr>
            <a:lvl4pPr marL="1600200" indent="-228600" defTabSz="966788" eaLnBrk="0" hangingPunct="0">
              <a:defRPr>
                <a:solidFill>
                  <a:schemeClr val="tx1"/>
                </a:solidFill>
                <a:latin typeface="Arial" panose="020B0604020202020204" pitchFamily="34" charset="0"/>
                <a:cs typeface="Arial" panose="020B0604020202020204" pitchFamily="34" charset="0"/>
              </a:defRPr>
            </a:lvl4pPr>
            <a:lvl5pPr marL="2057400" indent="-228600" defTabSz="966788" eaLnBrk="0" hangingPunct="0">
              <a:defRPr>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43072E67-FB79-49E8-A1F9-CC8114C12B46}" type="slidenum">
              <a:rPr lang="en-US" altLang="en-US" sz="1300"/>
              <a:pPr algn="r" eaLnBrk="1" hangingPunct="1"/>
              <a:t>139</a:t>
            </a:fld>
            <a:endParaRPr lang="en-US" altLang="en-US" sz="1300"/>
          </a:p>
        </p:txBody>
      </p:sp>
      <p:sp>
        <p:nvSpPr>
          <p:cNvPr id="156676" name="Rectangle 2"/>
          <p:cNvSpPr>
            <a:spLocks noGrp="1" noRot="1" noChangeAspect="1" noChangeArrowheads="1" noTextEdit="1"/>
          </p:cNvSpPr>
          <p:nvPr>
            <p:ph type="sldImg"/>
          </p:nvPr>
        </p:nvSpPr>
        <p:spPr>
          <a:ln/>
        </p:spPr>
      </p:sp>
      <p:sp>
        <p:nvSpPr>
          <p:cNvPr id="156677" name="Rectangle 3"/>
          <p:cNvSpPr>
            <a:spLocks noGrp="1" noChangeArrowheads="1"/>
          </p:cNvSpPr>
          <p:nvPr>
            <p:ph type="body" idx="1"/>
          </p:nvPr>
        </p:nvSpPr>
        <p:spPr>
          <a:noFill/>
        </p:spPr>
        <p:txBody>
          <a:bodyPr/>
          <a:lstStyle/>
          <a:p>
            <a:pPr eaLnBrk="1" hangingPunct="1"/>
            <a:r>
              <a:rPr lang="en-US" altLang="en-US">
                <a:latin typeface="Arial" panose="020B0604020202020204" pitchFamily="34" charset="0"/>
                <a:cs typeface="Arial" panose="020B0604020202020204" pitchFamily="34" charset="0"/>
              </a:rPr>
              <a:t>Hệ thống được xác định 1 chức năng HT, Tác nhân ngoài là X và Y, 2 luồng dữ liệu từ hệ thống ra X</a:t>
            </a:r>
          </a:p>
          <a:p>
            <a:pPr eaLnBrk="1" hangingPunct="1"/>
            <a:r>
              <a:rPr lang="en-US" altLang="en-US">
                <a:latin typeface="Arial" panose="020B0604020202020204" pitchFamily="34" charset="0"/>
                <a:cs typeface="Arial" panose="020B0604020202020204" pitchFamily="34" charset="0"/>
              </a:rPr>
              <a:t>và Y. Một luồng dữ liệu từ X vào hệ thống.</a:t>
            </a:r>
          </a:p>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81677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cs typeface="Arial" panose="020B0604020202020204" pitchFamily="34" charset="0"/>
              </a:defRPr>
            </a:lvl1pPr>
            <a:lvl2pPr marL="742950" indent="-285750" defTabSz="966788" eaLnBrk="0" hangingPunct="0">
              <a:defRPr>
                <a:solidFill>
                  <a:schemeClr val="tx1"/>
                </a:solidFill>
                <a:latin typeface="Arial" panose="020B0604020202020204" pitchFamily="34" charset="0"/>
                <a:cs typeface="Arial" panose="020B0604020202020204" pitchFamily="34" charset="0"/>
              </a:defRPr>
            </a:lvl2pPr>
            <a:lvl3pPr marL="1143000" indent="-228600" defTabSz="966788" eaLnBrk="0" hangingPunct="0">
              <a:defRPr>
                <a:solidFill>
                  <a:schemeClr val="tx1"/>
                </a:solidFill>
                <a:latin typeface="Arial" panose="020B0604020202020204" pitchFamily="34" charset="0"/>
                <a:cs typeface="Arial" panose="020B0604020202020204" pitchFamily="34" charset="0"/>
              </a:defRPr>
            </a:lvl3pPr>
            <a:lvl4pPr marL="1600200" indent="-228600" defTabSz="966788" eaLnBrk="0" hangingPunct="0">
              <a:defRPr>
                <a:solidFill>
                  <a:schemeClr val="tx1"/>
                </a:solidFill>
                <a:latin typeface="Arial" panose="020B0604020202020204" pitchFamily="34" charset="0"/>
                <a:cs typeface="Arial" panose="020B0604020202020204" pitchFamily="34" charset="0"/>
              </a:defRPr>
            </a:lvl4pPr>
            <a:lvl5pPr marL="2057400" indent="-228600" defTabSz="966788" eaLnBrk="0" hangingPunct="0">
              <a:defRPr>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396BD3A-AF09-427D-9EF5-F04FA8ED17B8}" type="slidenum">
              <a:rPr lang="en-US" altLang="en-US"/>
              <a:pPr eaLnBrk="1" hangingPunct="1"/>
              <a:t>140</a:t>
            </a:fld>
            <a:endParaRPr lang="en-US" altLang="en-US"/>
          </a:p>
        </p:txBody>
      </p:sp>
      <p:sp>
        <p:nvSpPr>
          <p:cNvPr id="157699"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eaLnBrk="0" hangingPunct="0">
              <a:defRPr>
                <a:solidFill>
                  <a:schemeClr val="tx1"/>
                </a:solidFill>
                <a:latin typeface="Arial" panose="020B0604020202020204" pitchFamily="34" charset="0"/>
                <a:cs typeface="Arial" panose="020B0604020202020204" pitchFamily="34" charset="0"/>
              </a:defRPr>
            </a:lvl1pPr>
            <a:lvl2pPr marL="742950" indent="-285750" defTabSz="966788" eaLnBrk="0" hangingPunct="0">
              <a:defRPr>
                <a:solidFill>
                  <a:schemeClr val="tx1"/>
                </a:solidFill>
                <a:latin typeface="Arial" panose="020B0604020202020204" pitchFamily="34" charset="0"/>
                <a:cs typeface="Arial" panose="020B0604020202020204" pitchFamily="34" charset="0"/>
              </a:defRPr>
            </a:lvl2pPr>
            <a:lvl3pPr marL="1143000" indent="-228600" defTabSz="966788" eaLnBrk="0" hangingPunct="0">
              <a:defRPr>
                <a:solidFill>
                  <a:schemeClr val="tx1"/>
                </a:solidFill>
                <a:latin typeface="Arial" panose="020B0604020202020204" pitchFamily="34" charset="0"/>
                <a:cs typeface="Arial" panose="020B0604020202020204" pitchFamily="34" charset="0"/>
              </a:defRPr>
            </a:lvl3pPr>
            <a:lvl4pPr marL="1600200" indent="-228600" defTabSz="966788" eaLnBrk="0" hangingPunct="0">
              <a:defRPr>
                <a:solidFill>
                  <a:schemeClr val="tx1"/>
                </a:solidFill>
                <a:latin typeface="Arial" panose="020B0604020202020204" pitchFamily="34" charset="0"/>
                <a:cs typeface="Arial" panose="020B0604020202020204" pitchFamily="34" charset="0"/>
              </a:defRPr>
            </a:lvl4pPr>
            <a:lvl5pPr marL="2057400" indent="-228600" defTabSz="966788" eaLnBrk="0" hangingPunct="0">
              <a:defRPr>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FC7FA97C-8115-48E6-AFB5-835633D00746}" type="slidenum">
              <a:rPr lang="en-US" altLang="en-US" sz="1300"/>
              <a:pPr algn="r" eaLnBrk="1" hangingPunct="1"/>
              <a:t>140</a:t>
            </a:fld>
            <a:endParaRPr lang="en-US" altLang="en-US" sz="1300"/>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noFill/>
        </p:spPr>
        <p:txBody>
          <a:bodyPr/>
          <a:lstStyle/>
          <a:p>
            <a:pPr eaLnBrk="1" hangingPunct="1"/>
            <a:r>
              <a:rPr lang="en-US" altLang="en-US">
                <a:latin typeface="Arial" panose="020B0604020202020204" pitchFamily="34" charset="0"/>
                <a:cs typeface="Arial" panose="020B0604020202020204" pitchFamily="34" charset="0"/>
              </a:rPr>
              <a:t>Chức năng HT = B &amp; C &amp; D</a:t>
            </a:r>
          </a:p>
          <a:p>
            <a:pPr eaLnBrk="1" hangingPunct="1"/>
            <a:r>
              <a:rPr lang="en-US" altLang="en-US">
                <a:latin typeface="Arial" panose="020B0604020202020204" pitchFamily="34" charset="0"/>
                <a:cs typeface="Arial" panose="020B0604020202020204" pitchFamily="34" charset="0"/>
              </a:rPr>
              <a:t>Dữ liệu : Xuất hiện kho K</a:t>
            </a:r>
          </a:p>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95675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cs typeface="Arial" panose="020B0604020202020204" pitchFamily="34" charset="0"/>
              </a:defRPr>
            </a:lvl1pPr>
            <a:lvl2pPr marL="742950" indent="-285750" defTabSz="966788" eaLnBrk="0" hangingPunct="0">
              <a:defRPr>
                <a:solidFill>
                  <a:schemeClr val="tx1"/>
                </a:solidFill>
                <a:latin typeface="Arial" panose="020B0604020202020204" pitchFamily="34" charset="0"/>
                <a:cs typeface="Arial" panose="020B0604020202020204" pitchFamily="34" charset="0"/>
              </a:defRPr>
            </a:lvl2pPr>
            <a:lvl3pPr marL="1143000" indent="-228600" defTabSz="966788" eaLnBrk="0" hangingPunct="0">
              <a:defRPr>
                <a:solidFill>
                  <a:schemeClr val="tx1"/>
                </a:solidFill>
                <a:latin typeface="Arial" panose="020B0604020202020204" pitchFamily="34" charset="0"/>
                <a:cs typeface="Arial" panose="020B0604020202020204" pitchFamily="34" charset="0"/>
              </a:defRPr>
            </a:lvl3pPr>
            <a:lvl4pPr marL="1600200" indent="-228600" defTabSz="966788" eaLnBrk="0" hangingPunct="0">
              <a:defRPr>
                <a:solidFill>
                  <a:schemeClr val="tx1"/>
                </a:solidFill>
                <a:latin typeface="Arial" panose="020B0604020202020204" pitchFamily="34" charset="0"/>
                <a:cs typeface="Arial" panose="020B0604020202020204" pitchFamily="34" charset="0"/>
              </a:defRPr>
            </a:lvl4pPr>
            <a:lvl5pPr marL="2057400" indent="-228600" defTabSz="966788" eaLnBrk="0" hangingPunct="0">
              <a:defRPr>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5C15063-3EAC-411C-A2A5-256E0D84A745}" type="slidenum">
              <a:rPr lang="en-US" altLang="en-US"/>
              <a:pPr eaLnBrk="1" hangingPunct="1"/>
              <a:t>141</a:t>
            </a:fld>
            <a:endParaRPr lang="en-US" altLang="en-US"/>
          </a:p>
        </p:txBody>
      </p:sp>
      <p:sp>
        <p:nvSpPr>
          <p:cNvPr id="158723"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eaLnBrk="0" hangingPunct="0">
              <a:defRPr>
                <a:solidFill>
                  <a:schemeClr val="tx1"/>
                </a:solidFill>
                <a:latin typeface="Arial" panose="020B0604020202020204" pitchFamily="34" charset="0"/>
                <a:cs typeface="Arial" panose="020B0604020202020204" pitchFamily="34" charset="0"/>
              </a:defRPr>
            </a:lvl1pPr>
            <a:lvl2pPr marL="742950" indent="-285750" defTabSz="966788" eaLnBrk="0" hangingPunct="0">
              <a:defRPr>
                <a:solidFill>
                  <a:schemeClr val="tx1"/>
                </a:solidFill>
                <a:latin typeface="Arial" panose="020B0604020202020204" pitchFamily="34" charset="0"/>
                <a:cs typeface="Arial" panose="020B0604020202020204" pitchFamily="34" charset="0"/>
              </a:defRPr>
            </a:lvl2pPr>
            <a:lvl3pPr marL="1143000" indent="-228600" defTabSz="966788" eaLnBrk="0" hangingPunct="0">
              <a:defRPr>
                <a:solidFill>
                  <a:schemeClr val="tx1"/>
                </a:solidFill>
                <a:latin typeface="Arial" panose="020B0604020202020204" pitchFamily="34" charset="0"/>
                <a:cs typeface="Arial" panose="020B0604020202020204" pitchFamily="34" charset="0"/>
              </a:defRPr>
            </a:lvl3pPr>
            <a:lvl4pPr marL="1600200" indent="-228600" defTabSz="966788" eaLnBrk="0" hangingPunct="0">
              <a:defRPr>
                <a:solidFill>
                  <a:schemeClr val="tx1"/>
                </a:solidFill>
                <a:latin typeface="Arial" panose="020B0604020202020204" pitchFamily="34" charset="0"/>
                <a:cs typeface="Arial" panose="020B0604020202020204" pitchFamily="34" charset="0"/>
              </a:defRPr>
            </a:lvl4pPr>
            <a:lvl5pPr marL="2057400" indent="-228600" defTabSz="966788" eaLnBrk="0" hangingPunct="0">
              <a:defRPr>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5EDB5EB1-EA33-4810-83E2-DA996C35BA21}" type="slidenum">
              <a:rPr lang="en-US" altLang="en-US" sz="1300"/>
              <a:pPr algn="r" eaLnBrk="1" hangingPunct="1"/>
              <a:t>141</a:t>
            </a:fld>
            <a:endParaRPr lang="en-US" altLang="en-US" sz="1300"/>
          </a:p>
        </p:txBody>
      </p:sp>
      <p:sp>
        <p:nvSpPr>
          <p:cNvPr id="158724" name="Rectangle 2"/>
          <p:cNvSpPr>
            <a:spLocks noGrp="1" noRot="1" noChangeAspect="1" noChangeArrowheads="1" noTextEdit="1"/>
          </p:cNvSpPr>
          <p:nvPr>
            <p:ph type="sldImg"/>
          </p:nvPr>
        </p:nvSpPr>
        <p:spPr>
          <a:ln/>
        </p:spPr>
      </p:sp>
      <p:sp>
        <p:nvSpPr>
          <p:cNvPr id="158725" name="Rectangle 3"/>
          <p:cNvSpPr>
            <a:spLocks noGrp="1" noChangeArrowheads="1"/>
          </p:cNvSpPr>
          <p:nvPr>
            <p:ph type="body" idx="1"/>
          </p:nvPr>
        </p:nvSpPr>
        <p:spPr>
          <a:noFill/>
        </p:spPr>
        <p:txBody>
          <a:bodyPr/>
          <a:lstStyle/>
          <a:p>
            <a:pPr eaLnBrk="1" hangingPunct="1"/>
            <a:r>
              <a:rPr lang="en-US" altLang="en-US" sz="1400" i="1">
                <a:latin typeface="Arial" panose="020B0604020202020204" pitchFamily="34" charset="0"/>
                <a:cs typeface="Arial" panose="020B0604020202020204" pitchFamily="34" charset="0"/>
              </a:rPr>
              <a:t>số mức phân rã thông thường là 7 ± 2 mức tuỳ độ phức tạp của hệ thống</a:t>
            </a:r>
          </a:p>
        </p:txBody>
      </p:sp>
    </p:spTree>
    <p:extLst>
      <p:ext uri="{BB962C8B-B14F-4D97-AF65-F5344CB8AC3E}">
        <p14:creationId xmlns:p14="http://schemas.microsoft.com/office/powerpoint/2010/main" val="300357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cs typeface="Arial" panose="020B0604020202020204" pitchFamily="34" charset="0"/>
              </a:defRPr>
            </a:lvl1pPr>
            <a:lvl2pPr marL="742950" indent="-285750" defTabSz="966788" eaLnBrk="0" hangingPunct="0">
              <a:defRPr>
                <a:solidFill>
                  <a:schemeClr val="tx1"/>
                </a:solidFill>
                <a:latin typeface="Arial" panose="020B0604020202020204" pitchFamily="34" charset="0"/>
                <a:cs typeface="Arial" panose="020B0604020202020204" pitchFamily="34" charset="0"/>
              </a:defRPr>
            </a:lvl2pPr>
            <a:lvl3pPr marL="1143000" indent="-228600" defTabSz="966788" eaLnBrk="0" hangingPunct="0">
              <a:defRPr>
                <a:solidFill>
                  <a:schemeClr val="tx1"/>
                </a:solidFill>
                <a:latin typeface="Arial" panose="020B0604020202020204" pitchFamily="34" charset="0"/>
                <a:cs typeface="Arial" panose="020B0604020202020204" pitchFamily="34" charset="0"/>
              </a:defRPr>
            </a:lvl3pPr>
            <a:lvl4pPr marL="1600200" indent="-228600" defTabSz="966788" eaLnBrk="0" hangingPunct="0">
              <a:defRPr>
                <a:solidFill>
                  <a:schemeClr val="tx1"/>
                </a:solidFill>
                <a:latin typeface="Arial" panose="020B0604020202020204" pitchFamily="34" charset="0"/>
                <a:cs typeface="Arial" panose="020B0604020202020204" pitchFamily="34" charset="0"/>
              </a:defRPr>
            </a:lvl4pPr>
            <a:lvl5pPr marL="2057400" indent="-228600" defTabSz="966788" eaLnBrk="0" hangingPunct="0">
              <a:defRPr>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0B06CAA-0BEA-4F3D-8796-7DED356EB3AA}" type="slidenum">
              <a:rPr lang="en-US" altLang="en-US"/>
              <a:pPr eaLnBrk="1" hangingPunct="1"/>
              <a:t>142</a:t>
            </a:fld>
            <a:endParaRPr lang="en-US" altLang="en-US"/>
          </a:p>
        </p:txBody>
      </p:sp>
      <p:sp>
        <p:nvSpPr>
          <p:cNvPr id="159747"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eaLnBrk="0" hangingPunct="0">
              <a:defRPr>
                <a:solidFill>
                  <a:schemeClr val="tx1"/>
                </a:solidFill>
                <a:latin typeface="Arial" panose="020B0604020202020204" pitchFamily="34" charset="0"/>
                <a:cs typeface="Arial" panose="020B0604020202020204" pitchFamily="34" charset="0"/>
              </a:defRPr>
            </a:lvl1pPr>
            <a:lvl2pPr marL="742950" indent="-285750" defTabSz="966788" eaLnBrk="0" hangingPunct="0">
              <a:defRPr>
                <a:solidFill>
                  <a:schemeClr val="tx1"/>
                </a:solidFill>
                <a:latin typeface="Arial" panose="020B0604020202020204" pitchFamily="34" charset="0"/>
                <a:cs typeface="Arial" panose="020B0604020202020204" pitchFamily="34" charset="0"/>
              </a:defRPr>
            </a:lvl2pPr>
            <a:lvl3pPr marL="1143000" indent="-228600" defTabSz="966788" eaLnBrk="0" hangingPunct="0">
              <a:defRPr>
                <a:solidFill>
                  <a:schemeClr val="tx1"/>
                </a:solidFill>
                <a:latin typeface="Arial" panose="020B0604020202020204" pitchFamily="34" charset="0"/>
                <a:cs typeface="Arial" panose="020B0604020202020204" pitchFamily="34" charset="0"/>
              </a:defRPr>
            </a:lvl3pPr>
            <a:lvl4pPr marL="1600200" indent="-228600" defTabSz="966788" eaLnBrk="0" hangingPunct="0">
              <a:defRPr>
                <a:solidFill>
                  <a:schemeClr val="tx1"/>
                </a:solidFill>
                <a:latin typeface="Arial" panose="020B0604020202020204" pitchFamily="34" charset="0"/>
                <a:cs typeface="Arial" panose="020B0604020202020204" pitchFamily="34" charset="0"/>
              </a:defRPr>
            </a:lvl4pPr>
            <a:lvl5pPr marL="2057400" indent="-228600" defTabSz="966788" eaLnBrk="0" hangingPunct="0">
              <a:defRPr>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6C3B89B1-0E06-482D-99CF-08577F3F3D92}" type="slidenum">
              <a:rPr lang="en-US" altLang="en-US" sz="1300"/>
              <a:pPr algn="r" eaLnBrk="1" hangingPunct="1"/>
              <a:t>142</a:t>
            </a:fld>
            <a:endParaRPr lang="en-US" altLang="en-US" sz="1300"/>
          </a:p>
        </p:txBody>
      </p:sp>
      <p:sp>
        <p:nvSpPr>
          <p:cNvPr id="159748" name="Rectangle 2"/>
          <p:cNvSpPr>
            <a:spLocks noGrp="1" noRot="1" noChangeAspect="1" noChangeArrowheads="1" noTextEdit="1"/>
          </p:cNvSpPr>
          <p:nvPr>
            <p:ph type="sldImg"/>
          </p:nvPr>
        </p:nvSpPr>
        <p:spPr>
          <a:ln/>
        </p:spPr>
      </p:sp>
      <p:sp>
        <p:nvSpPr>
          <p:cNvPr id="159749" name="Rectangle 3"/>
          <p:cNvSpPr>
            <a:spLocks noGrp="1" noChangeArrowheads="1"/>
          </p:cNvSpPr>
          <p:nvPr>
            <p:ph type="body" idx="1"/>
          </p:nvPr>
        </p:nvSpPr>
        <p:spPr>
          <a:noFill/>
        </p:spPr>
        <p:txBody>
          <a:bodyPr/>
          <a:lstStyle/>
          <a:p>
            <a:pPr eaLnBrk="1" hangingPunct="1"/>
            <a:r>
              <a:rPr lang="en-US" altLang="en-US">
                <a:latin typeface="Arial" panose="020B0604020202020204" pitchFamily="34" charset="0"/>
                <a:cs typeface="Arial" panose="020B0604020202020204" pitchFamily="34" charset="0"/>
              </a:rPr>
              <a:t>Từ biểu đồ mức đỉnh trên ta có BLD mức dưới đỉnh với định nghĩa sau</a:t>
            </a:r>
          </a:p>
          <a:p>
            <a:pPr eaLnBrk="1" hangingPunct="1"/>
            <a:r>
              <a:rPr lang="en-US" altLang="en-US">
                <a:latin typeface="Arial" panose="020B0604020202020204" pitchFamily="34" charset="0"/>
                <a:cs typeface="Arial" panose="020B0604020202020204" pitchFamily="34" charset="0"/>
              </a:rPr>
              <a:t>B = E &amp; F; C = I &amp; J; D = H &amp; L; Thêm kho dữ liệu K1</a:t>
            </a:r>
          </a:p>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8900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cs typeface="Arial" panose="020B0604020202020204" pitchFamily="34" charset="0"/>
              </a:defRPr>
            </a:lvl1pPr>
            <a:lvl2pPr marL="742950" indent="-285750" defTabSz="966788" eaLnBrk="0" hangingPunct="0">
              <a:defRPr>
                <a:solidFill>
                  <a:schemeClr val="tx1"/>
                </a:solidFill>
                <a:latin typeface="Arial" panose="020B0604020202020204" pitchFamily="34" charset="0"/>
                <a:cs typeface="Arial" panose="020B0604020202020204" pitchFamily="34" charset="0"/>
              </a:defRPr>
            </a:lvl2pPr>
            <a:lvl3pPr marL="1143000" indent="-228600" defTabSz="966788" eaLnBrk="0" hangingPunct="0">
              <a:defRPr>
                <a:solidFill>
                  <a:schemeClr val="tx1"/>
                </a:solidFill>
                <a:latin typeface="Arial" panose="020B0604020202020204" pitchFamily="34" charset="0"/>
                <a:cs typeface="Arial" panose="020B0604020202020204" pitchFamily="34" charset="0"/>
              </a:defRPr>
            </a:lvl3pPr>
            <a:lvl4pPr marL="1600200" indent="-228600" defTabSz="966788" eaLnBrk="0" hangingPunct="0">
              <a:defRPr>
                <a:solidFill>
                  <a:schemeClr val="tx1"/>
                </a:solidFill>
                <a:latin typeface="Arial" panose="020B0604020202020204" pitchFamily="34" charset="0"/>
                <a:cs typeface="Arial" panose="020B0604020202020204" pitchFamily="34" charset="0"/>
              </a:defRPr>
            </a:lvl4pPr>
            <a:lvl5pPr marL="2057400" indent="-228600" defTabSz="966788" eaLnBrk="0" hangingPunct="0">
              <a:defRPr>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76361FC-305D-4C6E-970F-D7E9A3153A75}" type="slidenum">
              <a:rPr lang="en-US" altLang="en-US"/>
              <a:pPr eaLnBrk="1" hangingPunct="1"/>
              <a:t>145</a:t>
            </a:fld>
            <a:endParaRPr lang="en-US" altLang="en-US"/>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p:spPr>
        <p:txBody>
          <a:bodyPr/>
          <a:lstStyle/>
          <a:p>
            <a:pPr eaLnBrk="1" hangingPunct="1">
              <a:lnSpc>
                <a:spcPct val="80000"/>
              </a:lnSpc>
            </a:pPr>
            <a:r>
              <a:rPr lang="en-US" altLang="en-US">
                <a:latin typeface="Arial" panose="020B0604020202020204" pitchFamily="34" charset="0"/>
                <a:cs typeface="Arial" panose="020B0604020202020204" pitchFamily="34" charset="0"/>
              </a:rPr>
              <a:t>Đây là quá trình trừu tượng hoá các thành phần của biểu đồ, lược bỏ các yếu tố vật lý để giữ lại các tính chất tinh tuý nhất mà vẫn không làm thay đổi bản chất của hệ thống.</a:t>
            </a:r>
          </a:p>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8008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cs typeface="Arial" panose="020B0604020202020204" pitchFamily="34" charset="0"/>
              </a:defRPr>
            </a:lvl1pPr>
            <a:lvl2pPr marL="742950" indent="-285750" defTabSz="966788" eaLnBrk="0" hangingPunct="0">
              <a:defRPr>
                <a:solidFill>
                  <a:schemeClr val="tx1"/>
                </a:solidFill>
                <a:latin typeface="Arial" panose="020B0604020202020204" pitchFamily="34" charset="0"/>
                <a:cs typeface="Arial" panose="020B0604020202020204" pitchFamily="34" charset="0"/>
              </a:defRPr>
            </a:lvl2pPr>
            <a:lvl3pPr marL="1143000" indent="-228600" defTabSz="966788" eaLnBrk="0" hangingPunct="0">
              <a:defRPr>
                <a:solidFill>
                  <a:schemeClr val="tx1"/>
                </a:solidFill>
                <a:latin typeface="Arial" panose="020B0604020202020204" pitchFamily="34" charset="0"/>
                <a:cs typeface="Arial" panose="020B0604020202020204" pitchFamily="34" charset="0"/>
              </a:defRPr>
            </a:lvl3pPr>
            <a:lvl4pPr marL="1600200" indent="-228600" defTabSz="966788" eaLnBrk="0" hangingPunct="0">
              <a:defRPr>
                <a:solidFill>
                  <a:schemeClr val="tx1"/>
                </a:solidFill>
                <a:latin typeface="Arial" panose="020B0604020202020204" pitchFamily="34" charset="0"/>
                <a:cs typeface="Arial" panose="020B0604020202020204" pitchFamily="34" charset="0"/>
              </a:defRPr>
            </a:lvl4pPr>
            <a:lvl5pPr marL="2057400" indent="-228600" defTabSz="966788" eaLnBrk="0" hangingPunct="0">
              <a:defRPr>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7D70F4F-59E6-4BBB-AB45-BBC7171FA442}" type="slidenum">
              <a:rPr lang="en-US" altLang="en-US"/>
              <a:pPr eaLnBrk="1" hangingPunct="1"/>
              <a:t>146</a:t>
            </a:fld>
            <a:endParaRPr lang="en-US" altLang="en-US"/>
          </a:p>
        </p:txBody>
      </p:sp>
      <p:sp>
        <p:nvSpPr>
          <p:cNvPr id="161795"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eaLnBrk="0" hangingPunct="0">
              <a:defRPr>
                <a:solidFill>
                  <a:schemeClr val="tx1"/>
                </a:solidFill>
                <a:latin typeface="Arial" panose="020B0604020202020204" pitchFamily="34" charset="0"/>
                <a:cs typeface="Arial" panose="020B0604020202020204" pitchFamily="34" charset="0"/>
              </a:defRPr>
            </a:lvl1pPr>
            <a:lvl2pPr marL="742950" indent="-285750" defTabSz="966788" eaLnBrk="0" hangingPunct="0">
              <a:defRPr>
                <a:solidFill>
                  <a:schemeClr val="tx1"/>
                </a:solidFill>
                <a:latin typeface="Arial" panose="020B0604020202020204" pitchFamily="34" charset="0"/>
                <a:cs typeface="Arial" panose="020B0604020202020204" pitchFamily="34" charset="0"/>
              </a:defRPr>
            </a:lvl2pPr>
            <a:lvl3pPr marL="1143000" indent="-228600" defTabSz="966788" eaLnBrk="0" hangingPunct="0">
              <a:defRPr>
                <a:solidFill>
                  <a:schemeClr val="tx1"/>
                </a:solidFill>
                <a:latin typeface="Arial" panose="020B0604020202020204" pitchFamily="34" charset="0"/>
                <a:cs typeface="Arial" panose="020B0604020202020204" pitchFamily="34" charset="0"/>
              </a:defRPr>
            </a:lvl3pPr>
            <a:lvl4pPr marL="1600200" indent="-228600" defTabSz="966788" eaLnBrk="0" hangingPunct="0">
              <a:defRPr>
                <a:solidFill>
                  <a:schemeClr val="tx1"/>
                </a:solidFill>
                <a:latin typeface="Arial" panose="020B0604020202020204" pitchFamily="34" charset="0"/>
                <a:cs typeface="Arial" panose="020B0604020202020204" pitchFamily="34" charset="0"/>
              </a:defRPr>
            </a:lvl4pPr>
            <a:lvl5pPr marL="2057400" indent="-228600" defTabSz="966788" eaLnBrk="0" hangingPunct="0">
              <a:defRPr>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649C18D9-DF0A-4142-A3D9-18433140C0AF}" type="slidenum">
              <a:rPr lang="en-US" altLang="en-US" sz="1300"/>
              <a:pPr algn="r" eaLnBrk="1" hangingPunct="1"/>
              <a:t>146</a:t>
            </a:fld>
            <a:endParaRPr lang="en-US" altLang="en-US" sz="1300"/>
          </a:p>
        </p:txBody>
      </p:sp>
      <p:sp>
        <p:nvSpPr>
          <p:cNvPr id="161796" name="Rectangle 2"/>
          <p:cNvSpPr>
            <a:spLocks noGrp="1" noRot="1" noChangeAspect="1" noChangeArrowheads="1" noTextEdit="1"/>
          </p:cNvSpPr>
          <p:nvPr>
            <p:ph type="sldImg"/>
          </p:nvPr>
        </p:nvSpPr>
        <p:spPr>
          <a:ln/>
        </p:spPr>
      </p:sp>
      <p:sp>
        <p:nvSpPr>
          <p:cNvPr id="161797" name="Rectangle 3"/>
          <p:cNvSpPr>
            <a:spLocks noGrp="1" noChangeArrowheads="1"/>
          </p:cNvSpPr>
          <p:nvPr>
            <p:ph type="body" idx="1"/>
          </p:nvPr>
        </p:nvSpPr>
        <p:spPr>
          <a:noFill/>
        </p:spPr>
        <p:txBody>
          <a:bodyPr/>
          <a:lstStyle/>
          <a:p>
            <a:pPr eaLnBrk="1" hangingPunct="1"/>
            <a:r>
              <a:rPr lang="en-US" altLang="en-US">
                <a:latin typeface="Arial" panose="020B0604020202020204" pitchFamily="34" charset="0"/>
                <a:cs typeface="Arial" panose="020B0604020202020204" pitchFamily="34" charset="0"/>
              </a:rPr>
              <a:t>Chú ý rằng việc chuyển đổi BLD từ mức vật lý thành mức logic chỉ diễn ra đối với BLD mức đỉnh và mức dưới đỉnh, không áp dụng cho BLD mức ngữ cảnh vì biểu đồ này chỉ có một chức năng duy nhất và không có kho dữliệu.</a:t>
            </a:r>
          </a:p>
        </p:txBody>
      </p:sp>
    </p:spTree>
    <p:extLst>
      <p:ext uri="{BB962C8B-B14F-4D97-AF65-F5344CB8AC3E}">
        <p14:creationId xmlns:p14="http://schemas.microsoft.com/office/powerpoint/2010/main" val="683371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ED908191-30E8-40C6-84A2-3C8063717EF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1F13A46E-54CF-4ACC-816F-00177D87B899}" type="slidenum">
              <a:rPr lang="en-US" altLang="en-US" sz="1300"/>
              <a:pPr>
                <a:spcBef>
                  <a:spcPct val="0"/>
                </a:spcBef>
              </a:pPr>
              <a:t>158</a:t>
            </a:fld>
            <a:endParaRPr lang="en-US" altLang="en-US" sz="1300"/>
          </a:p>
        </p:txBody>
      </p:sp>
      <p:sp>
        <p:nvSpPr>
          <p:cNvPr id="13315" name="Rectangle 2">
            <a:extLst>
              <a:ext uri="{FF2B5EF4-FFF2-40B4-BE49-F238E27FC236}">
                <a16:creationId xmlns:a16="http://schemas.microsoft.com/office/drawing/2014/main" id="{32883F7B-2550-4195-83EF-456A585B5081}"/>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BAC5DD4-FB7A-4D0A-9817-66FA2452F39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cs typeface="Arial" panose="020B0604020202020204" pitchFamily="34" charset="0"/>
              </a:rPr>
              <a:t>Trên hình vẽ phân định bằng các đường nét đứt đoạn...., có thể các vùng không liên thông.</a:t>
            </a:r>
          </a:p>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3630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3EB52FDD-6F96-49A2-989A-B8358448E5B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7AAC2639-3372-44FD-95C5-DEA50713387C}" type="slidenum">
              <a:rPr lang="en-US" altLang="en-US" sz="1300"/>
              <a:pPr>
                <a:spcBef>
                  <a:spcPct val="0"/>
                </a:spcBef>
              </a:pPr>
              <a:t>161</a:t>
            </a:fld>
            <a:endParaRPr lang="en-US" altLang="en-US" sz="1300"/>
          </a:p>
        </p:txBody>
      </p:sp>
      <p:sp>
        <p:nvSpPr>
          <p:cNvPr id="17411" name="Rectangle 2">
            <a:extLst>
              <a:ext uri="{FF2B5EF4-FFF2-40B4-BE49-F238E27FC236}">
                <a16:creationId xmlns:a16="http://schemas.microsoft.com/office/drawing/2014/main" id="{7683C5F5-624C-433A-8A54-C69ADDB601BD}"/>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244C8F3F-F7D3-439C-A19C-D59E087BF16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en-US" sz="900">
                <a:latin typeface="Arial" panose="020B0604020202020204" pitchFamily="34" charset="0"/>
                <a:cs typeface="Arial" panose="020B0604020202020204" pitchFamily="34" charset="0"/>
              </a:rPr>
              <a:t>Các căn cứ để phân địmh:</a:t>
            </a:r>
          </a:p>
          <a:p>
            <a:pPr eaLnBrk="1" hangingPunct="1">
              <a:lnSpc>
                <a:spcPct val="90000"/>
              </a:lnSpc>
            </a:pPr>
            <a:r>
              <a:rPr lang="en-US" altLang="en-US" sz="900" i="1">
                <a:latin typeface="Arial" panose="020B0604020202020204" pitchFamily="34" charset="0"/>
                <a:cs typeface="Arial" panose="020B0604020202020204" pitchFamily="34" charset="0"/>
              </a:rPr>
              <a:t>(1) Theo thực thể</a:t>
            </a:r>
            <a:r>
              <a:rPr lang="en-US" altLang="en-US" sz="900">
                <a:latin typeface="Arial" panose="020B0604020202020204" pitchFamily="34" charset="0"/>
                <a:cs typeface="Arial" panose="020B0604020202020204" pitchFamily="34" charset="0"/>
              </a:rPr>
              <a:t>: gom tụm những chức năng xung quanh 1 kiểu thực thể hay (tệp) 1 nhóm kiểu thực thể (tập</a:t>
            </a:r>
          </a:p>
          <a:p>
            <a:pPr eaLnBrk="1" hangingPunct="1">
              <a:lnSpc>
                <a:spcPct val="90000"/>
              </a:lnSpc>
            </a:pPr>
            <a:r>
              <a:rPr lang="en-US" altLang="en-US" sz="900">
                <a:latin typeface="Arial" panose="020B0604020202020204" pitchFamily="34" charset="0"/>
                <a:cs typeface="Arial" panose="020B0604020202020204" pitchFamily="34" charset="0"/>
              </a:rPr>
              <a:t>hợp tệp)</a:t>
            </a:r>
          </a:p>
          <a:p>
            <a:pPr eaLnBrk="1" hangingPunct="1">
              <a:lnSpc>
                <a:spcPct val="90000"/>
              </a:lnSpc>
            </a:pPr>
            <a:r>
              <a:rPr lang="en-US" altLang="en-US" sz="900">
                <a:latin typeface="Arial" panose="020B0604020202020204" pitchFamily="34" charset="0"/>
                <a:cs typeface="Arial" panose="020B0604020202020204" pitchFamily="34" charset="0"/>
              </a:rPr>
              <a:t>VD hệ thống con khách hàng</a:t>
            </a:r>
          </a:p>
          <a:p>
            <a:pPr eaLnBrk="1" hangingPunct="1">
              <a:lnSpc>
                <a:spcPct val="90000"/>
              </a:lnSpc>
            </a:pPr>
            <a:r>
              <a:rPr lang="en-US" altLang="en-US" sz="900">
                <a:latin typeface="Arial" panose="020B0604020202020204" pitchFamily="34" charset="0"/>
                <a:cs typeface="Arial" panose="020B0604020202020204" pitchFamily="34" charset="0"/>
              </a:rPr>
              <a:t>hệ thống con kho vật tư</a:t>
            </a:r>
          </a:p>
          <a:p>
            <a:pPr eaLnBrk="1" hangingPunct="1">
              <a:lnSpc>
                <a:spcPct val="90000"/>
              </a:lnSpc>
            </a:pPr>
            <a:r>
              <a:rPr lang="en-US" altLang="en-US" sz="900" i="1">
                <a:latin typeface="Arial" panose="020B0604020202020204" pitchFamily="34" charset="0"/>
                <a:cs typeface="Arial" panose="020B0604020202020204" pitchFamily="34" charset="0"/>
              </a:rPr>
              <a:t>(2) Theo giao dịch</a:t>
            </a:r>
            <a:r>
              <a:rPr lang="en-US" altLang="en-US" sz="900">
                <a:latin typeface="Arial" panose="020B0604020202020204" pitchFamily="34" charset="0"/>
                <a:cs typeface="Arial" panose="020B0604020202020204" pitchFamily="34" charset="0"/>
              </a:rPr>
              <a:t>: là thông tin về kinh doanh khi xuất hiện sẽ khởi động 1 loạt chức năng để cập nhật thông tin</a:t>
            </a:r>
          </a:p>
          <a:p>
            <a:pPr eaLnBrk="1" hangingPunct="1">
              <a:lnSpc>
                <a:spcPct val="90000"/>
              </a:lnSpc>
            </a:pPr>
            <a:r>
              <a:rPr lang="en-US" altLang="en-US" sz="900">
                <a:latin typeface="Arial" panose="020B0604020202020204" pitchFamily="34" charset="0"/>
                <a:cs typeface="Arial" panose="020B0604020202020204" pitchFamily="34" charset="0"/>
              </a:rPr>
              <a:t>VD Đơn hàng là 1 trong những giao dịch</a:t>
            </a:r>
          </a:p>
          <a:p>
            <a:pPr eaLnBrk="1" hangingPunct="1">
              <a:lnSpc>
                <a:spcPct val="90000"/>
              </a:lnSpc>
            </a:pPr>
            <a:r>
              <a:rPr lang="en-US" altLang="en-US" sz="900">
                <a:latin typeface="Arial" panose="020B0604020202020204" pitchFamily="34" charset="0"/>
                <a:cs typeface="Arial" panose="020B0604020202020204" pitchFamily="34" charset="0"/>
              </a:rPr>
              <a:t>Gom các chức năng được khởi động bởi giao dịch đó vào 1 nhóm, dựa vào phương pháp lan truyền đối với các</a:t>
            </a:r>
          </a:p>
          <a:p>
            <a:pPr eaLnBrk="1" hangingPunct="1">
              <a:lnSpc>
                <a:spcPct val="90000"/>
              </a:lnSpc>
            </a:pPr>
            <a:r>
              <a:rPr lang="en-US" altLang="en-US" sz="900">
                <a:latin typeface="Arial" panose="020B0604020202020204" pitchFamily="34" charset="0"/>
                <a:cs typeface="Arial" panose="020B0604020202020204" pitchFamily="34" charset="0"/>
              </a:rPr>
              <a:t>luồng dữ liệu xuất phát từ thông tin vào khởi động bằng sự giao dịch</a:t>
            </a:r>
          </a:p>
          <a:p>
            <a:pPr eaLnBrk="1" hangingPunct="1">
              <a:lnSpc>
                <a:spcPct val="90000"/>
              </a:lnSpc>
            </a:pPr>
            <a:r>
              <a:rPr lang="en-US" altLang="en-US" sz="900" i="1">
                <a:latin typeface="Arial" panose="020B0604020202020204" pitchFamily="34" charset="0"/>
                <a:cs typeface="Arial" panose="020B0604020202020204" pitchFamily="34" charset="0"/>
              </a:rPr>
              <a:t>(3) Theo thông tin biến đổi</a:t>
            </a:r>
            <a:r>
              <a:rPr lang="en-US" altLang="en-US" sz="900">
                <a:latin typeface="Arial" panose="020B0604020202020204" pitchFamily="34" charset="0"/>
                <a:cs typeface="Arial" panose="020B0604020202020204" pitchFamily="34" charset="0"/>
              </a:rPr>
              <a:t>:</a:t>
            </a:r>
          </a:p>
          <a:p>
            <a:pPr eaLnBrk="1" hangingPunct="1">
              <a:lnSpc>
                <a:spcPct val="90000"/>
              </a:lnSpc>
            </a:pPr>
            <a:r>
              <a:rPr lang="en-US" altLang="en-US" sz="900">
                <a:latin typeface="Arial" panose="020B0604020202020204" pitchFamily="34" charset="0"/>
                <a:cs typeface="Arial" panose="020B0604020202020204" pitchFamily="34" charset="0"/>
              </a:rPr>
              <a:t>Nếu nhận thấy trong BLD có 1 khu vực tập trung xử lí thông tin chủ yếu (Central) thì gom những chức năng</a:t>
            </a:r>
          </a:p>
          <a:p>
            <a:pPr eaLnBrk="1" hangingPunct="1">
              <a:lnSpc>
                <a:spcPct val="90000"/>
              </a:lnSpc>
            </a:pPr>
            <a:r>
              <a:rPr lang="en-US" altLang="en-US" sz="900">
                <a:latin typeface="Arial" panose="020B0604020202020204" pitchFamily="34" charset="0"/>
                <a:cs typeface="Arial" panose="020B0604020202020204" pitchFamily="34" charset="0"/>
              </a:rPr>
              <a:t>này lại "nhấc lên" kéo theo những gì liên quan.</a:t>
            </a:r>
          </a:p>
          <a:p>
            <a:pPr eaLnBrk="1" hangingPunct="1">
              <a:lnSpc>
                <a:spcPct val="90000"/>
              </a:lnSpc>
            </a:pPr>
            <a:r>
              <a:rPr lang="en-US" altLang="en-US" sz="900">
                <a:latin typeface="Arial" panose="020B0604020202020204" pitchFamily="34" charset="0"/>
                <a:cs typeface="Arial" panose="020B0604020202020204" pitchFamily="34" charset="0"/>
              </a:rPr>
              <a:t>VD Tính lương:</a:t>
            </a:r>
          </a:p>
          <a:p>
            <a:pPr eaLnBrk="1" hangingPunct="1">
              <a:lnSpc>
                <a:spcPct val="90000"/>
              </a:lnSpc>
            </a:pPr>
            <a:r>
              <a:rPr lang="en-US" altLang="en-US" sz="900">
                <a:latin typeface="Arial" panose="020B0604020202020204" pitchFamily="34" charset="0"/>
                <a:cs typeface="Arial" panose="020B0604020202020204" pitchFamily="34" charset="0"/>
              </a:rPr>
              <a:t>Khi cần tính Lương sẽ kéo theo những đầu vào: cấp bậc, thâm niên..., đồng thời đối với đầu ra sẽ bảng lương</a:t>
            </a:r>
          </a:p>
          <a:p>
            <a:pPr eaLnBrk="1" hangingPunct="1">
              <a:lnSpc>
                <a:spcPct val="90000"/>
              </a:lnSpc>
            </a:pPr>
            <a:r>
              <a:rPr lang="en-US" altLang="en-US" sz="900">
                <a:latin typeface="Arial" panose="020B0604020202020204" pitchFamily="34" charset="0"/>
                <a:cs typeface="Arial" panose="020B0604020202020204" pitchFamily="34" charset="0"/>
              </a:rPr>
              <a:t>chi tiết, bảng tổng hợp lương...</a:t>
            </a:r>
          </a:p>
          <a:p>
            <a:pPr eaLnBrk="1" hangingPunct="1">
              <a:lnSpc>
                <a:spcPct val="90000"/>
              </a:lnSpc>
            </a:pPr>
            <a:r>
              <a:rPr lang="en-US" altLang="en-US" sz="900" i="1">
                <a:latin typeface="Arial" panose="020B0604020202020204" pitchFamily="34" charset="0"/>
                <a:cs typeface="Arial" panose="020B0604020202020204" pitchFamily="34" charset="0"/>
              </a:rPr>
              <a:t>(4) Gộp theo tính thiết thực</a:t>
            </a:r>
            <a:r>
              <a:rPr lang="en-US" altLang="en-US" sz="900">
                <a:latin typeface="Arial" panose="020B0604020202020204" pitchFamily="34" charset="0"/>
                <a:cs typeface="Arial" panose="020B0604020202020204" pitchFamily="34" charset="0"/>
              </a:rPr>
              <a:t>: chẳng hạn</a:t>
            </a:r>
          </a:p>
          <a:p>
            <a:pPr eaLnBrk="1" hangingPunct="1">
              <a:lnSpc>
                <a:spcPct val="90000"/>
              </a:lnSpc>
            </a:pPr>
            <a:r>
              <a:rPr lang="en-US" altLang="en-US" sz="900">
                <a:latin typeface="Arial" panose="020B0604020202020204" pitchFamily="34" charset="0"/>
                <a:cs typeface="Arial" panose="020B0604020202020204" pitchFamily="34" charset="0"/>
              </a:rPr>
              <a:t>+ Cấu trúc kinh doanh của cơ quan</a:t>
            </a:r>
          </a:p>
          <a:p>
            <a:pPr eaLnBrk="1" hangingPunct="1">
              <a:lnSpc>
                <a:spcPct val="90000"/>
              </a:lnSpc>
            </a:pPr>
            <a:r>
              <a:rPr lang="en-US" altLang="en-US" sz="900">
                <a:latin typeface="Arial" panose="020B0604020202020204" pitchFamily="34" charset="0"/>
                <a:cs typeface="Arial" panose="020B0604020202020204" pitchFamily="34" charset="0"/>
              </a:rPr>
              <a:t>+ Vị trí cơ sở</a:t>
            </a:r>
          </a:p>
          <a:p>
            <a:pPr eaLnBrk="1" hangingPunct="1">
              <a:lnSpc>
                <a:spcPct val="90000"/>
              </a:lnSpc>
            </a:pPr>
            <a:r>
              <a:rPr lang="en-US" altLang="en-US" sz="900">
                <a:latin typeface="Arial" panose="020B0604020202020204" pitchFamily="34" charset="0"/>
                <a:cs typeface="Arial" panose="020B0604020202020204" pitchFamily="34" charset="0"/>
              </a:rPr>
              <a:t>+ Sự tồn tại của phần cứng</a:t>
            </a:r>
          </a:p>
          <a:p>
            <a:pPr eaLnBrk="1" hangingPunct="1">
              <a:lnSpc>
                <a:spcPct val="90000"/>
              </a:lnSpc>
            </a:pPr>
            <a:r>
              <a:rPr lang="en-US" altLang="en-US" sz="900">
                <a:latin typeface="Arial" panose="020B0604020202020204" pitchFamily="34" charset="0"/>
                <a:cs typeface="Arial" panose="020B0604020202020204" pitchFamily="34" charset="0"/>
              </a:rPr>
              <a:t>+ Trình độ đội ngũ của cán bộ nhân viên thừa hành</a:t>
            </a:r>
          </a:p>
          <a:p>
            <a:pPr eaLnBrk="1" hangingPunct="1">
              <a:lnSpc>
                <a:spcPct val="90000"/>
              </a:lnSpc>
            </a:pPr>
            <a:r>
              <a:rPr lang="en-US" altLang="en-US" sz="900">
                <a:latin typeface="Arial" panose="020B0604020202020204" pitchFamily="34" charset="0"/>
                <a:cs typeface="Arial" panose="020B0604020202020204" pitchFamily="34" charset="0"/>
              </a:rPr>
              <a:t>+ Trách nhiệm công tác (thường là quyền ưu tiên xâm nhập vào dữ liệu) (private)</a:t>
            </a:r>
          </a:p>
          <a:p>
            <a:pPr eaLnBrk="1" hangingPunct="1">
              <a:lnSpc>
                <a:spcPct val="90000"/>
              </a:lnSpc>
            </a:pPr>
            <a:endParaRPr lang="en-US" altLang="en-US" sz="9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60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a:t>Các công việc nhập dữ liệu được thực hiện ngay khi có một giao dịch phát sinh (bất kỳ lúc nào), và các báo cáo thống kê được phát hành theo định kỳ (mỗi ngày, mỗi tháng,…</a:t>
            </a:r>
            <a:endParaRPr lang="en-US"/>
          </a:p>
        </p:txBody>
      </p:sp>
      <p:sp>
        <p:nvSpPr>
          <p:cNvPr id="4" name="Slide Number Placeholder 3"/>
          <p:cNvSpPr>
            <a:spLocks noGrp="1"/>
          </p:cNvSpPr>
          <p:nvPr>
            <p:ph type="sldNum" sz="quarter" idx="10"/>
          </p:nvPr>
        </p:nvSpPr>
        <p:spPr/>
        <p:txBody>
          <a:bodyPr/>
          <a:lstStyle/>
          <a:p>
            <a:fld id="{E9BA4EE6-00BE-40B0-AC2B-D4F5957C7A4F}" type="slidenum">
              <a:rPr lang="en-US" smtClean="0"/>
              <a:t>43</a:t>
            </a:fld>
            <a:endParaRPr lang="en-US"/>
          </a:p>
        </p:txBody>
      </p:sp>
    </p:spTree>
    <p:extLst>
      <p:ext uri="{BB962C8B-B14F-4D97-AF65-F5344CB8AC3E}">
        <p14:creationId xmlns:p14="http://schemas.microsoft.com/office/powerpoint/2010/main" val="26247145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05CE76DC-8E8F-4E65-A75F-A05E5C0AC45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807111CD-422C-4C1E-95ED-4C1186B7849D}" type="slidenum">
              <a:rPr lang="en-US" altLang="en-US" sz="1300"/>
              <a:pPr>
                <a:spcBef>
                  <a:spcPct val="0"/>
                </a:spcBef>
              </a:pPr>
              <a:t>162</a:t>
            </a:fld>
            <a:endParaRPr lang="en-US" altLang="en-US" sz="1300"/>
          </a:p>
        </p:txBody>
      </p:sp>
      <p:sp>
        <p:nvSpPr>
          <p:cNvPr id="19459" name="Rectangle 2">
            <a:extLst>
              <a:ext uri="{FF2B5EF4-FFF2-40B4-BE49-F238E27FC236}">
                <a16:creationId xmlns:a16="http://schemas.microsoft.com/office/drawing/2014/main" id="{1EA368AC-A325-46AC-B0FF-3713FE4180E5}"/>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A4399CC4-B771-47A0-B807-35E2733FE23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a:latin typeface="Arial" panose="020B0604020202020204" pitchFamily="34" charset="0"/>
                <a:cs typeface="Arial" panose="020B0604020202020204" pitchFamily="34" charset="0"/>
              </a:rPr>
              <a:t> Thiết kế chi tiết về các thủ tục người dùng và các giao diện</a:t>
            </a:r>
          </a:p>
          <a:p>
            <a:pPr eaLnBrk="1" hangingPunct="1"/>
            <a:r>
              <a:rPr lang="en-US" altLang="en-US" i="1">
                <a:latin typeface="Arial" panose="020B0604020202020204" pitchFamily="34" charset="0"/>
                <a:cs typeface="Arial" panose="020B0604020202020204" pitchFamily="34" charset="0"/>
              </a:rPr>
              <a:t>a) Chức năng thủ công: có nhiều loại</a:t>
            </a:r>
          </a:p>
          <a:p>
            <a:pPr eaLnBrk="1" hangingPunct="1"/>
            <a:r>
              <a:rPr lang="en-US" altLang="en-US">
                <a:latin typeface="Arial" panose="020B0604020202020204" pitchFamily="34" charset="0"/>
                <a:cs typeface="Arial" panose="020B0604020202020204" pitchFamily="34" charset="0"/>
              </a:rPr>
              <a:t>- Không liên quan đến MT</a:t>
            </a:r>
          </a:p>
          <a:p>
            <a:pPr eaLnBrk="1" hangingPunct="1">
              <a:buFontTx/>
              <a:buChar char="-"/>
            </a:pPr>
            <a:r>
              <a:rPr lang="en-US" altLang="en-US">
                <a:latin typeface="Arial" panose="020B0604020202020204" pitchFamily="34" charset="0"/>
                <a:cs typeface="Arial" panose="020B0604020202020204" pitchFamily="34" charset="0"/>
              </a:rPr>
              <a:t>Có máy tính trợ giúp:</a:t>
            </a:r>
          </a:p>
          <a:p>
            <a:pPr eaLnBrk="1" hangingPunct="1"/>
            <a:r>
              <a:rPr lang="en-US" altLang="en-US">
                <a:latin typeface="Arial" panose="020B0604020202020204" pitchFamily="34" charset="0"/>
                <a:cs typeface="Arial" panose="020B0604020202020204" pitchFamily="34" charset="0"/>
              </a:rPr>
              <a:t>+ batch</a:t>
            </a:r>
          </a:p>
          <a:p>
            <a:pPr eaLnBrk="1" hangingPunct="1"/>
            <a:r>
              <a:rPr lang="en-US" altLang="en-US">
                <a:latin typeface="Arial" panose="020B0604020202020204" pitchFamily="34" charset="0"/>
                <a:cs typeface="Arial" panose="020B0604020202020204" pitchFamily="34" charset="0"/>
              </a:rPr>
              <a:t>+ On - line</a:t>
            </a:r>
          </a:p>
          <a:p>
            <a:pPr eaLnBrk="1" hangingPunct="1"/>
            <a:r>
              <a:rPr lang="en-US" altLang="en-US">
                <a:latin typeface="Arial" panose="020B0604020202020204" pitchFamily="34" charset="0"/>
                <a:cs typeface="Arial" panose="020B0604020202020204" pitchFamily="34" charset="0"/>
              </a:rPr>
              <a:t>- Có những chức năng thủ công mới xuất hiện để phục vụ MT: "ăn theo" sự xuất hiện MT</a:t>
            </a:r>
          </a:p>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7269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B70E3B1B-CEEA-46F5-9717-83F848C1072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63AAAF26-AECF-442F-BE66-CB0C147907FD}" type="slidenum">
              <a:rPr lang="en-US" altLang="en-US" sz="1300"/>
              <a:pPr>
                <a:spcBef>
                  <a:spcPct val="0"/>
                </a:spcBef>
              </a:pPr>
              <a:t>163</a:t>
            </a:fld>
            <a:endParaRPr lang="en-US" altLang="en-US" sz="1300"/>
          </a:p>
        </p:txBody>
      </p:sp>
      <p:sp>
        <p:nvSpPr>
          <p:cNvPr id="21507" name="Rectangle 2">
            <a:extLst>
              <a:ext uri="{FF2B5EF4-FFF2-40B4-BE49-F238E27FC236}">
                <a16:creationId xmlns:a16="http://schemas.microsoft.com/office/drawing/2014/main" id="{4B4C8991-464F-4F7A-BC9A-F46A7E297AEC}"/>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BAA552A3-279D-420A-8DAF-E9D4C3963F7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000" i="1">
                <a:latin typeface="Arial" panose="020B0604020202020204" pitchFamily="34" charset="0"/>
                <a:cs typeface="Arial" panose="020B0604020202020204" pitchFamily="34" charset="0"/>
              </a:rPr>
              <a:t>b) Thiết kế các tài liệu xuất</a:t>
            </a:r>
          </a:p>
          <a:p>
            <a:pPr eaLnBrk="1" hangingPunct="1"/>
            <a:r>
              <a:rPr lang="en-US" altLang="en-US" sz="1000">
                <a:latin typeface="Arial" panose="020B0604020202020204" pitchFamily="34" charset="0"/>
                <a:cs typeface="Arial" panose="020B0604020202020204" pitchFamily="34" charset="0"/>
              </a:rPr>
              <a:t>Xuất dữ liệu theo các phương tiện:</a:t>
            </a:r>
          </a:p>
          <a:p>
            <a:pPr eaLnBrk="1" hangingPunct="1"/>
            <a:r>
              <a:rPr lang="en-US" altLang="en-US" sz="1000">
                <a:latin typeface="Arial" panose="020B0604020202020204" pitchFamily="34" charset="0"/>
                <a:cs typeface="Arial" panose="020B0604020202020204" pitchFamily="34" charset="0"/>
              </a:rPr>
              <a:t>- Giấy</a:t>
            </a:r>
          </a:p>
          <a:p>
            <a:pPr eaLnBrk="1" hangingPunct="1"/>
            <a:r>
              <a:rPr lang="en-US" altLang="en-US" sz="1000">
                <a:latin typeface="Arial" panose="020B0604020202020204" pitchFamily="34" charset="0"/>
                <a:cs typeface="Arial" panose="020B0604020202020204" pitchFamily="34" charset="0"/>
              </a:rPr>
              <a:t>- Màn hình</a:t>
            </a:r>
          </a:p>
          <a:p>
            <a:pPr eaLnBrk="1" hangingPunct="1"/>
            <a:r>
              <a:rPr lang="en-US" altLang="en-US" sz="1000">
                <a:latin typeface="Arial" panose="020B0604020202020204" pitchFamily="34" charset="0"/>
                <a:cs typeface="Arial" panose="020B0604020202020204" pitchFamily="34" charset="0"/>
              </a:rPr>
              <a:t>- Đĩa</a:t>
            </a:r>
          </a:p>
          <a:p>
            <a:pPr eaLnBrk="1" hangingPunct="1"/>
            <a:r>
              <a:rPr lang="en-US" altLang="en-US" sz="1000">
                <a:latin typeface="Arial" panose="020B0604020202020204" pitchFamily="34" charset="0"/>
                <a:cs typeface="Arial" panose="020B0604020202020204" pitchFamily="34" charset="0"/>
              </a:rPr>
              <a:t>- v. v ...</a:t>
            </a:r>
          </a:p>
          <a:p>
            <a:pPr eaLnBrk="1" hangingPunct="1"/>
            <a:r>
              <a:rPr lang="en-US" altLang="en-US" sz="1000">
                <a:latin typeface="Arial" panose="020B0604020202020204" pitchFamily="34" charset="0"/>
                <a:cs typeface="Arial" panose="020B0604020202020204" pitchFamily="34" charset="0"/>
              </a:rPr>
              <a:t>Phương thức xuất: - Lập tức</a:t>
            </a:r>
          </a:p>
          <a:p>
            <a:pPr eaLnBrk="1" hangingPunct="1"/>
            <a:r>
              <a:rPr lang="en-US" altLang="en-US" sz="1000">
                <a:latin typeface="Arial" panose="020B0604020202020204" pitchFamily="34" charset="0"/>
                <a:cs typeface="Arial" panose="020B0604020202020204" pitchFamily="34" charset="0"/>
              </a:rPr>
              <a:t>- Trì hoãn</a:t>
            </a:r>
          </a:p>
          <a:p>
            <a:pPr eaLnBrk="1" hangingPunct="1"/>
            <a:r>
              <a:rPr lang="en-US" altLang="en-US" sz="1000">
                <a:latin typeface="Arial" panose="020B0604020202020204" pitchFamily="34" charset="0"/>
                <a:cs typeface="Arial" panose="020B0604020202020204" pitchFamily="34" charset="0"/>
              </a:rPr>
              <a:t>Tài liệu Xuất ra gồm</a:t>
            </a:r>
          </a:p>
          <a:p>
            <a:pPr eaLnBrk="1" hangingPunct="1"/>
            <a:r>
              <a:rPr lang="en-US" altLang="en-US" sz="1000">
                <a:latin typeface="Arial" panose="020B0604020202020204" pitchFamily="34" charset="0"/>
                <a:cs typeface="Arial" panose="020B0604020202020204" pitchFamily="34" charset="0"/>
              </a:rPr>
              <a:t>- Tài liệu có cấu trúc (thông thường là thừa)</a:t>
            </a:r>
          </a:p>
          <a:p>
            <a:pPr eaLnBrk="1" hangingPunct="1"/>
            <a:r>
              <a:rPr lang="en-US" altLang="en-US" sz="1000">
                <a:latin typeface="Arial" panose="020B0604020202020204" pitchFamily="34" charset="0"/>
                <a:cs typeface="Arial" panose="020B0604020202020204" pitchFamily="34" charset="0"/>
              </a:rPr>
              <a:t>- Thông tin tuỳ tiện (theo kiểu may - đo) trả lời nhu cầu (inquery), loại tài liệu phổ cập, nhưng loại này không</a:t>
            </a:r>
          </a:p>
          <a:p>
            <a:pPr eaLnBrk="1" hangingPunct="1"/>
            <a:r>
              <a:rPr lang="en-US" altLang="en-US" sz="1000">
                <a:latin typeface="Arial" panose="020B0604020202020204" pitchFamily="34" charset="0"/>
                <a:cs typeface="Arial" panose="020B0604020202020204" pitchFamily="34" charset="0"/>
              </a:rPr>
              <a:t>định dạng. Trong trường hợp này yêu cầu người dùng phải hiểu được ngôn ngữ thế hệ 4 trong việc hỏi đáp</a:t>
            </a:r>
          </a:p>
          <a:p>
            <a:pPr eaLnBrk="1" hangingPunct="1"/>
            <a:r>
              <a:rPr lang="en-US" altLang="en-US" sz="1000">
                <a:latin typeface="Arial" panose="020B0604020202020204" pitchFamily="34" charset="0"/>
                <a:cs typeface="Arial" panose="020B0604020202020204" pitchFamily="34" charset="0"/>
              </a:rPr>
              <a:t>(Nếu không phải dùng 1 trung tâm "phiên dịch" làm trung gian cho người dùng và hệ thống)</a:t>
            </a:r>
          </a:p>
          <a:p>
            <a:pPr eaLnBrk="1" hangingPunct="1"/>
            <a:r>
              <a:rPr lang="en-US" altLang="en-US" sz="1000">
                <a:latin typeface="Arial" panose="020B0604020202020204" pitchFamily="34" charset="0"/>
                <a:cs typeface="Arial" panose="020B0604020202020204" pitchFamily="34" charset="0"/>
              </a:rPr>
              <a:t>- Yêu cầu đồi với tài liệu xuất phải đủ, chính xác (kiểm tra không nhập nhằng), dễ hiểu, dễ đọc</a:t>
            </a:r>
          </a:p>
          <a:p>
            <a:pPr eaLnBrk="1" hangingPunct="1"/>
            <a:r>
              <a:rPr lang="en-US" altLang="en-US" sz="1000">
                <a:latin typeface="Arial" panose="020B0604020202020204" pitchFamily="34" charset="0"/>
                <a:cs typeface="Arial" panose="020B0604020202020204" pitchFamily="34" charset="0"/>
              </a:rPr>
              <a:t>Có 2 hình thức in ra: Khung in sẵn/ không có khung in sẵn</a:t>
            </a:r>
          </a:p>
          <a:p>
            <a:pPr eaLnBrk="1" hangingPunct="1"/>
            <a:r>
              <a:rPr lang="en-US" altLang="en-US" sz="1000">
                <a:latin typeface="Arial" panose="020B0604020202020204" pitchFamily="34" charset="0"/>
                <a:cs typeface="Arial" panose="020B0604020202020204" pitchFamily="34" charset="0"/>
              </a:rPr>
              <a:t>Trình bày: - Đầu (Heading)</a:t>
            </a:r>
          </a:p>
          <a:p>
            <a:pPr eaLnBrk="1" hangingPunct="1"/>
            <a:r>
              <a:rPr lang="en-US" altLang="en-US" sz="1000">
                <a:latin typeface="Arial" panose="020B0604020202020204" pitchFamily="34" charset="0"/>
                <a:cs typeface="Arial" panose="020B0604020202020204" pitchFamily="34" charset="0"/>
              </a:rPr>
              <a:t>- Thân (bao gồm những nội dung cơ bản, gom nhóm có mối liên hệ logic với nhau)</a:t>
            </a:r>
          </a:p>
          <a:p>
            <a:pPr eaLnBrk="1" hangingPunct="1"/>
            <a:r>
              <a:rPr lang="en-US" altLang="en-US" sz="1000">
                <a:latin typeface="Arial" panose="020B0604020202020204" pitchFamily="34" charset="0"/>
                <a:cs typeface="Arial" panose="020B0604020202020204" pitchFamily="34" charset="0"/>
              </a:rPr>
              <a:t>- Cuối</a:t>
            </a:r>
          </a:p>
          <a:p>
            <a:pPr eaLnBrk="1" hangingPunct="1"/>
            <a:endParaRPr lang="en-US" altLang="en-US" sz="1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67995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7822BF29-37A6-4774-A89F-C8F9850061A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94A9F1DA-7DA6-4044-A0E7-CD039F8CA3A4}" type="slidenum">
              <a:rPr lang="en-US" altLang="en-US" sz="1300"/>
              <a:pPr>
                <a:spcBef>
                  <a:spcPct val="0"/>
                </a:spcBef>
              </a:pPr>
              <a:t>164</a:t>
            </a:fld>
            <a:endParaRPr lang="en-US" altLang="en-US" sz="1300"/>
          </a:p>
        </p:txBody>
      </p:sp>
      <p:sp>
        <p:nvSpPr>
          <p:cNvPr id="23555" name="Rectangle 2">
            <a:extLst>
              <a:ext uri="{FF2B5EF4-FFF2-40B4-BE49-F238E27FC236}">
                <a16:creationId xmlns:a16="http://schemas.microsoft.com/office/drawing/2014/main" id="{6FAE26D2-560D-4B81-B2CB-E6BDAA3D9904}"/>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D7BB91A0-1D0E-41A7-8024-FC024EF4AD3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en-US" sz="1000" i="1">
                <a:latin typeface="Arial" panose="020B0604020202020204" pitchFamily="34" charset="0"/>
                <a:cs typeface="Arial" panose="020B0604020202020204" pitchFamily="34" charset="0"/>
              </a:rPr>
              <a:t>c) Thiết kế các màn hình và đơn chọn:</a:t>
            </a:r>
          </a:p>
          <a:p>
            <a:pPr eaLnBrk="1" hangingPunct="1">
              <a:lnSpc>
                <a:spcPct val="90000"/>
              </a:lnSpc>
            </a:pPr>
            <a:r>
              <a:rPr lang="en-US" altLang="en-US" sz="1000">
                <a:latin typeface="Arial" panose="020B0604020202020204" pitchFamily="34" charset="0"/>
                <a:cs typeface="Arial" panose="020B0604020202020204" pitchFamily="34" charset="0"/>
              </a:rPr>
              <a:t>Mục đích sử dụng màn hình là đối thoại: đặc điểm của đối thoại là</a:t>
            </a:r>
          </a:p>
          <a:p>
            <a:pPr eaLnBrk="1" hangingPunct="1">
              <a:lnSpc>
                <a:spcPct val="90000"/>
              </a:lnSpc>
            </a:pPr>
            <a:r>
              <a:rPr lang="en-US" altLang="en-US" sz="1000">
                <a:latin typeface="Arial" panose="020B0604020202020204" pitchFamily="34" charset="0"/>
                <a:cs typeface="Arial" panose="020B0604020202020204" pitchFamily="34" charset="0"/>
              </a:rPr>
              <a:t>- Vào / Ra gần nhau</a:t>
            </a:r>
          </a:p>
          <a:p>
            <a:pPr eaLnBrk="1" hangingPunct="1">
              <a:lnSpc>
                <a:spcPct val="90000"/>
              </a:lnSpc>
            </a:pPr>
            <a:r>
              <a:rPr lang="en-US" altLang="en-US" sz="1000">
                <a:latin typeface="Arial" panose="020B0604020202020204" pitchFamily="34" charset="0"/>
                <a:cs typeface="Arial" panose="020B0604020202020204" pitchFamily="34" charset="0"/>
              </a:rPr>
              <a:t>- Thông tin thường tối thiểu (Cần đâu lấy đấy, không đưa sẵn)</a:t>
            </a:r>
          </a:p>
          <a:p>
            <a:pPr eaLnBrk="1" hangingPunct="1">
              <a:lnSpc>
                <a:spcPct val="90000"/>
              </a:lnSpc>
            </a:pPr>
            <a:r>
              <a:rPr lang="en-US" altLang="en-US" sz="1000">
                <a:latin typeface="Arial" panose="020B0604020202020204" pitchFamily="34" charset="0"/>
                <a:cs typeface="Arial" panose="020B0604020202020204" pitchFamily="34" charset="0"/>
              </a:rPr>
              <a:t>Yêu cầu thiết kế - Sáng sủa (dễ nhìn, dễ đọc)</a:t>
            </a:r>
          </a:p>
          <a:p>
            <a:pPr eaLnBrk="1" hangingPunct="1">
              <a:lnSpc>
                <a:spcPct val="90000"/>
              </a:lnSpc>
            </a:pPr>
            <a:r>
              <a:rPr lang="en-US" altLang="en-US" sz="1000">
                <a:latin typeface="Arial" panose="020B0604020202020204" pitchFamily="34" charset="0"/>
                <a:cs typeface="Arial" panose="020B0604020202020204" pitchFamily="34" charset="0"/>
              </a:rPr>
              <a:t>- Lệnh phải rành mạch (muốn gì? Làm gì?)</a:t>
            </a:r>
          </a:p>
          <a:p>
            <a:pPr eaLnBrk="1" hangingPunct="1">
              <a:lnSpc>
                <a:spcPct val="90000"/>
              </a:lnSpc>
            </a:pPr>
            <a:r>
              <a:rPr lang="en-US" altLang="en-US" sz="1000">
                <a:latin typeface="Arial" panose="020B0604020202020204" pitchFamily="34" charset="0"/>
                <a:cs typeface="Arial" panose="020B0604020202020204" pitchFamily="34" charset="0"/>
              </a:rPr>
              <a:t>Hình thức đối thoại trên màn hình : Thiết kế màn hình liên quan đến hình thức, định dạng, thiết lập, trình bày</a:t>
            </a:r>
          </a:p>
          <a:p>
            <a:pPr eaLnBrk="1" hangingPunct="1">
              <a:lnSpc>
                <a:spcPct val="90000"/>
              </a:lnSpc>
            </a:pPr>
            <a:r>
              <a:rPr lang="en-US" altLang="en-US" sz="1000">
                <a:latin typeface="Arial" panose="020B0604020202020204" pitchFamily="34" charset="0"/>
                <a:cs typeface="Arial" panose="020B0604020202020204" pitchFamily="34" charset="0"/>
              </a:rPr>
              <a:t>các thông tin trên màn hình. Bước dầu tiên của thiết kế là phân tích đối thoại giữa người dùng và máy tính. Việc phân tích này đòi hỏi cần xác định nhóm logíc của đối thoại liên quan đến các hành vi đơn giản chẳng hạn như</a:t>
            </a:r>
          </a:p>
          <a:p>
            <a:pPr eaLnBrk="1" hangingPunct="1">
              <a:lnSpc>
                <a:spcPct val="90000"/>
              </a:lnSpc>
            </a:pPr>
            <a:r>
              <a:rPr lang="en-US" altLang="en-US" sz="1000">
                <a:latin typeface="Arial" panose="020B0604020202020204" pitchFamily="34" charset="0"/>
                <a:cs typeface="Arial" panose="020B0604020202020204" pitchFamily="34" charset="0"/>
              </a:rPr>
              <a:t>các yêu cầu người dùng hoặc hiển thị chi tiết về dữ liệu. Các dạng hội thoại thường được đề cập</a:t>
            </a:r>
          </a:p>
          <a:p>
            <a:pPr eaLnBrk="1" hangingPunct="1">
              <a:lnSpc>
                <a:spcPct val="90000"/>
              </a:lnSpc>
            </a:pPr>
            <a:r>
              <a:rPr lang="en-US" altLang="en-US" sz="1000">
                <a:latin typeface="Arial" panose="020B0604020202020204" pitchFamily="34" charset="0"/>
                <a:cs typeface="Arial" panose="020B0604020202020204" pitchFamily="34" charset="0"/>
              </a:rPr>
              <a:t>+ Câu lệnh, câu nhắc</a:t>
            </a:r>
          </a:p>
          <a:p>
            <a:pPr eaLnBrk="1" hangingPunct="1">
              <a:lnSpc>
                <a:spcPct val="90000"/>
              </a:lnSpc>
            </a:pPr>
            <a:r>
              <a:rPr lang="en-US" altLang="en-US" sz="1000">
                <a:latin typeface="Arial" panose="020B0604020202020204" pitchFamily="34" charset="0"/>
                <a:cs typeface="Arial" panose="020B0604020202020204" pitchFamily="34" charset="0"/>
              </a:rPr>
              <a:t>+ Đơn chọn (Menu) : Ngày nay người ta dùng đơn chọn phân cấp, nên chú ý lối thoát của mỗi cấp. Kết hợp với</a:t>
            </a:r>
          </a:p>
          <a:p>
            <a:pPr eaLnBrk="1" hangingPunct="1">
              <a:lnSpc>
                <a:spcPct val="90000"/>
              </a:lnSpc>
            </a:pPr>
            <a:r>
              <a:rPr lang="en-US" altLang="en-US" sz="1000">
                <a:latin typeface="Arial" panose="020B0604020202020204" pitchFamily="34" charset="0"/>
                <a:cs typeface="Arial" panose="020B0604020202020204" pitchFamily="34" charset="0"/>
              </a:rPr>
              <a:t>đơn chọn là các hộp chiếu sáng để tăng tính hấp dẫn</a:t>
            </a:r>
          </a:p>
          <a:p>
            <a:pPr eaLnBrk="1" hangingPunct="1">
              <a:lnSpc>
                <a:spcPct val="90000"/>
              </a:lnSpc>
            </a:pPr>
            <a:r>
              <a:rPr lang="en-US" altLang="en-US" sz="1000">
                <a:latin typeface="Arial" panose="020B0604020202020204" pitchFamily="34" charset="0"/>
                <a:cs typeface="Arial" panose="020B0604020202020204" pitchFamily="34" charset="0"/>
              </a:rPr>
              <a:t>+ Điền mẫu</a:t>
            </a:r>
          </a:p>
          <a:p>
            <a:pPr eaLnBrk="1" hangingPunct="1">
              <a:lnSpc>
                <a:spcPct val="90000"/>
              </a:lnSpc>
            </a:pPr>
            <a:r>
              <a:rPr lang="en-US" altLang="en-US" sz="1000">
                <a:latin typeface="Arial" panose="020B0604020202020204" pitchFamily="34" charset="0"/>
                <a:cs typeface="Arial" panose="020B0604020202020204" pitchFamily="34" charset="0"/>
              </a:rPr>
              <a:t>+ Sử dụng các biểu tượng (Icon) để tăng tính trực quan</a:t>
            </a:r>
          </a:p>
          <a:p>
            <a:pPr eaLnBrk="1" hangingPunct="1">
              <a:lnSpc>
                <a:spcPct val="90000"/>
              </a:lnSpc>
            </a:pPr>
            <a:r>
              <a:rPr lang="en-US" altLang="en-US" sz="1000" i="1">
                <a:latin typeface="Arial" panose="020B0604020202020204" pitchFamily="34" charset="0"/>
                <a:cs typeface="Arial" panose="020B0604020202020204" pitchFamily="34" charset="0"/>
              </a:rPr>
              <a:t>d) Thiết kế cái vào</a:t>
            </a:r>
          </a:p>
          <a:p>
            <a:pPr eaLnBrk="1" hangingPunct="1">
              <a:lnSpc>
                <a:spcPct val="90000"/>
              </a:lnSpc>
            </a:pPr>
            <a:r>
              <a:rPr lang="en-US" altLang="en-US" sz="1000">
                <a:latin typeface="Arial" panose="020B0604020202020204" pitchFamily="34" charset="0"/>
                <a:cs typeface="Arial" panose="020B0604020202020204" pitchFamily="34" charset="0"/>
              </a:rPr>
              <a:t>1) Chọn phương thức thu nhập thông tin: - On-line</a:t>
            </a:r>
          </a:p>
          <a:p>
            <a:pPr eaLnBrk="1" hangingPunct="1">
              <a:lnSpc>
                <a:spcPct val="90000"/>
              </a:lnSpc>
            </a:pPr>
            <a:r>
              <a:rPr lang="en-US" altLang="en-US" sz="1000">
                <a:latin typeface="Arial" panose="020B0604020202020204" pitchFamily="34" charset="0"/>
                <a:cs typeface="Arial" panose="020B0604020202020204" pitchFamily="34" charset="0"/>
              </a:rPr>
              <a:t>- Trì hoãn (đưa qua thời gian, cập nhật sau)</a:t>
            </a:r>
          </a:p>
          <a:p>
            <a:pPr eaLnBrk="1" hangingPunct="1">
              <a:lnSpc>
                <a:spcPct val="90000"/>
              </a:lnSpc>
            </a:pPr>
            <a:r>
              <a:rPr lang="en-US" altLang="en-US" sz="1000">
                <a:latin typeface="Arial" panose="020B0604020202020204" pitchFamily="34" charset="0"/>
                <a:cs typeface="Arial" panose="020B0604020202020204" pitchFamily="34" charset="0"/>
              </a:rPr>
              <a:t>- Từ xa</a:t>
            </a:r>
          </a:p>
          <a:p>
            <a:pPr eaLnBrk="1" hangingPunct="1">
              <a:lnSpc>
                <a:spcPct val="90000"/>
              </a:lnSpc>
            </a:pPr>
            <a:endParaRPr lang="en-US" altLang="en-US" sz="1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55696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0E811B55-1B5C-491C-BD62-FFFA98F13D2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D5909661-01C8-4772-B0ED-4C986E2CCB34}" type="slidenum">
              <a:rPr lang="en-US" altLang="en-US" sz="1300"/>
              <a:pPr>
                <a:spcBef>
                  <a:spcPct val="0"/>
                </a:spcBef>
              </a:pPr>
              <a:t>166</a:t>
            </a:fld>
            <a:endParaRPr lang="en-US" altLang="en-US" sz="1300"/>
          </a:p>
        </p:txBody>
      </p:sp>
      <p:sp>
        <p:nvSpPr>
          <p:cNvPr id="25603" name="Rectangle 2">
            <a:extLst>
              <a:ext uri="{FF2B5EF4-FFF2-40B4-BE49-F238E27FC236}">
                <a16:creationId xmlns:a16="http://schemas.microsoft.com/office/drawing/2014/main" id="{9B9A7176-4D00-4A8D-A5D5-DA344272805D}"/>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FB77F195-543C-486B-B12B-94B5EAB3C85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i="1">
                <a:latin typeface="Arial" panose="020B0604020202020204" pitchFamily="34" charset="0"/>
                <a:cs typeface="Arial" panose="020B0604020202020204" pitchFamily="34" charset="0"/>
              </a:rPr>
              <a:t>d) Thiết kế cái vào</a:t>
            </a:r>
          </a:p>
          <a:p>
            <a:pPr marL="228600" indent="-228600" eaLnBrk="1" hangingPunct="1">
              <a:buFontTx/>
              <a:buAutoNum type="arabicParenR"/>
            </a:pPr>
            <a:r>
              <a:rPr lang="en-US" altLang="en-US">
                <a:latin typeface="Arial" panose="020B0604020202020204" pitchFamily="34" charset="0"/>
                <a:cs typeface="Arial" panose="020B0604020202020204" pitchFamily="34" charset="0"/>
              </a:rPr>
              <a:t>Chọn phương thức thu nhập thông tin: </a:t>
            </a:r>
          </a:p>
          <a:p>
            <a:pPr marL="228600" indent="-228600" eaLnBrk="1" hangingPunct="1"/>
            <a:r>
              <a:rPr lang="en-US" altLang="en-US">
                <a:latin typeface="Arial" panose="020B0604020202020204" pitchFamily="34" charset="0"/>
                <a:cs typeface="Arial" panose="020B0604020202020204" pitchFamily="34" charset="0"/>
              </a:rPr>
              <a:t>- On-line</a:t>
            </a:r>
          </a:p>
          <a:p>
            <a:pPr marL="228600" indent="-228600" eaLnBrk="1" hangingPunct="1"/>
            <a:r>
              <a:rPr lang="en-US" altLang="en-US">
                <a:latin typeface="Arial" panose="020B0604020202020204" pitchFamily="34" charset="0"/>
                <a:cs typeface="Arial" panose="020B0604020202020204" pitchFamily="34" charset="0"/>
              </a:rPr>
              <a:t>- Trì hoãn (đưa qua thời gian, cập nhật sau)</a:t>
            </a:r>
          </a:p>
          <a:p>
            <a:pPr marL="228600" indent="-228600" eaLnBrk="1" hangingPunct="1"/>
            <a:r>
              <a:rPr lang="en-US" altLang="en-US">
                <a:latin typeface="Arial" panose="020B0604020202020204" pitchFamily="34" charset="0"/>
                <a:cs typeface="Arial" panose="020B0604020202020204" pitchFamily="34" charset="0"/>
              </a:rPr>
              <a:t>- Từ xa</a:t>
            </a:r>
          </a:p>
          <a:p>
            <a:pPr marL="228600" indent="-228600" eaLnBrk="1" hangingPunct="1"/>
            <a:r>
              <a:rPr lang="en-US" altLang="en-US" b="1">
                <a:latin typeface="Arial" panose="020B0604020202020204" pitchFamily="34" charset="0"/>
                <a:cs typeface="Arial" panose="020B0604020202020204" pitchFamily="34" charset="0"/>
              </a:rPr>
              <a:t>2) Xác định khuôn mẫu thu nhập thông tin</a:t>
            </a:r>
          </a:p>
          <a:p>
            <a:pPr marL="228600" indent="-228600" eaLnBrk="1" hangingPunct="1"/>
            <a:r>
              <a:rPr lang="en-US" altLang="en-US">
                <a:latin typeface="Arial" panose="020B0604020202020204" pitchFamily="34" charset="0"/>
                <a:cs typeface="Arial" panose="020B0604020202020204" pitchFamily="34" charset="0"/>
              </a:rPr>
              <a:t>Mẫu có 2 kiểu - Khung (để điền)</a:t>
            </a:r>
          </a:p>
          <a:p>
            <a:pPr marL="228600" indent="-228600" eaLnBrk="1" hangingPunct="1"/>
            <a:r>
              <a:rPr lang="en-US" altLang="en-US">
                <a:latin typeface="Arial" panose="020B0604020202020204" pitchFamily="34" charset="0"/>
                <a:cs typeface="Arial" panose="020B0604020202020204" pitchFamily="34" charset="0"/>
              </a:rPr>
              <a:t>- Câu hỏi (câu hỏi đóng: trả lời xác định trước, câu hỏi mở: gợi ý)</a:t>
            </a:r>
          </a:p>
          <a:p>
            <a:pPr marL="228600" indent="-228600" eaLnBrk="1" hangingPunct="1"/>
            <a:r>
              <a:rPr lang="en-US" altLang="en-US">
                <a:latin typeface="Arial" panose="020B0604020202020204" pitchFamily="34" charset="0"/>
                <a:cs typeface="Arial" panose="020B0604020202020204" pitchFamily="34" charset="0"/>
              </a:rPr>
              <a:t>Yêu cầu mẫu - Thuận tiện cho người điều tra</a:t>
            </a:r>
          </a:p>
          <a:p>
            <a:pPr marL="228600" indent="-228600" eaLnBrk="1" hangingPunct="1"/>
            <a:r>
              <a:rPr lang="en-US" altLang="en-US">
                <a:latin typeface="Arial" panose="020B0604020202020204" pitchFamily="34" charset="0"/>
                <a:cs typeface="Arial" panose="020B0604020202020204" pitchFamily="34" charset="0"/>
              </a:rPr>
              <a:t>- Thuận tịện mã hoá</a:t>
            </a:r>
          </a:p>
          <a:p>
            <a:pPr marL="228600" indent="-228600" eaLnBrk="1" hangingPunct="1"/>
            <a:r>
              <a:rPr lang="en-US" altLang="en-US">
                <a:latin typeface="Arial" panose="020B0604020202020204" pitchFamily="34" charset="0"/>
                <a:cs typeface="Arial" panose="020B0604020202020204" pitchFamily="34" charset="0"/>
              </a:rPr>
              <a:t>- Thuận tiện người gõ phím</a:t>
            </a:r>
          </a:p>
          <a:p>
            <a:pPr marL="228600" indent="-228600" eaLnBrk="1" hangingPunct="1"/>
            <a:r>
              <a:rPr lang="en-US" altLang="en-US">
                <a:latin typeface="Arial" panose="020B0604020202020204" pitchFamily="34" charset="0"/>
                <a:cs typeface="Arial" panose="020B0604020202020204" pitchFamily="34" charset="0"/>
              </a:rPr>
              <a:t>- Nội dung đơn giản, rõ ràng, chính xác</a:t>
            </a:r>
          </a:p>
          <a:p>
            <a:pPr marL="228600" indent="-228600"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3050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7FD3B750-ECE1-4A53-B21A-E301F643CE4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EA1DA639-179B-497D-9AC5-8DADCF2B4F1C}" type="slidenum">
              <a:rPr lang="en-US" altLang="en-US" sz="1300"/>
              <a:pPr>
                <a:spcBef>
                  <a:spcPct val="0"/>
                </a:spcBef>
              </a:pPr>
              <a:t>168</a:t>
            </a:fld>
            <a:endParaRPr lang="en-US" altLang="en-US" sz="1300"/>
          </a:p>
        </p:txBody>
      </p:sp>
      <p:sp>
        <p:nvSpPr>
          <p:cNvPr id="27651" name="Rectangle 2">
            <a:extLst>
              <a:ext uri="{FF2B5EF4-FFF2-40B4-BE49-F238E27FC236}">
                <a16:creationId xmlns:a16="http://schemas.microsoft.com/office/drawing/2014/main" id="{E5AE96BD-705C-4853-B72C-7E483D51DFEA}"/>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02636F0E-38AB-4733-9AD3-83D535A4954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i="1">
                <a:latin typeface="Arial" panose="020B0604020202020204" pitchFamily="34" charset="0"/>
                <a:cs typeface="Arial" panose="020B0604020202020204" pitchFamily="34" charset="0"/>
              </a:rPr>
              <a:t>Độ chính xác</a:t>
            </a:r>
            <a:r>
              <a:rPr lang="en-US" altLang="en-US">
                <a:latin typeface="Arial" panose="020B0604020202020204" pitchFamily="34" charset="0"/>
                <a:cs typeface="Arial" panose="020B0604020202020204" pitchFamily="34" charset="0"/>
              </a:rPr>
              <a:t>: phải kiểm tra xem các giao tác đang được tiến hành có được thực hiện chính xác hay</a:t>
            </a:r>
          </a:p>
          <a:p>
            <a:pPr eaLnBrk="1" hangingPunct="1"/>
            <a:r>
              <a:rPr lang="en-US" altLang="en-US">
                <a:latin typeface="Arial" panose="020B0604020202020204" pitchFamily="34" charset="0"/>
                <a:cs typeface="Arial" panose="020B0604020202020204" pitchFamily="34" charset="0"/>
              </a:rPr>
              <a:t>không và các thông tin được giữ trong cơ sở dữ liệu của công ty có đúng đắn không.</a:t>
            </a:r>
          </a:p>
          <a:p>
            <a:pPr eaLnBrk="1" hangingPunct="1"/>
            <a:r>
              <a:rPr lang="en-US" altLang="en-US" i="1">
                <a:latin typeface="Arial" panose="020B0604020202020204" pitchFamily="34" charset="0"/>
                <a:cs typeface="Arial" panose="020B0604020202020204" pitchFamily="34" charset="0"/>
              </a:rPr>
              <a:t>Độ an toàn</a:t>
            </a:r>
            <a:r>
              <a:rPr lang="en-US" altLang="en-US">
                <a:latin typeface="Arial" panose="020B0604020202020204" pitchFamily="34" charset="0"/>
                <a:cs typeface="Arial" panose="020B0604020202020204" pitchFamily="34" charset="0"/>
              </a:rPr>
              <a:t>: có một yêu cầu bao trùm về việc gìn giữ tài sản của công ty, để đảm bảo rằng không xảy ra</a:t>
            </a:r>
          </a:p>
          <a:p>
            <a:pPr eaLnBrk="1" hangingPunct="1"/>
            <a:r>
              <a:rPr lang="en-US" altLang="en-US">
                <a:latin typeface="Arial" panose="020B0604020202020204" pitchFamily="34" charset="0"/>
                <a:cs typeface="Arial" panose="020B0604020202020204" pitchFamily="34" charset="0"/>
              </a:rPr>
              <a:t>mất mát dù cố ý hay vô tình, dù do chểnh mảng hay rủi ro. </a:t>
            </a:r>
            <a:r>
              <a:rPr lang="en-US" altLang="en-US" i="1">
                <a:latin typeface="Arial" panose="020B0604020202020204" pitchFamily="34" charset="0"/>
                <a:cs typeface="Arial" panose="020B0604020202020204" pitchFamily="34" charset="0"/>
              </a:rPr>
              <a:t>Độ riêng tư</a:t>
            </a:r>
            <a:r>
              <a:rPr lang="en-US" altLang="en-US">
                <a:latin typeface="Arial" panose="020B0604020202020204" pitchFamily="34" charset="0"/>
                <a:cs typeface="Arial" panose="020B0604020202020204" pitchFamily="34" charset="0"/>
              </a:rPr>
              <a:t>: cũng có nhu cầu kiểm tra xem các quyền của cá nhân và công ty khác có được bảo vệ</a:t>
            </a:r>
          </a:p>
          <a:p>
            <a:pPr eaLnBrk="1" hangingPunct="1"/>
            <a:r>
              <a:rPr lang="en-US" altLang="en-US">
                <a:latin typeface="Arial" panose="020B0604020202020204" pitchFamily="34" charset="0"/>
                <a:cs typeface="Arial" panose="020B0604020202020204" pitchFamily="34" charset="0"/>
              </a:rPr>
              <a:t>không. Có lẽ khía cạnh quan trọng nhất của vấn đề này là đảm bảo rằng hệ thống dự kiến sẽ tuân thủ</a:t>
            </a:r>
          </a:p>
          <a:p>
            <a:pPr eaLnBrk="1" hangingPunct="1"/>
            <a:r>
              <a:rPr lang="en-US" altLang="en-US">
                <a:latin typeface="Arial" panose="020B0604020202020204" pitchFamily="34" charset="0"/>
                <a:cs typeface="Arial" panose="020B0604020202020204" pitchFamily="34" charset="0"/>
              </a:rPr>
              <a:t>những hạn chế do Luật bảo vệ dữ liệu áp đặt.</a:t>
            </a:r>
          </a:p>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82030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7EF72A13-93D1-46AB-9E2F-AD0A6D9B69A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FAF04695-A882-48E8-AA8D-BA923973AE9E}" type="slidenum">
              <a:rPr lang="en-US" altLang="en-US" sz="1300"/>
              <a:pPr>
                <a:spcBef>
                  <a:spcPct val="0"/>
                </a:spcBef>
              </a:pPr>
              <a:t>169</a:t>
            </a:fld>
            <a:endParaRPr lang="en-US" altLang="en-US" sz="1300"/>
          </a:p>
        </p:txBody>
      </p:sp>
      <p:sp>
        <p:nvSpPr>
          <p:cNvPr id="29699" name="Rectangle 2">
            <a:extLst>
              <a:ext uri="{FF2B5EF4-FFF2-40B4-BE49-F238E27FC236}">
                <a16:creationId xmlns:a16="http://schemas.microsoft.com/office/drawing/2014/main" id="{791DC5DA-84DF-48BA-9D7C-1C552807467C}"/>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4BACD2DA-1207-4D68-AD98-902DA108EFF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b="1">
                <a:latin typeface="Arial" panose="020B0604020202020204" pitchFamily="34" charset="0"/>
                <a:cs typeface="Arial" panose="020B0604020202020204" pitchFamily="34" charset="0"/>
              </a:rPr>
              <a:t>2. Cách giai đoạn tiếp cận kỹ thuật phân tích các kiểm soát</a:t>
            </a:r>
          </a:p>
          <a:p>
            <a:pPr eaLnBrk="1" hangingPunct="1">
              <a:lnSpc>
                <a:spcPct val="80000"/>
              </a:lnSpc>
            </a:pPr>
            <a:r>
              <a:rPr lang="en-US" altLang="en-US" sz="800" i="1">
                <a:latin typeface="Arial" panose="020B0604020202020204" pitchFamily="34" charset="0"/>
                <a:cs typeface="Arial" panose="020B0604020202020204" pitchFamily="34" charset="0"/>
              </a:rPr>
              <a:t>a) Xác định các điểm hở trong hệ thống</a:t>
            </a:r>
            <a:r>
              <a:rPr lang="en-US" altLang="en-US" sz="800">
                <a:latin typeface="Arial" panose="020B0604020202020204" pitchFamily="34" charset="0"/>
                <a:cs typeface="Arial" panose="020B0604020202020204" pitchFamily="34" charset="0"/>
              </a:rPr>
              <a:t>: Điểm hở là điểm mà tại đó thông tin của hệ thống có tiềm năng bị</a:t>
            </a:r>
          </a:p>
          <a:p>
            <a:pPr eaLnBrk="1" hangingPunct="1">
              <a:lnSpc>
                <a:spcPct val="80000"/>
              </a:lnSpc>
            </a:pPr>
            <a:r>
              <a:rPr lang="en-US" altLang="en-US" sz="800">
                <a:latin typeface="Arial" panose="020B0604020202020204" pitchFamily="34" charset="0"/>
                <a:cs typeface="Arial" panose="020B0604020202020204" pitchFamily="34" charset="0"/>
              </a:rPr>
              <a:t>thâm nhập bởi những người trong hoặc ngoài tổ chức. Điều này không chỉ nói tới dạng đầu ra, như đơn mua</a:t>
            </a:r>
          </a:p>
          <a:p>
            <a:pPr eaLnBrk="1" hangingPunct="1">
              <a:lnSpc>
                <a:spcPct val="80000"/>
              </a:lnSpc>
            </a:pPr>
            <a:r>
              <a:rPr lang="en-US" altLang="en-US" sz="800">
                <a:latin typeface="Arial" panose="020B0604020202020204" pitchFamily="34" charset="0"/>
                <a:cs typeface="Arial" panose="020B0604020202020204" pitchFamily="34" charset="0"/>
              </a:rPr>
              <a:t>hàng và bảng kiểm kê, mà còn nói tới mọi thông tin bên trong công ty mà nếu bị dùng sai thì có thể làm cho tài</a:t>
            </a:r>
          </a:p>
          <a:p>
            <a:pPr eaLnBrk="1" hangingPunct="1">
              <a:lnSpc>
                <a:spcPct val="80000"/>
              </a:lnSpc>
            </a:pPr>
            <a:r>
              <a:rPr lang="en-US" altLang="en-US" sz="800">
                <a:latin typeface="Arial" panose="020B0604020202020204" pitchFamily="34" charset="0"/>
                <a:cs typeface="Arial" panose="020B0604020202020204" pitchFamily="34" charset="0"/>
              </a:rPr>
              <a:t>sản công ty chịu rủi ro. Mỗi khi xác định được điểm hở, cần phải tiến hành ba hoạt động sau:</a:t>
            </a:r>
          </a:p>
          <a:p>
            <a:pPr eaLnBrk="1" hangingPunct="1">
              <a:lnSpc>
                <a:spcPct val="80000"/>
              </a:lnSpc>
            </a:pPr>
            <a:r>
              <a:rPr lang="en-US" altLang="en-US" sz="800">
                <a:latin typeface="Arial" panose="020B0604020202020204" pitchFamily="34" charset="0"/>
                <a:cs typeface="Arial" panose="020B0604020202020204" pitchFamily="34" charset="0"/>
              </a:rPr>
              <a:t>· </a:t>
            </a:r>
            <a:r>
              <a:rPr lang="en-US" altLang="en-US" sz="800" i="1">
                <a:latin typeface="Arial" panose="020B0604020202020204" pitchFamily="34" charset="0"/>
                <a:cs typeface="Arial" panose="020B0604020202020204" pitchFamily="34" charset="0"/>
              </a:rPr>
              <a:t>Xác định kiểu đe doạ từ chỗ hở</a:t>
            </a:r>
            <a:r>
              <a:rPr lang="en-US" altLang="en-US" sz="800">
                <a:latin typeface="Arial" panose="020B0604020202020204" pitchFamily="34" charset="0"/>
                <a:cs typeface="Arial" panose="020B0604020202020204" pitchFamily="34" charset="0"/>
              </a:rPr>
              <a:t>: Các kiểu đe doạ này bao gồm từ các hành động cố ý như ăn cắp hoặc</a:t>
            </a:r>
          </a:p>
          <a:p>
            <a:pPr eaLnBrk="1" hangingPunct="1">
              <a:lnSpc>
                <a:spcPct val="80000"/>
              </a:lnSpc>
            </a:pPr>
            <a:r>
              <a:rPr lang="en-US" altLang="en-US" sz="800">
                <a:latin typeface="Arial" panose="020B0604020202020204" pitchFamily="34" charset="0"/>
                <a:cs typeface="Arial" panose="020B0604020202020204" pitchFamily="34" charset="0"/>
              </a:rPr>
              <a:t>phá hoại cho tới các nguy cơ mất mát tài sản và ảnh hưởng tới công việc kinh doanh của công ty, chẳng</a:t>
            </a:r>
          </a:p>
          <a:p>
            <a:pPr eaLnBrk="1" hangingPunct="1">
              <a:lnSpc>
                <a:spcPct val="80000"/>
              </a:lnSpc>
            </a:pPr>
            <a:r>
              <a:rPr lang="en-US" altLang="en-US" sz="800">
                <a:latin typeface="Arial" panose="020B0604020202020204" pitchFamily="34" charset="0"/>
                <a:cs typeface="Arial" panose="020B0604020202020204" pitchFamily="34" charset="0"/>
              </a:rPr>
              <a:t>hạn như các quyết định quản lý tồi. Mức độ đe doạ dưới dạng thiệt hại tiềm năng cho hệ thống cũng cần</a:t>
            </a:r>
          </a:p>
          <a:p>
            <a:pPr eaLnBrk="1" hangingPunct="1">
              <a:lnSpc>
                <a:spcPct val="80000"/>
              </a:lnSpc>
            </a:pPr>
            <a:r>
              <a:rPr lang="en-US" altLang="en-US" sz="800">
                <a:latin typeface="Arial" panose="020B0604020202020204" pitchFamily="34" charset="0"/>
                <a:cs typeface="Arial" panose="020B0604020202020204" pitchFamily="34" charset="0"/>
              </a:rPr>
              <a:t>được xem xét và tính toán.</a:t>
            </a:r>
          </a:p>
          <a:p>
            <a:pPr eaLnBrk="1" hangingPunct="1">
              <a:lnSpc>
                <a:spcPct val="80000"/>
              </a:lnSpc>
            </a:pPr>
            <a:r>
              <a:rPr lang="en-US" altLang="en-US" sz="800">
                <a:latin typeface="Arial" panose="020B0604020202020204" pitchFamily="34" charset="0"/>
                <a:cs typeface="Arial" panose="020B0604020202020204" pitchFamily="34" charset="0"/>
              </a:rPr>
              <a:t>· </a:t>
            </a:r>
            <a:r>
              <a:rPr lang="en-US" altLang="en-US" sz="800" i="1">
                <a:latin typeface="Arial" panose="020B0604020202020204" pitchFamily="34" charset="0"/>
                <a:cs typeface="Arial" panose="020B0604020202020204" pitchFamily="34" charset="0"/>
              </a:rPr>
              <a:t>Đánh giá các đe doạ</a:t>
            </a:r>
            <a:r>
              <a:rPr lang="en-US" altLang="en-US" sz="800">
                <a:latin typeface="Arial" panose="020B0604020202020204" pitchFamily="34" charset="0"/>
                <a:cs typeface="Arial" panose="020B0604020202020204" pitchFamily="34" charset="0"/>
              </a:rPr>
              <a:t>: mức độ cao, thấp, vừa. Đe doạ cao là mối đe doạ lớn đến hệ thống có thể bị tổn</a:t>
            </a:r>
          </a:p>
          <a:p>
            <a:pPr eaLnBrk="1" hangingPunct="1">
              <a:lnSpc>
                <a:spcPct val="80000"/>
              </a:lnSpc>
            </a:pPr>
            <a:r>
              <a:rPr lang="en-US" altLang="en-US" sz="800">
                <a:latin typeface="Arial" panose="020B0604020202020204" pitchFamily="34" charset="0"/>
                <a:cs typeface="Arial" panose="020B0604020202020204" pitchFamily="34" charset="0"/>
              </a:rPr>
              <a:t>thất nghiêm trọng nếu tình huống xấu nhất xuất hiện. Vừa có nghĩa là hệ thống có thể bị thất thoát trong</a:t>
            </a:r>
          </a:p>
          <a:p>
            <a:pPr eaLnBrk="1" hangingPunct="1">
              <a:lnSpc>
                <a:spcPct val="80000"/>
              </a:lnSpc>
            </a:pPr>
            <a:r>
              <a:rPr lang="en-US" altLang="en-US" sz="800">
                <a:latin typeface="Arial" panose="020B0604020202020204" pitchFamily="34" charset="0"/>
                <a:cs typeface="Arial" panose="020B0604020202020204" pitchFamily="34" charset="0"/>
              </a:rPr>
              <a:t>những trường hợp tồi nhất nhưng vẫn có thể chịu đựng được mà không ảnh hưởng đến nền kinh doanh.</a:t>
            </a:r>
          </a:p>
          <a:p>
            <a:pPr eaLnBrk="1" hangingPunct="1">
              <a:lnSpc>
                <a:spcPct val="80000"/>
              </a:lnSpc>
            </a:pPr>
            <a:r>
              <a:rPr lang="en-US" altLang="en-US" sz="800">
                <a:latin typeface="Arial" panose="020B0604020202020204" pitchFamily="34" charset="0"/>
                <a:cs typeface="Arial" panose="020B0604020202020204" pitchFamily="34" charset="0"/>
              </a:rPr>
              <a:t>Thấp có nghĩa là hệ thống có thể dự kiến được mối đe doạ và chuẩn bị được một số phương tiện để ngăn</a:t>
            </a:r>
          </a:p>
          <a:p>
            <a:pPr eaLnBrk="1" hangingPunct="1">
              <a:lnSpc>
                <a:spcPct val="80000"/>
              </a:lnSpc>
            </a:pPr>
            <a:r>
              <a:rPr lang="en-US" altLang="en-US" sz="800">
                <a:latin typeface="Arial" panose="020B0604020202020204" pitchFamily="34" charset="0"/>
                <a:cs typeface="Arial" panose="020B0604020202020204" pitchFamily="34" charset="0"/>
              </a:rPr>
              <a:t>cản.</a:t>
            </a:r>
          </a:p>
          <a:p>
            <a:pPr eaLnBrk="1" hangingPunct="1">
              <a:lnSpc>
                <a:spcPct val="80000"/>
              </a:lnSpc>
            </a:pPr>
            <a:r>
              <a:rPr lang="en-US" altLang="en-US" sz="800">
                <a:latin typeface="Arial" panose="020B0604020202020204" pitchFamily="34" charset="0"/>
                <a:cs typeface="Arial" panose="020B0604020202020204" pitchFamily="34" charset="0"/>
              </a:rPr>
              <a:t>· </a:t>
            </a:r>
            <a:r>
              <a:rPr lang="en-US" altLang="en-US" sz="800" i="1">
                <a:latin typeface="Arial" panose="020B0604020202020204" pitchFamily="34" charset="0"/>
                <a:cs typeface="Arial" panose="020B0604020202020204" pitchFamily="34" charset="0"/>
              </a:rPr>
              <a:t>Xác định tình trạng đe doạ</a:t>
            </a:r>
            <a:r>
              <a:rPr lang="en-US" altLang="en-US" sz="800">
                <a:latin typeface="Arial" panose="020B0604020202020204" pitchFamily="34" charset="0"/>
                <a:cs typeface="Arial" panose="020B0604020202020204" pitchFamily="34" charset="0"/>
              </a:rPr>
              <a:t>: Sau khi thấy được các mối đe doạ có thể có, nhóm kiểm tra có thể kiểm tra</a:t>
            </a:r>
          </a:p>
          <a:p>
            <a:pPr eaLnBrk="1" hangingPunct="1">
              <a:lnSpc>
                <a:spcPct val="80000"/>
              </a:lnSpc>
            </a:pPr>
            <a:r>
              <a:rPr lang="en-US" altLang="en-US" sz="800">
                <a:latin typeface="Arial" panose="020B0604020202020204" pitchFamily="34" charset="0"/>
                <a:cs typeface="Arial" panose="020B0604020202020204" pitchFamily="34" charset="0"/>
              </a:rPr>
              <a:t>lại xem những đe doạ này xuất hiện như thế nào. Điều này bao gồm việc dùng mô hình DFD, theo dõi</a:t>
            </a:r>
          </a:p>
          <a:p>
            <a:pPr eaLnBrk="1" hangingPunct="1">
              <a:lnSpc>
                <a:spcPct val="80000"/>
              </a:lnSpc>
            </a:pPr>
            <a:r>
              <a:rPr lang="en-US" altLang="en-US" sz="800">
                <a:latin typeface="Arial" panose="020B0604020202020204" pitchFamily="34" charset="0"/>
                <a:cs typeface="Arial" panose="020B0604020202020204" pitchFamily="34" charset="0"/>
              </a:rPr>
              <a:t>ngược lại điểm hở, rà soát các hoàn cảnh được biểu thị bởi từng quá trình và lỗi tiềm năng từ mỗi dòng</a:t>
            </a:r>
          </a:p>
          <a:p>
            <a:pPr eaLnBrk="1" hangingPunct="1">
              <a:lnSpc>
                <a:spcPct val="80000"/>
              </a:lnSpc>
            </a:pPr>
            <a:r>
              <a:rPr lang="en-US" altLang="en-US" sz="800">
                <a:latin typeface="Arial" panose="020B0604020202020204" pitchFamily="34" charset="0"/>
                <a:cs typeface="Arial" panose="020B0604020202020204" pitchFamily="34" charset="0"/>
              </a:rPr>
              <a:t>dữ liệu. Giai đoạn này của việc phân tích điều khiển đòi hỏi rất nhiều trí tưởng tượng và óc sáng tạo.</a:t>
            </a:r>
          </a:p>
          <a:p>
            <a:pPr eaLnBrk="1" hangingPunct="1">
              <a:lnSpc>
                <a:spcPct val="80000"/>
              </a:lnSpc>
            </a:pPr>
            <a:r>
              <a:rPr lang="en-US" altLang="en-US" sz="800">
                <a:latin typeface="Arial" panose="020B0604020202020204" pitchFamily="34" charset="0"/>
                <a:cs typeface="Arial" panose="020B0604020202020204" pitchFamily="34" charset="0"/>
              </a:rPr>
              <a:t>Một khía cạnh khác cần kiểm tra tại giai đoạn này này là xác suất xuất hiện tình huống đe doạ. Thông</a:t>
            </a:r>
          </a:p>
          <a:p>
            <a:pPr eaLnBrk="1" hangingPunct="1">
              <a:lnSpc>
                <a:spcPct val="80000"/>
              </a:lnSpc>
            </a:pPr>
            <a:r>
              <a:rPr lang="en-US" altLang="en-US" sz="800">
                <a:latin typeface="Arial" panose="020B0604020202020204" pitchFamily="34" charset="0"/>
                <a:cs typeface="Arial" panose="020B0604020202020204" pitchFamily="34" charset="0"/>
              </a:rPr>
              <a:t>tin này, cùng với các chi tiết trước đây về “</a:t>
            </a:r>
            <a:r>
              <a:rPr lang="en-US" altLang="en-US" sz="800" i="1">
                <a:latin typeface="Arial" panose="020B0604020202020204" pitchFamily="34" charset="0"/>
                <a:cs typeface="Arial" panose="020B0604020202020204" pitchFamily="34" charset="0"/>
              </a:rPr>
              <a:t>mức độ đe doạ</a:t>
            </a:r>
            <a:r>
              <a:rPr lang="en-US" altLang="en-US" sz="800">
                <a:latin typeface="Arial" panose="020B0604020202020204" pitchFamily="34" charset="0"/>
                <a:cs typeface="Arial" panose="020B0604020202020204" pitchFamily="34" charset="0"/>
              </a:rPr>
              <a:t>” có thể làm cho nhóm kiểm soát quyết định</a:t>
            </a:r>
          </a:p>
          <a:p>
            <a:pPr eaLnBrk="1" hangingPunct="1">
              <a:lnSpc>
                <a:spcPct val="80000"/>
              </a:lnSpc>
            </a:pPr>
            <a:r>
              <a:rPr lang="en-US" altLang="en-US" sz="800">
                <a:latin typeface="Arial" panose="020B0604020202020204" pitchFamily="34" charset="0"/>
                <a:cs typeface="Arial" panose="020B0604020202020204" pitchFamily="34" charset="0"/>
              </a:rPr>
              <a:t>được về tầm quan trọng của mối nguy hiểm và giúp cho họ quyết định được tầm mức kiểm soát cần</a:t>
            </a:r>
          </a:p>
          <a:p>
            <a:pPr eaLnBrk="1" hangingPunct="1">
              <a:lnSpc>
                <a:spcPct val="80000"/>
              </a:lnSpc>
            </a:pPr>
            <a:r>
              <a:rPr lang="en-US" altLang="en-US" sz="800">
                <a:latin typeface="Arial" panose="020B0604020202020204" pitchFamily="34" charset="0"/>
                <a:cs typeface="Arial" panose="020B0604020202020204" pitchFamily="34" charset="0"/>
              </a:rPr>
              <a:t>thực hiện.</a:t>
            </a:r>
          </a:p>
          <a:p>
            <a:pPr eaLnBrk="1" hangingPunct="1">
              <a:lnSpc>
                <a:spcPct val="80000"/>
              </a:lnSpc>
            </a:pPr>
            <a:r>
              <a:rPr lang="en-US" altLang="en-US" sz="800" i="1">
                <a:latin typeface="Arial" panose="020B0604020202020204" pitchFamily="34" charset="0"/>
                <a:cs typeface="Arial" panose="020B0604020202020204" pitchFamily="34" charset="0"/>
              </a:rPr>
              <a:t>b) Thiết kế các kiểm soát cần thiết</a:t>
            </a:r>
            <a:r>
              <a:rPr lang="en-US" altLang="en-US" sz="800">
                <a:latin typeface="Arial" panose="020B0604020202020204" pitchFamily="34" charset="0"/>
                <a:cs typeface="Arial" panose="020B0604020202020204" pitchFamily="34" charset="0"/>
              </a:rPr>
              <a:t>: Sau khi đã nắm chắc được mức độ thiệt hại phát sinh từ điểm hở, nhà thiết kế phải quyết định các kiểm soát vật lý để ngăn cản hoặc làm giảm thiểu thiệt hại này.</a:t>
            </a:r>
          </a:p>
          <a:p>
            <a:pPr eaLnBrk="1" hangingPunct="1">
              <a:lnSpc>
                <a:spcPct val="80000"/>
              </a:lnSpc>
            </a:pPr>
            <a:r>
              <a:rPr lang="en-US" altLang="en-US" sz="800" i="1">
                <a:latin typeface="Arial" panose="020B0604020202020204" pitchFamily="34" charset="0"/>
                <a:cs typeface="Arial" panose="020B0604020202020204" pitchFamily="34" charset="0"/>
              </a:rPr>
              <a:t>c) Phân tích các nguy cơ thất thoát dữ liệu</a:t>
            </a:r>
            <a:r>
              <a:rPr lang="en-US" altLang="en-US" sz="800">
                <a:latin typeface="Arial" panose="020B0604020202020204" pitchFamily="34" charset="0"/>
                <a:cs typeface="Arial" panose="020B0604020202020204" pitchFamily="34" charset="0"/>
              </a:rPr>
              <a:t>: bao gồm việc phát hiện các điểm hơ thường là các chỗ vào ra như</a:t>
            </a:r>
          </a:p>
          <a:p>
            <a:pPr eaLnBrk="1" hangingPunct="1">
              <a:lnSpc>
                <a:spcPct val="80000"/>
              </a:lnSpc>
            </a:pPr>
            <a:r>
              <a:rPr lang="en-US" altLang="en-US" sz="800">
                <a:latin typeface="Arial" panose="020B0604020202020204" pitchFamily="34" charset="0"/>
                <a:cs typeface="Arial" panose="020B0604020202020204" pitchFamily="34" charset="0"/>
              </a:rPr>
              <a:t>các file, màn hình, phân tích các đe dọa từ chỗ hở như: phá hoại, lấy cắp gây sự lãng phí, làm sai lệch thông tin.</a:t>
            </a:r>
          </a:p>
          <a:p>
            <a:pPr eaLnBrk="1" hangingPunct="1">
              <a:lnSpc>
                <a:spcPct val="80000"/>
              </a:lnSpc>
            </a:pPr>
            <a:r>
              <a:rPr lang="en-US" altLang="en-US" sz="800" i="1">
                <a:latin typeface="Arial" panose="020B0604020202020204" pitchFamily="34" charset="0"/>
                <a:cs typeface="Arial" panose="020B0604020202020204" pitchFamily="34" charset="0"/>
              </a:rPr>
              <a:t>d) Các mức bảo mật:</a:t>
            </a:r>
          </a:p>
          <a:p>
            <a:pPr eaLnBrk="1" hangingPunct="1">
              <a:lnSpc>
                <a:spcPct val="80000"/>
              </a:lnSpc>
            </a:pPr>
            <a:r>
              <a:rPr lang="en-US" altLang="en-US" sz="800">
                <a:latin typeface="Arial" panose="020B0604020202020204" pitchFamily="34" charset="0"/>
                <a:cs typeface="Arial" panose="020B0604020202020204" pitchFamily="34" charset="0"/>
              </a:rPr>
              <a:t>· Bảo mật vật lí. Khoá, báo động</a:t>
            </a:r>
          </a:p>
          <a:p>
            <a:pPr eaLnBrk="1" hangingPunct="1">
              <a:lnSpc>
                <a:spcPct val="80000"/>
              </a:lnSpc>
            </a:pPr>
            <a:r>
              <a:rPr lang="en-US" altLang="en-US" sz="800">
                <a:latin typeface="Arial" panose="020B0604020202020204" pitchFamily="34" charset="0"/>
                <a:cs typeface="Arial" panose="020B0604020202020204" pitchFamily="34" charset="0"/>
              </a:rPr>
              <a:t>· Nhận dạng nhân sự</a:t>
            </a:r>
          </a:p>
          <a:p>
            <a:pPr eaLnBrk="1" hangingPunct="1">
              <a:lnSpc>
                <a:spcPct val="80000"/>
              </a:lnSpc>
            </a:pPr>
            <a:r>
              <a:rPr lang="en-US" altLang="en-US" sz="800">
                <a:latin typeface="Arial" panose="020B0604020202020204" pitchFamily="34" charset="0"/>
                <a:cs typeface="Arial" panose="020B0604020202020204" pitchFamily="34" charset="0"/>
              </a:rPr>
              <a:t>· Mật khẩu</a:t>
            </a:r>
          </a:p>
          <a:p>
            <a:pPr eaLnBrk="1" hangingPunct="1">
              <a:lnSpc>
                <a:spcPct val="80000"/>
              </a:lnSpc>
            </a:pPr>
            <a:r>
              <a:rPr lang="en-US" altLang="en-US" sz="800">
                <a:latin typeface="Arial" panose="020B0604020202020204" pitchFamily="34" charset="0"/>
                <a:cs typeface="Arial" panose="020B0604020202020204" pitchFamily="34" charset="0"/>
              </a:rPr>
              <a:t>· Tạo mật mã: biến đổi dữ liệu từ dạng nhận thức được sang dạng mã. Phương pháp này tốn kém khó bảo</a:t>
            </a:r>
          </a:p>
          <a:p>
            <a:pPr eaLnBrk="1" hangingPunct="1">
              <a:lnSpc>
                <a:spcPct val="80000"/>
              </a:lnSpc>
            </a:pPr>
            <a:r>
              <a:rPr lang="en-US" altLang="en-US" sz="800">
                <a:latin typeface="Arial" panose="020B0604020202020204" pitchFamily="34" charset="0"/>
                <a:cs typeface="Arial" panose="020B0604020202020204" pitchFamily="34" charset="0"/>
              </a:rPr>
              <a:t>trì nhưng phù hợp cho việc truyền dữ liệu và giải mã.</a:t>
            </a:r>
          </a:p>
          <a:p>
            <a:pPr eaLnBrk="1" hangingPunct="1">
              <a:lnSpc>
                <a:spcPct val="80000"/>
              </a:lnSpc>
            </a:pPr>
            <a:r>
              <a:rPr lang="en-US" altLang="en-US" sz="800">
                <a:latin typeface="Arial" panose="020B0604020202020204" pitchFamily="34" charset="0"/>
                <a:cs typeface="Arial" panose="020B0604020202020204" pitchFamily="34" charset="0"/>
              </a:rPr>
              <a:t>· Bảo mật bằng gọi lại</a:t>
            </a:r>
          </a:p>
          <a:p>
            <a:pPr eaLnBrk="1" hangingPunct="1">
              <a:lnSpc>
                <a:spcPct val="80000"/>
              </a:lnSpc>
            </a:pPr>
            <a:r>
              <a:rPr lang="en-US" altLang="en-US" sz="800" i="1">
                <a:latin typeface="Arial" panose="020B0604020202020204" pitchFamily="34" charset="0"/>
                <a:cs typeface="Arial" panose="020B0604020202020204" pitchFamily="34" charset="0"/>
              </a:rPr>
              <a:t>e) Phân biệt riêng tư (Privacy)</a:t>
            </a:r>
          </a:p>
          <a:p>
            <a:pPr eaLnBrk="1" hangingPunct="1">
              <a:lnSpc>
                <a:spcPct val="80000"/>
              </a:lnSpc>
            </a:pPr>
            <a:r>
              <a:rPr lang="en-US" altLang="en-US" sz="800">
                <a:latin typeface="Arial" panose="020B0604020202020204" pitchFamily="34" charset="0"/>
                <a:cs typeface="Arial" panose="020B0604020202020204" pitchFamily="34" charset="0"/>
              </a:rPr>
              <a:t>Phân biệt quyền truy nhập khác nhau đối với người dùng và cho phép uỷ quyền</a:t>
            </a:r>
          </a:p>
          <a:p>
            <a:pPr eaLnBrk="1" hangingPunct="1">
              <a:lnSpc>
                <a:spcPct val="80000"/>
              </a:lnSpc>
            </a:pPr>
            <a:r>
              <a:rPr lang="en-US" altLang="en-US" sz="800">
                <a:latin typeface="Arial" panose="020B0604020202020204" pitchFamily="34" charset="0"/>
                <a:cs typeface="Arial" panose="020B0604020202020204" pitchFamily="34" charset="0"/>
              </a:rPr>
              <a:t>Biện pháp:</a:t>
            </a:r>
          </a:p>
          <a:p>
            <a:pPr eaLnBrk="1" hangingPunct="1">
              <a:lnSpc>
                <a:spcPct val="80000"/>
              </a:lnSpc>
            </a:pPr>
            <a:r>
              <a:rPr lang="en-US" altLang="en-US" sz="800">
                <a:latin typeface="Arial" panose="020B0604020202020204" pitchFamily="34" charset="0"/>
                <a:cs typeface="Arial" panose="020B0604020202020204" pitchFamily="34" charset="0"/>
              </a:rPr>
              <a:t>- Dùng tên mỗi người làm tiền tố cho mọi đối tượng</a:t>
            </a:r>
          </a:p>
          <a:p>
            <a:pPr eaLnBrk="1" hangingPunct="1">
              <a:lnSpc>
                <a:spcPct val="80000"/>
              </a:lnSpc>
            </a:pPr>
            <a:endParaRPr lang="en-US" altLang="en-US" sz="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10900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D429FDA7-F2FC-45BB-86E9-7DFE575D5A1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EF5003F5-AD73-4F40-9493-0FADC0BB5AAD}" type="slidenum">
              <a:rPr lang="en-US" altLang="en-US" sz="1300"/>
              <a:pPr>
                <a:spcBef>
                  <a:spcPct val="0"/>
                </a:spcBef>
              </a:pPr>
              <a:t>170</a:t>
            </a:fld>
            <a:endParaRPr lang="en-US" altLang="en-US" sz="1300"/>
          </a:p>
        </p:txBody>
      </p:sp>
      <p:sp>
        <p:nvSpPr>
          <p:cNvPr id="31747" name="Rectangle 2">
            <a:extLst>
              <a:ext uri="{FF2B5EF4-FFF2-40B4-BE49-F238E27FC236}">
                <a16:creationId xmlns:a16="http://schemas.microsoft.com/office/drawing/2014/main" id="{88D23A02-369B-4ECB-9F47-EB4354B98E16}"/>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E4D7AAC6-650A-4738-B29B-57367164AEA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a:latin typeface="Arial" panose="020B0604020202020204" pitchFamily="34" charset="0"/>
                <a:cs typeface="Arial" panose="020B0604020202020204" pitchFamily="34" charset="0"/>
              </a:rPr>
              <a:t>Phương pháp này tốn kém khó bảo trì nhưng phù hợp cho việc truyền dữ liệu và giải mã.</a:t>
            </a:r>
          </a:p>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42651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2AFA8668-D174-4985-8814-EBB876324A9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BCB2521E-384B-4D81-951A-B262B6012A49}" type="slidenum">
              <a:rPr lang="en-US" altLang="en-US" sz="1300"/>
              <a:pPr>
                <a:spcBef>
                  <a:spcPct val="0"/>
                </a:spcBef>
              </a:pPr>
              <a:t>171</a:t>
            </a:fld>
            <a:endParaRPr lang="en-US" altLang="en-US" sz="1300"/>
          </a:p>
        </p:txBody>
      </p:sp>
      <p:sp>
        <p:nvSpPr>
          <p:cNvPr id="33795" name="Rectangle 2">
            <a:extLst>
              <a:ext uri="{FF2B5EF4-FFF2-40B4-BE49-F238E27FC236}">
                <a16:creationId xmlns:a16="http://schemas.microsoft.com/office/drawing/2014/main" id="{3C1F9BAB-DC1D-4920-A524-D49260AAF2B4}"/>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385B5EE8-46D0-4092-BFBD-A09462CE4EA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cs typeface="Arial" panose="020B0604020202020204" pitchFamily="34" charset="0"/>
              </a:rPr>
              <a:t>Từ BCD để nhanh và thuận tiện ta thực hiện các bước sau: </a:t>
            </a:r>
          </a:p>
          <a:p>
            <a:pPr eaLnBrk="1" hangingPunct="1"/>
            <a:r>
              <a:rPr lang="en-US" altLang="en-US">
                <a:latin typeface="Arial" panose="020B0604020202020204" pitchFamily="34" charset="0"/>
                <a:cs typeface="Arial" panose="020B0604020202020204" pitchFamily="34" charset="0"/>
              </a:rPr>
              <a:t>- Thêm những thuộc tính tình huống (thường là tính toán được, tích luỹ được) </a:t>
            </a:r>
          </a:p>
          <a:p>
            <a:pPr eaLnBrk="1" hangingPunct="1"/>
            <a:r>
              <a:rPr lang="en-US" altLang="en-US">
                <a:latin typeface="Arial" panose="020B0604020202020204" pitchFamily="34" charset="0"/>
                <a:cs typeface="Arial" panose="020B0604020202020204" pitchFamily="34" charset="0"/>
              </a:rPr>
              <a:t>- Gộp các kiểu thực thể, kiểu liên kết vào 1 file (có thể dư thừa) để bớt số lần truy nhập, tách thành nhiều file vì </a:t>
            </a:r>
          </a:p>
          <a:p>
            <a:pPr eaLnBrk="1" hangingPunct="1"/>
            <a:r>
              <a:rPr lang="en-US" altLang="en-US">
                <a:latin typeface="Arial" panose="020B0604020202020204" pitchFamily="34" charset="0"/>
                <a:cs typeface="Arial" panose="020B0604020202020204" pitchFamily="34" charset="0"/>
              </a:rPr>
              <a:t>không phải bao giờ cũng dùng hết các kiểu thực thể liên kết trong một lần truy nhập. </a:t>
            </a:r>
          </a:p>
          <a:p>
            <a:pPr eaLnBrk="1" hangingPunct="1"/>
            <a:r>
              <a:rPr lang="en-US" altLang="en-US">
                <a:latin typeface="Arial" panose="020B0604020202020204" pitchFamily="34" charset="0"/>
                <a:cs typeface="Arial" panose="020B0604020202020204" pitchFamily="34" charset="0"/>
              </a:rPr>
              <a:t>- Lặp lại các thuộc tính từ file khác. </a:t>
            </a:r>
          </a:p>
          <a:p>
            <a:pPr eaLnBrk="1" hangingPunct="1"/>
            <a:r>
              <a:rPr lang="en-US" altLang="en-US">
                <a:latin typeface="Arial" panose="020B0604020202020204" pitchFamily="34" charset="0"/>
                <a:cs typeface="Arial" panose="020B0604020202020204" pitchFamily="34" charset="0"/>
              </a:rPr>
              <a:t>- Lập các file chỉ dẫn (Index) để truy nhập được nhanh, căn cứ vào xử lí (nhu cầu sử dụng).</a:t>
            </a:r>
          </a:p>
        </p:txBody>
      </p:sp>
    </p:spTree>
    <p:extLst>
      <p:ext uri="{BB962C8B-B14F-4D97-AF65-F5344CB8AC3E}">
        <p14:creationId xmlns:p14="http://schemas.microsoft.com/office/powerpoint/2010/main" val="10195401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30FA3782-76C3-4277-8A18-5A09ABF7379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E1414D11-925D-44C4-8A58-2B32AFC807DC}" type="slidenum">
              <a:rPr lang="en-US" altLang="en-US" sz="1300"/>
              <a:pPr>
                <a:spcBef>
                  <a:spcPct val="0"/>
                </a:spcBef>
              </a:pPr>
              <a:t>173</a:t>
            </a:fld>
            <a:endParaRPr lang="en-US" altLang="en-US" sz="1300"/>
          </a:p>
        </p:txBody>
      </p:sp>
      <p:sp>
        <p:nvSpPr>
          <p:cNvPr id="35843" name="Rectangle 2">
            <a:extLst>
              <a:ext uri="{FF2B5EF4-FFF2-40B4-BE49-F238E27FC236}">
                <a16:creationId xmlns:a16="http://schemas.microsoft.com/office/drawing/2014/main" id="{2F7D692B-512E-4A41-83D5-EE9B8FF4D1F6}"/>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AA95278D-97BF-48E7-9578-BC4B60D0833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a:latin typeface="Arial" panose="020B0604020202020204" pitchFamily="34" charset="0"/>
                <a:cs typeface="Arial" panose="020B0604020202020204" pitchFamily="34" charset="0"/>
              </a:rPr>
              <a:t>10. 1. Đại cương thiết kế chương trình </a:t>
            </a:r>
          </a:p>
          <a:p>
            <a:pPr eaLnBrk="1" hangingPunct="1">
              <a:lnSpc>
                <a:spcPct val="80000"/>
              </a:lnSpc>
            </a:pPr>
            <a:r>
              <a:rPr lang="en-US" altLang="en-US" sz="800">
                <a:latin typeface="Arial" panose="020B0604020202020204" pitchFamily="34" charset="0"/>
                <a:cs typeface="Arial" panose="020B0604020202020204" pitchFamily="34" charset="0"/>
              </a:rPr>
              <a:t>Thiết kế chi tiết bao gồm các thiết kế: </a:t>
            </a:r>
          </a:p>
          <a:p>
            <a:pPr eaLnBrk="1" hangingPunct="1">
              <a:lnSpc>
                <a:spcPct val="80000"/>
              </a:lnSpc>
            </a:pPr>
            <a:r>
              <a:rPr lang="en-US" altLang="en-US" sz="800">
                <a:latin typeface="Arial" panose="020B0604020202020204" pitchFamily="34" charset="0"/>
                <a:cs typeface="Arial" panose="020B0604020202020204" pitchFamily="34" charset="0"/>
              </a:rPr>
              <a:t>·  Giao diện  </a:t>
            </a:r>
          </a:p>
          <a:p>
            <a:pPr eaLnBrk="1" hangingPunct="1">
              <a:lnSpc>
                <a:spcPct val="80000"/>
              </a:lnSpc>
            </a:pPr>
            <a:r>
              <a:rPr lang="en-US" altLang="en-US" sz="800">
                <a:latin typeface="Arial" panose="020B0604020202020204" pitchFamily="34" charset="0"/>
                <a:cs typeface="Arial" panose="020B0604020202020204" pitchFamily="34" charset="0"/>
              </a:rPr>
              <a:t>·  Kiểm soát </a:t>
            </a:r>
          </a:p>
          <a:p>
            <a:pPr eaLnBrk="1" hangingPunct="1">
              <a:lnSpc>
                <a:spcPct val="80000"/>
              </a:lnSpc>
            </a:pPr>
            <a:r>
              <a:rPr lang="en-US" altLang="en-US" sz="800">
                <a:latin typeface="Arial" panose="020B0604020202020204" pitchFamily="34" charset="0"/>
                <a:cs typeface="Arial" panose="020B0604020202020204" pitchFamily="34" charset="0"/>
              </a:rPr>
              <a:t>·  Tệp (File CSDL) </a:t>
            </a:r>
          </a:p>
          <a:p>
            <a:pPr eaLnBrk="1" hangingPunct="1">
              <a:lnSpc>
                <a:spcPct val="80000"/>
              </a:lnSpc>
            </a:pPr>
            <a:r>
              <a:rPr lang="en-US" altLang="en-US" sz="800">
                <a:latin typeface="Arial" panose="020B0604020202020204" pitchFamily="34" charset="0"/>
                <a:cs typeface="Arial" panose="020B0604020202020204" pitchFamily="34" charset="0"/>
              </a:rPr>
              <a:t>·  Chương trình.  </a:t>
            </a:r>
          </a:p>
          <a:p>
            <a:pPr eaLnBrk="1" hangingPunct="1">
              <a:lnSpc>
                <a:spcPct val="80000"/>
              </a:lnSpc>
            </a:pPr>
            <a:r>
              <a:rPr lang="en-US" altLang="en-US" sz="800">
                <a:latin typeface="Arial" panose="020B0604020202020204" pitchFamily="34" charset="0"/>
                <a:cs typeface="Arial" panose="020B0604020202020204" pitchFamily="34" charset="0"/>
              </a:rPr>
              <a:t>Như vây thiết kế các module chương trình là công việc chính của giai đoạn thiết kế chi tiết. Trong kết quả phân </a:t>
            </a:r>
          </a:p>
          <a:p>
            <a:pPr eaLnBrk="1" hangingPunct="1">
              <a:lnSpc>
                <a:spcPct val="80000"/>
              </a:lnSpc>
            </a:pPr>
            <a:r>
              <a:rPr lang="en-US" altLang="en-US" sz="800">
                <a:latin typeface="Arial" panose="020B0604020202020204" pitchFamily="34" charset="0"/>
                <a:cs typeface="Arial" panose="020B0604020202020204" pitchFamily="34" charset="0"/>
              </a:rPr>
              <a:t>tích thiết kế đến nay ta đã có BLD của hệ thống diễn tả các chức năng xử lý logic của hệ thống đồng thời liên </a:t>
            </a:r>
          </a:p>
          <a:p>
            <a:pPr eaLnBrk="1" hangingPunct="1">
              <a:lnSpc>
                <a:spcPct val="80000"/>
              </a:lnSpc>
            </a:pPr>
            <a:r>
              <a:rPr lang="en-US" altLang="en-US" sz="800">
                <a:latin typeface="Arial" panose="020B0604020202020204" pitchFamily="34" charset="0"/>
                <a:cs typeface="Arial" panose="020B0604020202020204" pitchFamily="34" charset="0"/>
              </a:rPr>
              <a:t>quan thừa kế dữ liệu, còn chương trình là liên quan điều khiển và cơ sở dữ liệu đã thiết kế ở chương 9 </a:t>
            </a:r>
          </a:p>
          <a:p>
            <a:pPr eaLnBrk="1" hangingPunct="1">
              <a:lnSpc>
                <a:spcPct val="80000"/>
              </a:lnSpc>
            </a:pPr>
            <a:r>
              <a:rPr lang="en-US" altLang="en-US" sz="800">
                <a:latin typeface="Arial" panose="020B0604020202020204" pitchFamily="34" charset="0"/>
                <a:cs typeface="Arial" panose="020B0604020202020204" pitchFamily="34" charset="0"/>
              </a:rPr>
              <a:t>Ngoài ra các chức năng khác như sau cũng cần được thể hiện trong thiết kế chương trình : </a:t>
            </a:r>
          </a:p>
          <a:p>
            <a:pPr eaLnBrk="1" hangingPunct="1">
              <a:lnSpc>
                <a:spcPct val="80000"/>
              </a:lnSpc>
            </a:pPr>
            <a:r>
              <a:rPr lang="en-US" altLang="en-US" sz="800">
                <a:latin typeface="Arial" panose="020B0604020202020204" pitchFamily="34" charset="0"/>
                <a:cs typeface="Arial" panose="020B0604020202020204" pitchFamily="34" charset="0"/>
              </a:rPr>
              <a:t>·  Chức năng đối thoại </a:t>
            </a:r>
          </a:p>
          <a:p>
            <a:pPr eaLnBrk="1" hangingPunct="1">
              <a:lnSpc>
                <a:spcPct val="80000"/>
              </a:lnSpc>
            </a:pPr>
            <a:r>
              <a:rPr lang="en-US" altLang="en-US" sz="800">
                <a:latin typeface="Arial" panose="020B0604020202020204" pitchFamily="34" charset="0"/>
                <a:cs typeface="Arial" panose="020B0604020202020204" pitchFamily="34" charset="0"/>
              </a:rPr>
              <a:t>·  Chức năng xử lí lỗi </a:t>
            </a:r>
          </a:p>
          <a:p>
            <a:pPr eaLnBrk="1" hangingPunct="1">
              <a:lnSpc>
                <a:spcPct val="80000"/>
              </a:lnSpc>
            </a:pPr>
            <a:r>
              <a:rPr lang="en-US" altLang="en-US" sz="800">
                <a:latin typeface="Arial" panose="020B0604020202020204" pitchFamily="34" charset="0"/>
                <a:cs typeface="Arial" panose="020B0604020202020204" pitchFamily="34" charset="0"/>
              </a:rPr>
              <a:t>·  Chức năng xử lí vào/ ra </a:t>
            </a:r>
          </a:p>
          <a:p>
            <a:pPr eaLnBrk="1" hangingPunct="1">
              <a:lnSpc>
                <a:spcPct val="80000"/>
              </a:lnSpc>
            </a:pPr>
            <a:r>
              <a:rPr lang="en-US" altLang="en-US" sz="800">
                <a:latin typeface="Arial" panose="020B0604020202020204" pitchFamily="34" charset="0"/>
                <a:cs typeface="Arial" panose="020B0604020202020204" pitchFamily="34" charset="0"/>
              </a:rPr>
              <a:t>·  Chức năng tra cứu CSDL </a:t>
            </a:r>
          </a:p>
          <a:p>
            <a:pPr eaLnBrk="1" hangingPunct="1">
              <a:lnSpc>
                <a:spcPct val="80000"/>
              </a:lnSpc>
            </a:pPr>
            <a:r>
              <a:rPr lang="en-US" altLang="en-US" sz="800">
                <a:latin typeface="Arial" panose="020B0604020202020204" pitchFamily="34" charset="0"/>
                <a:cs typeface="Arial" panose="020B0604020202020204" pitchFamily="34" charset="0"/>
              </a:rPr>
              <a:t>·  Chức năng Module điều hành </a:t>
            </a:r>
          </a:p>
          <a:p>
            <a:pPr eaLnBrk="1" hangingPunct="1">
              <a:lnSpc>
                <a:spcPct val="80000"/>
              </a:lnSpc>
            </a:pPr>
            <a:r>
              <a:rPr lang="en-US" altLang="en-US" sz="800">
                <a:latin typeface="Arial" panose="020B0604020202020204" pitchFamily="34" charset="0"/>
                <a:cs typeface="Arial" panose="020B0604020202020204" pitchFamily="34" charset="0"/>
              </a:rPr>
              <a:t>Chú ý rằng trong phần này ta quan tâm thiết kế nội dung chương trình mà không phải viết chương trình cụ thể, </a:t>
            </a:r>
          </a:p>
          <a:p>
            <a:pPr eaLnBrk="1" hangingPunct="1">
              <a:lnSpc>
                <a:spcPct val="80000"/>
              </a:lnSpc>
            </a:pPr>
            <a:r>
              <a:rPr lang="en-US" altLang="en-US" sz="800">
                <a:latin typeface="Arial" panose="020B0604020202020204" pitchFamily="34" charset="0"/>
                <a:cs typeface="Arial" panose="020B0604020202020204" pitchFamily="34" charset="0"/>
              </a:rPr>
              <a:t>vì nhiệm vụ này là của người lập trình viên.  Người lập trình khi có bản thiết kế trong tay không nhất thiết phải </a:t>
            </a:r>
          </a:p>
          <a:p>
            <a:pPr eaLnBrk="1" hangingPunct="1">
              <a:lnSpc>
                <a:spcPct val="80000"/>
              </a:lnSpc>
            </a:pPr>
            <a:r>
              <a:rPr lang="en-US" altLang="en-US" sz="800">
                <a:latin typeface="Arial" panose="020B0604020202020204" pitchFamily="34" charset="0"/>
                <a:cs typeface="Arial" panose="020B0604020202020204" pitchFamily="34" charset="0"/>
              </a:rPr>
              <a:t>hiểu cả hệ thống mà lập trình theo thiết kế được giao.  </a:t>
            </a:r>
          </a:p>
          <a:p>
            <a:pPr eaLnBrk="1" hangingPunct="1">
              <a:lnSpc>
                <a:spcPct val="80000"/>
              </a:lnSpc>
            </a:pPr>
            <a:r>
              <a:rPr lang="en-US" altLang="en-US" sz="800">
                <a:latin typeface="Arial" panose="020B0604020202020204" pitchFamily="34" charset="0"/>
                <a:cs typeface="Arial" panose="020B0604020202020204" pitchFamily="34" charset="0"/>
              </a:rPr>
              <a:t>Nội dung chủ yếu trong giai đoạn này </a:t>
            </a:r>
          </a:p>
          <a:p>
            <a:pPr eaLnBrk="1" hangingPunct="1">
              <a:lnSpc>
                <a:spcPct val="80000"/>
              </a:lnSpc>
            </a:pPr>
            <a:r>
              <a:rPr lang="en-US" altLang="en-US" sz="800">
                <a:latin typeface="Arial" panose="020B0604020202020204" pitchFamily="34" charset="0"/>
                <a:cs typeface="Arial" panose="020B0604020202020204" pitchFamily="34" charset="0"/>
              </a:rPr>
              <a:t> Xác định cấu trúc tổng quát </a:t>
            </a:r>
          </a:p>
          <a:p>
            <a:pPr eaLnBrk="1" hangingPunct="1">
              <a:lnSpc>
                <a:spcPct val="80000"/>
              </a:lnSpc>
            </a:pPr>
            <a:r>
              <a:rPr lang="en-US" altLang="en-US" sz="800">
                <a:latin typeface="Arial" panose="020B0604020202020204" pitchFamily="34" charset="0"/>
                <a:cs typeface="Arial" panose="020B0604020202020204" pitchFamily="34" charset="0"/>
              </a:rPr>
              <a:t>- Phân định các Module CT </a:t>
            </a:r>
          </a:p>
          <a:p>
            <a:pPr eaLnBrk="1" hangingPunct="1">
              <a:lnSpc>
                <a:spcPct val="80000"/>
              </a:lnSpc>
            </a:pPr>
            <a:r>
              <a:rPr lang="en-US" altLang="en-US" sz="800">
                <a:latin typeface="Arial" panose="020B0604020202020204" pitchFamily="34" charset="0"/>
                <a:cs typeface="Arial" panose="020B0604020202020204" pitchFamily="34" charset="0"/>
              </a:rPr>
              <a:t>- Xác định mối liên quan giữa các Module đó (thông qua  lời gọi và các thông tin trao đổi)                 </a:t>
            </a:r>
          </a:p>
          <a:p>
            <a:pPr eaLnBrk="1" hangingPunct="1">
              <a:lnSpc>
                <a:spcPct val="80000"/>
              </a:lnSpc>
            </a:pPr>
            <a:r>
              <a:rPr lang="en-US" altLang="en-US" sz="800">
                <a:latin typeface="Arial" panose="020B0604020202020204" pitchFamily="34" charset="0"/>
                <a:cs typeface="Arial" panose="020B0604020202020204" pitchFamily="34" charset="0"/>
              </a:rPr>
              <a:t>- Đặc tả các Module chương trình </a:t>
            </a:r>
          </a:p>
          <a:p>
            <a:pPr eaLnBrk="1" hangingPunct="1">
              <a:lnSpc>
                <a:spcPct val="80000"/>
              </a:lnSpc>
            </a:pPr>
            <a:r>
              <a:rPr lang="en-US" altLang="en-US" sz="800">
                <a:latin typeface="Arial" panose="020B0604020202020204" pitchFamily="34" charset="0"/>
                <a:cs typeface="Arial" panose="020B0604020202020204" pitchFamily="34" charset="0"/>
              </a:rPr>
              <a:t>- Gộp các Module thành chương trình (Module tải) </a:t>
            </a:r>
          </a:p>
          <a:p>
            <a:pPr eaLnBrk="1" hangingPunct="1">
              <a:lnSpc>
                <a:spcPct val="80000"/>
              </a:lnSpc>
            </a:pPr>
            <a:r>
              <a:rPr lang="en-US" altLang="en-US" sz="800">
                <a:latin typeface="Arial" panose="020B0604020202020204" pitchFamily="34" charset="0"/>
                <a:cs typeface="Arial" panose="020B0604020202020204" pitchFamily="34" charset="0"/>
              </a:rPr>
              <a:t>- Thiết kế các mẫu thử (Test CT, chú ý đây cũng là việc của người thiết kế) </a:t>
            </a:r>
          </a:p>
        </p:txBody>
      </p:sp>
    </p:spTree>
    <p:extLst>
      <p:ext uri="{BB962C8B-B14F-4D97-AF65-F5344CB8AC3E}">
        <p14:creationId xmlns:p14="http://schemas.microsoft.com/office/powerpoint/2010/main" val="25267195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177</a:t>
            </a:fld>
            <a:endParaRPr lang="en-US" dirty="0"/>
          </a:p>
        </p:txBody>
      </p:sp>
    </p:spTree>
    <p:extLst>
      <p:ext uri="{BB962C8B-B14F-4D97-AF65-F5344CB8AC3E}">
        <p14:creationId xmlns:p14="http://schemas.microsoft.com/office/powerpoint/2010/main" val="3283078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a:solidFill>
                  <a:schemeClr val="tx1"/>
                </a:solidFill>
                <a:effectLst/>
                <a:latin typeface="+mn-lt"/>
                <a:ea typeface="+mn-ea"/>
                <a:cs typeface="+mn-cs"/>
              </a:rPr>
              <a:t>Dữ liệu từ khách hàng như yêu cầu đặt hàng (tên, địa chỉ, tên hàng, số lượng, ngày) được kiểm tra tính hợp lệ và làm cơ sở cho các hoạt động xuất kho, lập hóa đơn và thu tiền. Dữ liệu phát sinh ở các xử lý quan trọng (xuất kho, thu tiền) được đưa vào CSDL tương ứng (công nợ, tồn kho) để lập báo cáo quản lý.</a:t>
            </a:r>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9BA4EE6-00BE-40B0-AC2B-D4F5957C7A4F}" type="slidenum">
              <a:rPr lang="en-US" smtClean="0"/>
              <a:t>46</a:t>
            </a:fld>
            <a:endParaRPr lang="en-US"/>
          </a:p>
        </p:txBody>
      </p:sp>
    </p:spTree>
    <p:extLst>
      <p:ext uri="{BB962C8B-B14F-4D97-AF65-F5344CB8AC3E}">
        <p14:creationId xmlns:p14="http://schemas.microsoft.com/office/powerpoint/2010/main" val="11505137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178</a:t>
            </a:fld>
            <a:endParaRPr lang="en-US" dirty="0"/>
          </a:p>
        </p:txBody>
      </p:sp>
    </p:spTree>
    <p:extLst>
      <p:ext uri="{BB962C8B-B14F-4D97-AF65-F5344CB8AC3E}">
        <p14:creationId xmlns:p14="http://schemas.microsoft.com/office/powerpoint/2010/main" val="10769070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179</a:t>
            </a:fld>
            <a:endParaRPr lang="en-US" dirty="0"/>
          </a:p>
        </p:txBody>
      </p:sp>
    </p:spTree>
    <p:extLst>
      <p:ext uri="{BB962C8B-B14F-4D97-AF65-F5344CB8AC3E}">
        <p14:creationId xmlns:p14="http://schemas.microsoft.com/office/powerpoint/2010/main" val="4487017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180</a:t>
            </a:fld>
            <a:endParaRPr lang="en-US" dirty="0"/>
          </a:p>
        </p:txBody>
      </p:sp>
    </p:spTree>
    <p:extLst>
      <p:ext uri="{BB962C8B-B14F-4D97-AF65-F5344CB8AC3E}">
        <p14:creationId xmlns:p14="http://schemas.microsoft.com/office/powerpoint/2010/main" val="1201709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181</a:t>
            </a:fld>
            <a:endParaRPr lang="en-US" dirty="0"/>
          </a:p>
        </p:txBody>
      </p:sp>
    </p:spTree>
    <p:extLst>
      <p:ext uri="{BB962C8B-B14F-4D97-AF65-F5344CB8AC3E}">
        <p14:creationId xmlns:p14="http://schemas.microsoft.com/office/powerpoint/2010/main" val="21426632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182</a:t>
            </a:fld>
            <a:endParaRPr lang="en-US" dirty="0"/>
          </a:p>
        </p:txBody>
      </p:sp>
    </p:spTree>
    <p:extLst>
      <p:ext uri="{BB962C8B-B14F-4D97-AF65-F5344CB8AC3E}">
        <p14:creationId xmlns:p14="http://schemas.microsoft.com/office/powerpoint/2010/main" val="1627178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183</a:t>
            </a:fld>
            <a:endParaRPr lang="en-US" dirty="0"/>
          </a:p>
        </p:txBody>
      </p:sp>
    </p:spTree>
    <p:extLst>
      <p:ext uri="{BB962C8B-B14F-4D97-AF65-F5344CB8AC3E}">
        <p14:creationId xmlns:p14="http://schemas.microsoft.com/office/powerpoint/2010/main" val="38483551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184</a:t>
            </a:fld>
            <a:endParaRPr lang="en-US" dirty="0"/>
          </a:p>
        </p:txBody>
      </p:sp>
    </p:spTree>
    <p:extLst>
      <p:ext uri="{BB962C8B-B14F-4D97-AF65-F5344CB8AC3E}">
        <p14:creationId xmlns:p14="http://schemas.microsoft.com/office/powerpoint/2010/main" val="11367674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185</a:t>
            </a:fld>
            <a:endParaRPr lang="en-US" dirty="0"/>
          </a:p>
        </p:txBody>
      </p:sp>
    </p:spTree>
    <p:extLst>
      <p:ext uri="{BB962C8B-B14F-4D97-AF65-F5344CB8AC3E}">
        <p14:creationId xmlns:p14="http://schemas.microsoft.com/office/powerpoint/2010/main" val="38484157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186</a:t>
            </a:fld>
            <a:endParaRPr lang="en-US" dirty="0"/>
          </a:p>
        </p:txBody>
      </p:sp>
    </p:spTree>
    <p:extLst>
      <p:ext uri="{BB962C8B-B14F-4D97-AF65-F5344CB8AC3E}">
        <p14:creationId xmlns:p14="http://schemas.microsoft.com/office/powerpoint/2010/main" val="13679128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187</a:t>
            </a:fld>
            <a:endParaRPr lang="en-US" dirty="0"/>
          </a:p>
        </p:txBody>
      </p:sp>
    </p:spTree>
    <p:extLst>
      <p:ext uri="{BB962C8B-B14F-4D97-AF65-F5344CB8AC3E}">
        <p14:creationId xmlns:p14="http://schemas.microsoft.com/office/powerpoint/2010/main" val="3356020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a:solidFill>
                  <a:schemeClr val="tx1"/>
                </a:solidFill>
                <a:effectLst/>
                <a:latin typeface="+mn-lt"/>
                <a:ea typeface="+mn-ea"/>
                <a:cs typeface="+mn-cs"/>
              </a:rPr>
              <a:t>MIS tổng hợp và lập báo cáo về các hoạt động cơ bản trong tổ chức dựa trên các kênh thông tin hình thức. Nguồn cung cấp dữ liệu nội bộ cho MIS là từ các hệ thống TPS. Các loại dữ liệu bán hàng, sản phẩm, thu chi từ các TPS được đưa vào CSDL của MIS, và được chuyển đổi (phân tích, tổng hợp) thành thông tin cần thiết cho người quản lý bằng các phần mềm cung cấp các chức năng báo cáo hoặc truy vấn</a:t>
            </a:r>
            <a:endParaRPr lang="en-US"/>
          </a:p>
        </p:txBody>
      </p:sp>
      <p:sp>
        <p:nvSpPr>
          <p:cNvPr id="4" name="Slide Number Placeholder 3"/>
          <p:cNvSpPr>
            <a:spLocks noGrp="1"/>
          </p:cNvSpPr>
          <p:nvPr>
            <p:ph type="sldNum" sz="quarter" idx="10"/>
          </p:nvPr>
        </p:nvSpPr>
        <p:spPr/>
        <p:txBody>
          <a:bodyPr/>
          <a:lstStyle/>
          <a:p>
            <a:fld id="{E9BA4EE6-00BE-40B0-AC2B-D4F5957C7A4F}" type="slidenum">
              <a:rPr lang="en-US" smtClean="0"/>
              <a:t>48</a:t>
            </a:fld>
            <a:endParaRPr lang="en-US"/>
          </a:p>
        </p:txBody>
      </p:sp>
    </p:spTree>
    <p:extLst>
      <p:ext uri="{BB962C8B-B14F-4D97-AF65-F5344CB8AC3E}">
        <p14:creationId xmlns:p14="http://schemas.microsoft.com/office/powerpoint/2010/main" val="39549500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188</a:t>
            </a:fld>
            <a:endParaRPr lang="en-US" dirty="0"/>
          </a:p>
        </p:txBody>
      </p:sp>
    </p:spTree>
    <p:extLst>
      <p:ext uri="{BB962C8B-B14F-4D97-AF65-F5344CB8AC3E}">
        <p14:creationId xmlns:p14="http://schemas.microsoft.com/office/powerpoint/2010/main" val="16281610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189</a:t>
            </a:fld>
            <a:endParaRPr lang="en-US" dirty="0"/>
          </a:p>
        </p:txBody>
      </p:sp>
    </p:spTree>
    <p:extLst>
      <p:ext uri="{BB962C8B-B14F-4D97-AF65-F5344CB8AC3E}">
        <p14:creationId xmlns:p14="http://schemas.microsoft.com/office/powerpoint/2010/main" val="27528659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209</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Giai đoạn 1.   - Khảo sát hiện trạng và xác lập dự án.  </a:t>
            </a:r>
            <a:endParaRPr lang="en-US"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Tìm hiểu phê phán để đưa ra giải pháp. </a:t>
            </a:r>
            <a:endParaRPr lang="en-US"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	 	Giai đoạn 2.  Phân tích hệ thống.  (giai đoạn thiết kế logic). </a:t>
            </a:r>
            <a:endParaRPr lang="en-US"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Giai đoạn 3. Thiết kế tổng thể: Xác lập vai trò của môi trường một cách tổng thể trong hệ thống. </a:t>
            </a:r>
            <a:endParaRPr lang="en-US"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	 	Giai đoạn 4 : - Thiết kế chi tiết , bao gồm các thiết kế về các thủ tục. </a:t>
            </a:r>
            <a:endParaRPr lang="en-US"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Thủ công. </a:t>
            </a:r>
            <a:endParaRPr lang="en-US"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Kiểm soát phục hồi.  </a:t>
            </a:r>
            <a:endParaRPr lang="en-US"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Thiết kế cơ sở dữ liệu.  </a:t>
            </a:r>
            <a:endParaRPr lang="en-US"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Thiết kế các mô đun, cấu trúc chương trình. </a:t>
            </a:r>
            <a:endParaRPr lang="en-US"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	 	Giai đoạn 5: Cài đặt, lập trình.  </a:t>
            </a:r>
            <a:endParaRPr lang="en-US"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	 	Giai đoạn 6: Khai thác và bảo trì.  </a:t>
            </a:r>
            <a:endParaRPr lang="en-US"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Quá trình phân tích và thiết kế hệ thống có thể xem xét qua sơ đồ phân tích thiết kế cấu trục gồm 4 bước chính tương ứng với các khối chỉ ra trong sơ đồ hình 1.5. </a:t>
            </a:r>
            <a:endParaRPr lang="en-US"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Trong sơ đồ này người sử dụng mong muốn có hệ thống thông tin mới thay thế hệ thống hiện tại, nhưng đó là cách làm không chuyên nghiệp. Sơ đồ này chỉ ra  cách thực hiện từ  khối I, khối II, khối III rồi khối IV. Trong đó Khối I : Khảo sát, mô tả hệ thống cũ làm việc như thế nào ? </a:t>
            </a:r>
            <a:endParaRPr lang="en-US"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Khối II : Mô tả hệ thống cũ làm việc làm gì ?. Lúc này hệ thống chỉ xác định các yếu tố bản chất và loại bỏ các yếu tố vật lý.  </a:t>
            </a:r>
            <a:endParaRPr lang="en-US"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Khối III : Mô tả hệ thống mới làm gì ?. Dựa trên khối II ta cần bổ sung các yêu cầu mới  cho hệ thống và khắc phục hoặc lược bỏ các nhược điểm của hệ thống cũ. </a:t>
            </a:r>
            <a:endParaRPr lang="en-US"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Khối IV : Mô tả hệ thống mới  làm việc như thế nào ?. Giai đoạn thiết kế nhằm hướng tới cài đặt, xây dựng hệ thống mới có thể hoạt động được. </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E9BA4EE6-00BE-40B0-AC2B-D4F5957C7A4F}" type="slidenum">
              <a:rPr lang="en-US" smtClean="0"/>
              <a:t>59</a:t>
            </a:fld>
            <a:endParaRPr lang="en-US"/>
          </a:p>
        </p:txBody>
      </p:sp>
    </p:spTree>
    <p:extLst>
      <p:ext uri="{BB962C8B-B14F-4D97-AF65-F5344CB8AC3E}">
        <p14:creationId xmlns:p14="http://schemas.microsoft.com/office/powerpoint/2010/main" val="1839201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61</a:t>
            </a:fld>
            <a:endParaRPr lang="en-US" dirty="0"/>
          </a:p>
        </p:txBody>
      </p:sp>
    </p:spTree>
    <p:extLst>
      <p:ext uri="{BB962C8B-B14F-4D97-AF65-F5344CB8AC3E}">
        <p14:creationId xmlns:p14="http://schemas.microsoft.com/office/powerpoint/2010/main" val="2268654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1F3D9CC2-D68B-496C-AE37-CB3C2DEC3993}" type="datetime1">
              <a:rPr lang="en-US" smtClean="0"/>
              <a:t>25/04/2022</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DB2A9C65-0A47-41DD-B18B-CF16D223D94D}" type="datetime1">
              <a:rPr lang="en-US" smtClean="0"/>
              <a:t>25/04/2022</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3D7388D2-A5D3-4477-B2E9-E8610A51AF47}" type="datetime1">
              <a:rPr lang="en-US" smtClean="0"/>
              <a:t>25/04/2022</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8F8C64BC-AAEE-447B-B8CD-4ADB80919F67}" type="datetime1">
              <a:rPr lang="en-US" smtClean="0"/>
              <a:t>25/04/2022</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6FC3A726-E539-4EC1-B0CD-4465E46DD2F9}" type="datetime1">
              <a:rPr lang="en-US" smtClean="0"/>
              <a:t>25/04/2022</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3FDBCD4B-501B-4706-B82D-66AFB0FAA0AB}" type="datetime1">
              <a:rPr lang="en-US" smtClean="0"/>
              <a:t>25/04/2022</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ED796B3A-1D9D-489E-B071-63501FF6B0A3}" type="datetime1">
              <a:rPr lang="en-US" smtClean="0"/>
              <a:t>25/04/2022</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09AD26EB-F42A-48B9-B18A-F44729C326C1}" type="datetime1">
              <a:rPr lang="en-US" smtClean="0"/>
              <a:t>25/04/2022</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2E6FC9F8-E4BB-4178-B1AE-782A00798713}" type="datetime1">
              <a:rPr lang="en-US" smtClean="0"/>
              <a:t>25/04/2022</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A5E60EFB-2767-4520-8A25-EE31F2CA4F9A}" type="datetime1">
              <a:rPr lang="en-US" smtClean="0"/>
              <a:t>25/04/2022</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9D6B029-4A97-4149-882C-6E92E922A1A9}" type="datetime1">
              <a:rPr lang="en-US" smtClean="0"/>
              <a:t>25/04/2022</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6"/>
            <a:ext cx="10767646" cy="74019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195754"/>
            <a:ext cx="10767646" cy="49812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1A5D9F-3622-45ED-81D6-32EA796693E1}" type="datetime1">
              <a:rPr lang="en-US" smtClean="0"/>
              <a:t>25/04/2022</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mbria" panose="02040503050406030204" pitchFamily="18" charset="0"/>
          <a:ea typeface="Cambria" panose="02040503050406030204" pitchFamily="18"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Cambria" panose="02040503050406030204" pitchFamily="18"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Cambria" panose="02040503050406030204" pitchFamily="18"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1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41.emf"/><Relationship Id="rId4" Type="http://schemas.openxmlformats.org/officeDocument/2006/relationships/customXml" Target="../ink/ink1.xml"/></Relationships>
</file>

<file path=ppt/slides/_rels/slide1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customXml" Target="../ink/ink2.xml"/><Relationship Id="rId4" Type="http://schemas.openxmlformats.org/officeDocument/2006/relationships/image" Target="../media/image42.png"/></Relationships>
</file>

<file path=ppt/slides/_rels/slide1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1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1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0.wmf"/></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1.wmf"/></Relationships>
</file>

<file path=ppt/slides/_rels/slide1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3.jpeg"/><Relationship Id="rId7" Type="http://schemas.openxmlformats.org/officeDocument/2006/relationships/customXml" Target="../ink/ink4.xml"/><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54.emf"/><Relationship Id="rId5" Type="http://schemas.openxmlformats.org/officeDocument/2006/relationships/customXml" Target="../ink/ink3.xml"/><Relationship Id="rId10" Type="http://schemas.openxmlformats.org/officeDocument/2006/relationships/image" Target="../media/image56.emf"/><Relationship Id="rId4" Type="http://schemas.openxmlformats.org/officeDocument/2006/relationships/image" Target="../media/image52.png"/><Relationship Id="rId9" Type="http://schemas.openxmlformats.org/officeDocument/2006/relationships/customXml" Target="../ink/ink5.xml"/></Relationships>
</file>

<file path=ppt/slides/_rels/slide1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6.wmf"/></Relationships>
</file>

<file path=ppt/slides/_rels/slide1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8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18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slide" Target="slide10.xml"/><Relationship Id="rId5" Type="http://schemas.openxmlformats.org/officeDocument/2006/relationships/slide" Target="slide9.xml"/><Relationship Id="rId4" Type="http://schemas.openxmlformats.org/officeDocument/2006/relationships/slide" Target="slide7.xml"/></Relationships>
</file>

<file path=ppt/slides/_rels/slide1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png"/><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vi.wikipedia.org/w/index.php?title=H%E1%BB%87_th%E1%BB%91ng_th%C3%B4ng_tin&amp;action=edit&amp;redlink=1"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3.jpeg"/><Relationship Id="rId7" Type="http://schemas.openxmlformats.org/officeDocument/2006/relationships/diagramColors" Target="../diagrams/colors12.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9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0">
          <a:fgClr>
            <a:srgbClr val="002060"/>
          </a:fgClr>
          <a:bgClr>
            <a:srgbClr val="002060"/>
          </a:bgClr>
        </a:patt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133601" y="2015108"/>
            <a:ext cx="9144000" cy="2387600"/>
          </a:xfrm>
        </p:spPr>
        <p:txBody>
          <a:bodyPr/>
          <a:lstStyle/>
          <a:p>
            <a:r>
              <a:rPr lang="en-US" b="1">
                <a:solidFill>
                  <a:schemeClr val="bg1"/>
                </a:solidFill>
              </a:rPr>
              <a:t>XÂY DỰNG HỆ THỐNG THÔNG TIN</a:t>
            </a:r>
            <a:endParaRPr lang="en-US">
              <a:solidFill>
                <a:schemeClr val="bg1"/>
              </a:solidFill>
            </a:endParaRPr>
          </a:p>
        </p:txBody>
      </p:sp>
      <p:sp>
        <p:nvSpPr>
          <p:cNvPr id="5" name="Text Placeholder 2"/>
          <p:cNvSpPr txBox="1">
            <a:spLocks/>
          </p:cNvSpPr>
          <p:nvPr/>
        </p:nvSpPr>
        <p:spPr bwMode="black">
          <a:xfrm>
            <a:off x="5957887" y="550354"/>
            <a:ext cx="5202382" cy="91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82" tIns="47891" rIns="95782" bIns="47891" numCol="1" anchor="t" anchorCtr="0" compatLnSpc="1">
            <a:prstTxWarp prst="textNoShape">
              <a:avLst/>
            </a:prstTxWarp>
          </a:bodyPr>
          <a:lstStyle>
            <a:lvl1pPr marL="0" indent="0" algn="ctr" defTabSz="957263" rtl="0" eaLnBrk="1" fontAlgn="base" hangingPunct="1">
              <a:spcBef>
                <a:spcPct val="20000"/>
              </a:spcBef>
              <a:spcAft>
                <a:spcPct val="0"/>
              </a:spcAft>
              <a:buClr>
                <a:schemeClr val="hlink"/>
              </a:buClr>
              <a:buFont typeface="Wingdings" pitchFamily="2" charset="2"/>
              <a:buNone/>
              <a:defRPr sz="1900" b="1">
                <a:solidFill>
                  <a:schemeClr val="bg1"/>
                </a:solidFill>
                <a:latin typeface="Arial" charset="0"/>
                <a:ea typeface="+mn-ea"/>
                <a:cs typeface="+mn-cs"/>
              </a:defRPr>
            </a:lvl1pPr>
            <a:lvl2pPr marL="777875" indent="-298450" algn="l" defTabSz="957263" rtl="0" eaLnBrk="1" fontAlgn="base" hangingPunct="1">
              <a:spcBef>
                <a:spcPct val="20000"/>
              </a:spcBef>
              <a:spcAft>
                <a:spcPct val="0"/>
              </a:spcAft>
              <a:buClr>
                <a:schemeClr val="accent1"/>
              </a:buClr>
              <a:buFont typeface="Wingdings" pitchFamily="2" charset="2"/>
              <a:buChar char="§"/>
              <a:defRPr sz="2100">
                <a:solidFill>
                  <a:schemeClr val="tx1"/>
                </a:solidFill>
                <a:latin typeface="+mj-lt"/>
              </a:defRPr>
            </a:lvl2pPr>
            <a:lvl3pPr marL="1196975" indent="-239713" algn="l" defTabSz="957263" rtl="0" eaLnBrk="1" fontAlgn="base" hangingPunct="1">
              <a:spcBef>
                <a:spcPct val="20000"/>
              </a:spcBef>
              <a:spcAft>
                <a:spcPct val="0"/>
              </a:spcAft>
              <a:buClr>
                <a:schemeClr val="tx1"/>
              </a:buClr>
              <a:buChar char="•"/>
              <a:defRPr sz="2100">
                <a:solidFill>
                  <a:schemeClr val="tx1"/>
                </a:solidFill>
                <a:latin typeface="+mj-lt"/>
              </a:defRPr>
            </a:lvl3pPr>
            <a:lvl4pPr marL="1676400" indent="-239713" algn="l" defTabSz="957263" rtl="0" eaLnBrk="1" fontAlgn="base" hangingPunct="1">
              <a:spcBef>
                <a:spcPct val="20000"/>
              </a:spcBef>
              <a:spcAft>
                <a:spcPct val="0"/>
              </a:spcAft>
              <a:buChar char="–"/>
              <a:defRPr sz="2100">
                <a:solidFill>
                  <a:schemeClr val="tx1"/>
                </a:solidFill>
                <a:latin typeface="+mj-lt"/>
              </a:defRPr>
            </a:lvl4pPr>
            <a:lvl5pPr marL="2154238" indent="-238125" algn="l" defTabSz="957263" rtl="0" eaLnBrk="1" fontAlgn="base" hangingPunct="1">
              <a:spcBef>
                <a:spcPct val="20000"/>
              </a:spcBef>
              <a:spcAft>
                <a:spcPct val="0"/>
              </a:spcAft>
              <a:buChar char="»"/>
              <a:defRPr sz="2100">
                <a:solidFill>
                  <a:schemeClr val="tx1"/>
                </a:solidFill>
                <a:latin typeface="+mj-lt"/>
              </a:defRPr>
            </a:lvl5pPr>
            <a:lvl6pPr marL="2611438" indent="-238125" algn="l" defTabSz="957263" rtl="0" eaLnBrk="1" fontAlgn="base" hangingPunct="1">
              <a:spcBef>
                <a:spcPct val="20000"/>
              </a:spcBef>
              <a:spcAft>
                <a:spcPct val="0"/>
              </a:spcAft>
              <a:buChar char="»"/>
              <a:defRPr sz="2100">
                <a:solidFill>
                  <a:schemeClr val="tx1"/>
                </a:solidFill>
                <a:latin typeface="+mj-lt"/>
              </a:defRPr>
            </a:lvl6pPr>
            <a:lvl7pPr marL="3068638" indent="-238125" algn="l" defTabSz="957263" rtl="0" eaLnBrk="1" fontAlgn="base" hangingPunct="1">
              <a:spcBef>
                <a:spcPct val="20000"/>
              </a:spcBef>
              <a:spcAft>
                <a:spcPct val="0"/>
              </a:spcAft>
              <a:buChar char="»"/>
              <a:defRPr sz="2100">
                <a:solidFill>
                  <a:schemeClr val="tx1"/>
                </a:solidFill>
                <a:latin typeface="+mj-lt"/>
              </a:defRPr>
            </a:lvl7pPr>
            <a:lvl8pPr marL="3525838" indent="-238125" algn="l" defTabSz="957263" rtl="0" eaLnBrk="1" fontAlgn="base" hangingPunct="1">
              <a:spcBef>
                <a:spcPct val="20000"/>
              </a:spcBef>
              <a:spcAft>
                <a:spcPct val="0"/>
              </a:spcAft>
              <a:buChar char="»"/>
              <a:defRPr sz="2100">
                <a:solidFill>
                  <a:schemeClr val="tx1"/>
                </a:solidFill>
                <a:latin typeface="+mj-lt"/>
              </a:defRPr>
            </a:lvl8pPr>
            <a:lvl9pPr marL="3983038" indent="-238125" algn="l" defTabSz="957263" rtl="0" eaLnBrk="1" fontAlgn="base" hangingPunct="1">
              <a:spcBef>
                <a:spcPct val="20000"/>
              </a:spcBef>
              <a:spcAft>
                <a:spcPct val="0"/>
              </a:spcAft>
              <a:buChar char="»"/>
              <a:defRPr sz="2100">
                <a:solidFill>
                  <a:schemeClr val="tx1"/>
                </a:solidFill>
                <a:latin typeface="+mj-lt"/>
              </a:defRPr>
            </a:lvl9pPr>
          </a:lstStyle>
          <a:p>
            <a:r>
              <a:rPr lang="en-US" sz="2600" kern="0"/>
              <a:t>KHOA CÔNG NGHỆ THÔNG TIN</a:t>
            </a:r>
          </a:p>
          <a:p>
            <a:r>
              <a:rPr lang="en-US" sz="2600" kern="0">
                <a:sym typeface="Wingdings" panose="05000000000000000000" pitchFamily="2" charset="2"/>
              </a:rPr>
              <a:t></a:t>
            </a:r>
            <a:endParaRPr lang="en-US" sz="2600" kern="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0"/>
            <a:ext cx="3276600" cy="2015108"/>
          </a:xfrm>
          <a:prstGeom prst="ellipse">
            <a:avLst/>
          </a:prstGeom>
          <a:ln>
            <a:noFill/>
          </a:ln>
          <a:effectLst>
            <a:softEdge rad="11250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49" y="4402708"/>
            <a:ext cx="3905251" cy="21869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Slide Number Placeholder 1">
            <a:extLst>
              <a:ext uri="{FF2B5EF4-FFF2-40B4-BE49-F238E27FC236}">
                <a16:creationId xmlns:a16="http://schemas.microsoft.com/office/drawing/2014/main" id="{CB7A7B52-8524-4747-92F6-DD6F2532988D}"/>
              </a:ext>
            </a:extLst>
          </p:cNvPr>
          <p:cNvSpPr>
            <a:spLocks noGrp="1"/>
          </p:cNvSpPr>
          <p:nvPr>
            <p:ph type="sldNum" sz="quarter" idx="12"/>
          </p:nvPr>
        </p:nvSpPr>
        <p:spPr/>
        <p:txBody>
          <a:bodyPr/>
          <a:lstStyle/>
          <a:p>
            <a:fld id="{06FEDF93-2BFD-41CA-ABC7-B039102F3792}" type="slidenum">
              <a:rPr lang="en-US" smtClean="0"/>
              <a:t>1</a:t>
            </a:fld>
            <a:endParaRPr lang="en-US" dirty="0"/>
          </a:p>
        </p:txBody>
      </p:sp>
    </p:spTree>
    <p:extLst>
      <p:ext uri="{BB962C8B-B14F-4D97-AF65-F5344CB8AC3E}">
        <p14:creationId xmlns:p14="http://schemas.microsoft.com/office/powerpoint/2010/main" val="375646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barn(inVertical)">
                                      <p:cBhvr>
                                        <p:cTn id="7" dur="5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arn(inVertic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arn(inVertical)">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7569" y="963652"/>
            <a:ext cx="10767646" cy="740194"/>
          </a:xfrm>
        </p:spPr>
        <p:txBody>
          <a:bodyPr>
            <a:normAutofit/>
          </a:bodyPr>
          <a:lstStyle/>
          <a:p>
            <a:r>
              <a:rPr lang="en-US" sz="2800">
                <a:solidFill>
                  <a:srgbClr val="FF0000"/>
                </a:solidFill>
              </a:rPr>
              <a:t>* Cách mạng công nghiệp 4.0</a:t>
            </a:r>
          </a:p>
        </p:txBody>
      </p:sp>
      <p:sp>
        <p:nvSpPr>
          <p:cNvPr id="7" name="Content Placeholder 6"/>
          <p:cNvSpPr>
            <a:spLocks noGrp="1"/>
          </p:cNvSpPr>
          <p:nvPr>
            <p:ph idx="1"/>
          </p:nvPr>
        </p:nvSpPr>
        <p:spPr>
          <a:xfrm>
            <a:off x="586785" y="1876791"/>
            <a:ext cx="10767646" cy="4981209"/>
          </a:xfrm>
        </p:spPr>
        <p:txBody>
          <a:bodyPr/>
          <a:lstStyle/>
          <a:p>
            <a:pPr marL="285750" indent="-285750" algn="just">
              <a:lnSpc>
                <a:spcPts val="3900"/>
              </a:lnSpc>
            </a:pPr>
            <a:r>
              <a:rPr lang="en-US" sz="2400"/>
              <a:t>Lần đầu tiên đưa ra tại Hội chợ công nghiệp Hannover nước Đức năm 2011.</a:t>
            </a:r>
          </a:p>
          <a:p>
            <a:pPr marL="285750" indent="-285750" algn="just">
              <a:lnSpc>
                <a:spcPts val="3900"/>
              </a:lnSpc>
            </a:pPr>
            <a:r>
              <a:rPr lang="en-US" sz="2400"/>
              <a:t>Vấn đề đề cập: </a:t>
            </a:r>
            <a:r>
              <a:rPr lang="en-US" sz="2400" i="1"/>
              <a:t>thông minh hóa quá trình sản xuất,  quản lý trong ngành công nghiệp chế tạo, kinh doanh,… </a:t>
            </a:r>
          </a:p>
          <a:p>
            <a:pPr marL="285750" indent="-285750" algn="just">
              <a:lnSpc>
                <a:spcPts val="3900"/>
              </a:lnSpc>
            </a:pPr>
            <a:r>
              <a:rPr lang="en-US" sz="2400"/>
              <a:t>Phát triển trên 3 trụ cột chính: </a:t>
            </a:r>
            <a:r>
              <a:rPr lang="en-US" sz="2400" i="1"/>
              <a:t>Kỹ thuật số, công nghệ sinh học và Vật Lý.</a:t>
            </a:r>
          </a:p>
          <a:p>
            <a:pPr marL="285750" indent="-285750" algn="just">
              <a:lnSpc>
                <a:spcPts val="3900"/>
              </a:lnSpc>
            </a:pPr>
            <a:r>
              <a:rPr lang="en-US" sz="2400"/>
              <a:t>CMCN 4.0 tạo ra môi trường gồm: máy tính, tự động hoá và con người sẽ làm việc cùng nhau theo những cách thức hoàn toàn mới.</a:t>
            </a:r>
          </a:p>
          <a:p>
            <a:endParaRPr lang="en-US"/>
          </a:p>
        </p:txBody>
      </p:sp>
      <p:sp>
        <p:nvSpPr>
          <p:cNvPr id="5" name="Slide Number Placeholder 4"/>
          <p:cNvSpPr>
            <a:spLocks noGrp="1"/>
          </p:cNvSpPr>
          <p:nvPr>
            <p:ph type="sldNum" sz="quarter" idx="12"/>
          </p:nvPr>
        </p:nvSpPr>
        <p:spPr/>
        <p:txBody>
          <a:bodyPr/>
          <a:lstStyle/>
          <a:p>
            <a:pPr>
              <a:defRPr/>
            </a:pPr>
            <a:fld id="{97EAA2C1-5B8E-4A09-9B2D-47FE72982841}" type="slidenum">
              <a:rPr lang="en-GB" smtClean="0"/>
              <a:pPr>
                <a:defRPr/>
              </a:pPr>
              <a:t>10</a:t>
            </a:fld>
            <a:endParaRPr lang="en-GB"/>
          </a:p>
        </p:txBody>
      </p:sp>
      <p:sp>
        <p:nvSpPr>
          <p:cNvPr id="6" name="Title 1"/>
          <p:cNvSpPr txBox="1">
            <a:spLocks/>
          </p:cNvSpPr>
          <p:nvPr/>
        </p:nvSpPr>
        <p:spPr>
          <a:xfrm>
            <a:off x="837569" y="223458"/>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t>1.1. Thời đại công nghệ thông tin (tt)</a:t>
            </a:r>
          </a:p>
        </p:txBody>
      </p:sp>
    </p:spTree>
    <p:extLst>
      <p:ext uri="{BB962C8B-B14F-4D97-AF65-F5344CB8AC3E}">
        <p14:creationId xmlns:p14="http://schemas.microsoft.com/office/powerpoint/2010/main" val="38473646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 name="TextBox 2"/>
          <p:cNvSpPr txBox="1"/>
          <p:nvPr/>
        </p:nvSpPr>
        <p:spPr>
          <a:xfrm>
            <a:off x="1062238" y="1399122"/>
            <a:ext cx="10106526" cy="4616648"/>
          </a:xfrm>
          <a:prstGeom prst="rect">
            <a:avLst/>
          </a:prstGeom>
          <a:noFill/>
        </p:spPr>
        <p:txBody>
          <a:bodyPr wrap="square" rtlCol="0">
            <a:spAutoFit/>
          </a:bodyPr>
          <a:lstStyle/>
          <a:p>
            <a:pPr algn="just">
              <a:lnSpc>
                <a:spcPct val="150000"/>
              </a:lnSpc>
            </a:pPr>
            <a:r>
              <a:rPr lang="en-US" sz="2800" b="1" dirty="0">
                <a:latin typeface="Times New Roman" panose="02020603050405020304" pitchFamily="18" charset="0"/>
                <a:cs typeface="Times New Roman" panose="02020603050405020304" pitchFamily="18" charset="0"/>
              </a:rPr>
              <a:t>B2. </a:t>
            </a:r>
            <a:r>
              <a:rPr lang="vi-VN" sz="2800" b="1" dirty="0">
                <a:latin typeface="Times New Roman" panose="02020603050405020304" pitchFamily="18" charset="0"/>
                <a:cs typeface="Times New Roman" panose="02020603050405020304" pitchFamily="18" charset="0"/>
              </a:rPr>
              <a:t>Các phương pháp hướng đối tượng </a:t>
            </a:r>
            <a:endParaRPr lang="en-US" sz="2800" b="1" dirty="0">
              <a:latin typeface="Times New Roman" panose="02020603050405020304" pitchFamily="18" charset="0"/>
              <a:cs typeface="Times New Roman" panose="02020603050405020304" pitchFamily="18" charset="0"/>
            </a:endParaRPr>
          </a:p>
          <a:p>
            <a:pPr algn="just">
              <a:lnSpc>
                <a:spcPct val="150000"/>
              </a:lnSpc>
            </a:pPr>
            <a:r>
              <a:rPr lang="en-US" sz="2800" b="1" i="1">
                <a:latin typeface="Times New Roman" panose="02020603050405020304" pitchFamily="18" charset="0"/>
                <a:cs typeface="Times New Roman" panose="02020603050405020304" pitchFamily="18" charset="0"/>
              </a:rPr>
              <a:t>- </a:t>
            </a:r>
            <a:r>
              <a:rPr lang="vi-VN" sz="2800" b="1" i="1" dirty="0">
                <a:latin typeface="Times New Roman" panose="02020603050405020304" pitchFamily="18" charset="0"/>
                <a:cs typeface="Times New Roman" panose="02020603050405020304" pitchFamily="18" charset="0"/>
              </a:rPr>
              <a:t>Phương pháp HOOD (Hierarchical Object Oriented Design): </a:t>
            </a:r>
            <a:endParaRPr lang="en-US" sz="2800" b="1" i="1" dirty="0">
              <a:latin typeface="Times New Roman" panose="02020603050405020304" pitchFamily="18" charset="0"/>
              <a:cs typeface="Times New Roman" panose="02020603050405020304" pitchFamily="18" charset="0"/>
            </a:endParaRPr>
          </a:p>
          <a:p>
            <a:pPr algn="just">
              <a:lnSpc>
                <a:spcPct val="150000"/>
              </a:lnSpc>
            </a:pPr>
            <a:r>
              <a:rPr lang="vi-VN" sz="2800" dirty="0">
                <a:latin typeface="Times New Roman" panose="02020603050405020304" pitchFamily="18" charset="0"/>
                <a:cs typeface="Times New Roman" panose="02020603050405020304" pitchFamily="18" charset="0"/>
              </a:rPr>
              <a:t>Đây là phương pháp được lựa chọn để thiết kế các hệ thống thời gian thực. Những phương pháp này lại yêu cầu các phần mềm phải được mã hoá bằng ngôn ngữ lập trình ADA. Do vậy phương pháp này chỉ hỗ trợ cho việc thiết kế các đối tượng mà không hỗ trợ cho các tính năng kế thừa và phân lớp.</a:t>
            </a:r>
            <a:endParaRPr lang="en-US" sz="2800" dirty="0">
              <a:latin typeface="Times New Roman" panose="02020603050405020304" pitchFamily="18" charset="0"/>
              <a:cs typeface="Times New Roman" panose="02020603050405020304" pitchFamily="18" charset="0"/>
            </a:endParaRPr>
          </a:p>
        </p:txBody>
      </p:sp>
      <p:sp>
        <p:nvSpPr>
          <p:cNvPr id="4" name="AutoShape 2"/>
          <p:cNvSpPr txBox="1">
            <a:spLocks noChangeArrowheads="1"/>
          </p:cNvSpPr>
          <p:nvPr/>
        </p:nvSpPr>
        <p:spPr>
          <a:xfrm>
            <a:off x="425228" y="114300"/>
            <a:ext cx="11766772" cy="973138"/>
          </a:xfrm>
          <a:prstGeom prst="roundRect">
            <a:avLst>
              <a:gd name="adj" fmla="val 21667"/>
            </a:avLst>
          </a:prstGeom>
        </p:spPr>
        <p:txBody>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sz="3600" b="1" i="1" dirty="0">
                <a:latin typeface="Times New Roman" panose="02020603050405020304" pitchFamily="18" charset="0"/>
                <a:cs typeface="Times New Roman" panose="02020603050405020304" pitchFamily="18" charset="0"/>
              </a:rPr>
              <a:t>3.1.3. </a:t>
            </a:r>
            <a:r>
              <a:rPr lang="en-US" sz="3600" b="1" i="1" dirty="0" err="1">
                <a:latin typeface="Times New Roman" panose="02020603050405020304" pitchFamily="18" charset="0"/>
                <a:cs typeface="Times New Roman" panose="02020603050405020304" pitchFamily="18" charset="0"/>
              </a:rPr>
              <a:t>Kỹ</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thuật</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phân</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tích</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thiết</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kế</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hệ</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thống</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có</a:t>
            </a:r>
            <a:r>
              <a:rPr lang="en-US" sz="3600" b="1" i="1" dirty="0">
                <a:latin typeface="Times New Roman" panose="02020603050405020304" pitchFamily="18" charset="0"/>
                <a:cs typeface="Times New Roman" panose="02020603050405020304" pitchFamily="18" charset="0"/>
              </a:rPr>
              <a:t> </a:t>
            </a:r>
            <a:r>
              <a:rPr lang="en-US" sz="3600" b="1" i="1" err="1">
                <a:latin typeface="Times New Roman" panose="02020603050405020304" pitchFamily="18" charset="0"/>
                <a:cs typeface="Times New Roman" panose="02020603050405020304" pitchFamily="18" charset="0"/>
              </a:rPr>
              <a:t>cấu</a:t>
            </a:r>
            <a:r>
              <a:rPr lang="en-US" sz="3600" b="1" i="1">
                <a:latin typeface="Times New Roman" panose="02020603050405020304" pitchFamily="18" charset="0"/>
                <a:cs typeface="Times New Roman" panose="02020603050405020304" pitchFamily="18" charset="0"/>
              </a:rPr>
              <a:t> trúc (tt)</a:t>
            </a:r>
            <a:endParaRPr lang="en-US" sz="3600" b="1" i="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3DED0FDB-6FAC-42C2-A2DD-71BBD73F5885}"/>
              </a:ext>
            </a:extLst>
          </p:cNvPr>
          <p:cNvSpPr>
            <a:spLocks noGrp="1"/>
          </p:cNvSpPr>
          <p:nvPr>
            <p:ph type="sldNum" sz="quarter" idx="12"/>
          </p:nvPr>
        </p:nvSpPr>
        <p:spPr/>
        <p:txBody>
          <a:bodyPr/>
          <a:lstStyle/>
          <a:p>
            <a:fld id="{06FEDF93-2BFD-41CA-ABC7-B039102F3792}" type="slidenum">
              <a:rPr lang="en-US" smtClean="0"/>
              <a:t>100</a:t>
            </a:fld>
            <a:endParaRPr lang="en-US" dirty="0"/>
          </a:p>
        </p:txBody>
      </p:sp>
    </p:spTree>
    <p:extLst>
      <p:ext uri="{BB962C8B-B14F-4D97-AF65-F5344CB8AC3E}">
        <p14:creationId xmlns:p14="http://schemas.microsoft.com/office/powerpoint/2010/main" val="38200979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847023" y="1135630"/>
            <a:ext cx="10740140" cy="5262979"/>
          </a:xfrm>
          <a:prstGeom prst="rect">
            <a:avLst/>
          </a:prstGeom>
          <a:noFill/>
        </p:spPr>
        <p:txBody>
          <a:bodyPr wrap="square" rtlCol="0">
            <a:spAutoFit/>
          </a:bodyPr>
          <a:lstStyle/>
          <a:p>
            <a:pPr marL="457200" indent="-457200" algn="just">
              <a:buFontTx/>
              <a:buChar char="-"/>
            </a:pPr>
            <a:r>
              <a:rPr lang="vi-VN" sz="2800" b="1" i="1" dirty="0">
                <a:latin typeface="Times New Roman" panose="02020603050405020304" pitchFamily="18" charset="0"/>
                <a:cs typeface="Times New Roman" panose="02020603050405020304" pitchFamily="18" charset="0"/>
              </a:rPr>
              <a:t>Phương pháp RDD (Responsibility Driven Design): </a:t>
            </a:r>
            <a:endParaRPr lang="en-US" sz="2800" b="1" i="1" dirty="0">
              <a:latin typeface="Times New Roman" panose="02020603050405020304" pitchFamily="18" charset="0"/>
              <a:cs typeface="Times New Roman" panose="02020603050405020304" pitchFamily="18" charset="0"/>
            </a:endParaRPr>
          </a:p>
          <a:p>
            <a:pPr algn="just"/>
            <a:r>
              <a:rPr lang="vi-VN" sz="2800" dirty="0">
                <a:latin typeface="Times New Roman" panose="02020603050405020304" pitchFamily="18" charset="0"/>
                <a:cs typeface="Times New Roman" panose="02020603050405020304" pitchFamily="18" charset="0"/>
              </a:rPr>
              <a:t>Đây là phương pháp dựa trên việc mô hình hoá hệ thống thành các lớp. Các công việc mà hệ thống phải thực hiện được phân tích và chia ra cho các lớp của hệ thống. Các đối tượng trong các lớp của hệ thống trao đổi các thông báo với nhau nhằm thực hiện công việc đặt ra. Phương pháp RDD hỗ trợ cho các khái niệm về lớp, đối tượng và kế thừa trong cách tiếp cận hướng đối tượng.</a:t>
            </a:r>
            <a:endParaRPr lang="en-US" sz="2800"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a:p>
            <a:pPr algn="just"/>
            <a:r>
              <a:rPr lang="en-US" sz="2800" b="1" i="1" dirty="0">
                <a:latin typeface="Times New Roman" panose="02020603050405020304" pitchFamily="18" charset="0"/>
                <a:cs typeface="Times New Roman" panose="02020603050405020304" pitchFamily="18" charset="0"/>
              </a:rPr>
              <a:t>- </a:t>
            </a:r>
            <a:r>
              <a:rPr lang="vi-VN" sz="2800" b="1" i="1" dirty="0">
                <a:latin typeface="Times New Roman" panose="02020603050405020304" pitchFamily="18" charset="0"/>
                <a:cs typeface="Times New Roman" panose="02020603050405020304" pitchFamily="18" charset="0"/>
              </a:rPr>
              <a:t>Phương pháp OMT (Object Modelling Technique): </a:t>
            </a:r>
            <a:endParaRPr lang="en-US" sz="2800" b="1" i="1" dirty="0">
              <a:latin typeface="Times New Roman" panose="02020603050405020304" pitchFamily="18" charset="0"/>
              <a:cs typeface="Times New Roman" panose="02020603050405020304" pitchFamily="18" charset="0"/>
            </a:endParaRPr>
          </a:p>
          <a:p>
            <a:pPr algn="just"/>
            <a:r>
              <a:rPr lang="vi-VN" sz="2800" dirty="0">
                <a:latin typeface="Times New Roman" panose="02020603050405020304" pitchFamily="18" charset="0"/>
                <a:cs typeface="Times New Roman" panose="02020603050405020304" pitchFamily="18" charset="0"/>
              </a:rPr>
              <a:t>Đây là một phương pháp được xem là mới nhất trong cách tiếp cận hướng đối tượng. Phương pháp này đã khắc phục được một số nhược điểm của các phương pháp tiếp cận hướng đối tượng trước thường mắc phải.</a:t>
            </a:r>
            <a:endParaRPr lang="en-US" sz="2800" dirty="0">
              <a:latin typeface="Times New Roman" panose="02020603050405020304" pitchFamily="18" charset="0"/>
              <a:cs typeface="Times New Roman" panose="02020603050405020304" pitchFamily="18" charset="0"/>
            </a:endParaRPr>
          </a:p>
        </p:txBody>
      </p:sp>
      <p:sp>
        <p:nvSpPr>
          <p:cNvPr id="3" name="AutoShape 2"/>
          <p:cNvSpPr txBox="1">
            <a:spLocks noChangeArrowheads="1"/>
          </p:cNvSpPr>
          <p:nvPr/>
        </p:nvSpPr>
        <p:spPr>
          <a:xfrm>
            <a:off x="425228" y="114300"/>
            <a:ext cx="11766772" cy="973138"/>
          </a:xfrm>
          <a:prstGeom prst="roundRect">
            <a:avLst>
              <a:gd name="adj" fmla="val 21667"/>
            </a:avLst>
          </a:prstGeom>
        </p:spPr>
        <p:txBody>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sz="3600" b="1" i="1" dirty="0">
                <a:latin typeface="Times New Roman" panose="02020603050405020304" pitchFamily="18" charset="0"/>
                <a:cs typeface="Times New Roman" panose="02020603050405020304" pitchFamily="18" charset="0"/>
              </a:rPr>
              <a:t>3.1.3. </a:t>
            </a:r>
            <a:r>
              <a:rPr lang="en-US" sz="3600" b="1" i="1" dirty="0" err="1">
                <a:latin typeface="Times New Roman" panose="02020603050405020304" pitchFamily="18" charset="0"/>
                <a:cs typeface="Times New Roman" panose="02020603050405020304" pitchFamily="18" charset="0"/>
              </a:rPr>
              <a:t>Kỹ</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thuật</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phân</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tích</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thiết</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kế</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hệ</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thống</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có</a:t>
            </a:r>
            <a:r>
              <a:rPr lang="en-US" sz="3600" b="1" i="1" dirty="0">
                <a:latin typeface="Times New Roman" panose="02020603050405020304" pitchFamily="18" charset="0"/>
                <a:cs typeface="Times New Roman" panose="02020603050405020304" pitchFamily="18" charset="0"/>
              </a:rPr>
              <a:t> </a:t>
            </a:r>
            <a:r>
              <a:rPr lang="en-US" sz="3600" b="1" i="1" err="1">
                <a:latin typeface="Times New Roman" panose="02020603050405020304" pitchFamily="18" charset="0"/>
                <a:cs typeface="Times New Roman" panose="02020603050405020304" pitchFamily="18" charset="0"/>
              </a:rPr>
              <a:t>cấu</a:t>
            </a:r>
            <a:r>
              <a:rPr lang="en-US" sz="3600" b="1" i="1">
                <a:latin typeface="Times New Roman" panose="02020603050405020304" pitchFamily="18" charset="0"/>
                <a:cs typeface="Times New Roman" panose="02020603050405020304" pitchFamily="18" charset="0"/>
              </a:rPr>
              <a:t> trúc (tt)</a:t>
            </a:r>
            <a:endParaRPr lang="en-US" sz="3600" b="1" i="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F5DBBF3-82B0-4B48-8BBC-8854FF09ADD3}"/>
              </a:ext>
            </a:extLst>
          </p:cNvPr>
          <p:cNvSpPr>
            <a:spLocks noGrp="1"/>
          </p:cNvSpPr>
          <p:nvPr>
            <p:ph type="sldNum" sz="quarter" idx="12"/>
          </p:nvPr>
        </p:nvSpPr>
        <p:spPr/>
        <p:txBody>
          <a:bodyPr/>
          <a:lstStyle/>
          <a:p>
            <a:fld id="{06FEDF93-2BFD-41CA-ABC7-B039102F3792}" type="slidenum">
              <a:rPr lang="en-US" smtClean="0"/>
              <a:t>101</a:t>
            </a:fld>
            <a:endParaRPr lang="en-US" dirty="0"/>
          </a:p>
        </p:txBody>
      </p:sp>
    </p:spTree>
    <p:extLst>
      <p:ext uri="{BB962C8B-B14F-4D97-AF65-F5344CB8AC3E}">
        <p14:creationId xmlns:p14="http://schemas.microsoft.com/office/powerpoint/2010/main" val="40968468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1155032" y="1472365"/>
            <a:ext cx="9673389" cy="3539430"/>
          </a:xfrm>
          <a:prstGeom prst="rect">
            <a:avLst/>
          </a:prstGeom>
          <a:noFill/>
        </p:spPr>
        <p:txBody>
          <a:bodyPr wrap="square" rtlCol="0">
            <a:spAutoFit/>
          </a:bodyPr>
          <a:lstStyle/>
          <a:p>
            <a:pPr marL="457200" indent="-457200" algn="just">
              <a:buFont typeface="Wingdings" panose="05000000000000000000" pitchFamily="2" charset="2"/>
              <a:buChar char="§"/>
            </a:pPr>
            <a:r>
              <a:rPr lang="vi-VN" sz="2800" dirty="0">
                <a:latin typeface="Times New Roman" panose="02020603050405020304" pitchFamily="18" charset="0"/>
                <a:cs typeface="Times New Roman" panose="02020603050405020304" pitchFamily="18" charset="0"/>
              </a:rPr>
              <a:t>Trên mặt lý thuyết ta thấy cách tiếp cận hướng đối tượng có các bước phát triển hơn so với tiếp cận hướng chức năng. </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vi-VN" sz="2800" dirty="0">
                <a:latin typeface="Times New Roman" panose="02020603050405020304" pitchFamily="18" charset="0"/>
                <a:cs typeface="Times New Roman" panose="02020603050405020304" pitchFamily="18" charset="0"/>
              </a:rPr>
              <a:t>Nhưng trong thực tế việc phân tích và thiết kế hệ thống theo cách tiếp cận hướng đối tượng gặp rất nhiều khó khăn vì chưa có nhiều các công cụ phát triển hỗ trợ cho việc thiết kế hướng đối tượng. </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vi-VN" sz="2800" dirty="0">
                <a:latin typeface="Times New Roman" panose="02020603050405020304" pitchFamily="18" charset="0"/>
                <a:cs typeface="Times New Roman" panose="02020603050405020304" pitchFamily="18" charset="0"/>
              </a:rPr>
              <a:t>Chính vì vậy cách tiếp cận này vẫn chưa được phát triển rộng rãi. </a:t>
            </a:r>
            <a:endParaRPr lang="en-US" sz="2800" dirty="0">
              <a:latin typeface="Times New Roman" panose="02020603050405020304" pitchFamily="18" charset="0"/>
              <a:cs typeface="Times New Roman" panose="02020603050405020304" pitchFamily="18" charset="0"/>
            </a:endParaRPr>
          </a:p>
        </p:txBody>
      </p:sp>
      <p:sp>
        <p:nvSpPr>
          <p:cNvPr id="3" name="AutoShape 2"/>
          <p:cNvSpPr txBox="1">
            <a:spLocks noChangeArrowheads="1"/>
          </p:cNvSpPr>
          <p:nvPr/>
        </p:nvSpPr>
        <p:spPr>
          <a:xfrm>
            <a:off x="425228" y="114300"/>
            <a:ext cx="11766772" cy="973138"/>
          </a:xfrm>
          <a:prstGeom prst="roundRect">
            <a:avLst>
              <a:gd name="adj" fmla="val 21667"/>
            </a:avLst>
          </a:prstGeom>
        </p:spPr>
        <p:txBody>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sz="3600" b="1" i="1" dirty="0">
                <a:latin typeface="Times New Roman" panose="02020603050405020304" pitchFamily="18" charset="0"/>
                <a:cs typeface="Times New Roman" panose="02020603050405020304" pitchFamily="18" charset="0"/>
              </a:rPr>
              <a:t>3.1.3. </a:t>
            </a:r>
            <a:r>
              <a:rPr lang="en-US" sz="3600" b="1" i="1" dirty="0" err="1">
                <a:latin typeface="Times New Roman" panose="02020603050405020304" pitchFamily="18" charset="0"/>
                <a:cs typeface="Times New Roman" panose="02020603050405020304" pitchFamily="18" charset="0"/>
              </a:rPr>
              <a:t>Kỹ</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thuật</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phân</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tích</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thiết</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kế</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hệ</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thống</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có</a:t>
            </a:r>
            <a:r>
              <a:rPr lang="en-US" sz="3600" b="1" i="1" dirty="0">
                <a:latin typeface="Times New Roman" panose="02020603050405020304" pitchFamily="18" charset="0"/>
                <a:cs typeface="Times New Roman" panose="02020603050405020304" pitchFamily="18" charset="0"/>
              </a:rPr>
              <a:t> </a:t>
            </a:r>
            <a:r>
              <a:rPr lang="en-US" sz="3600" b="1" i="1" err="1">
                <a:latin typeface="Times New Roman" panose="02020603050405020304" pitchFamily="18" charset="0"/>
                <a:cs typeface="Times New Roman" panose="02020603050405020304" pitchFamily="18" charset="0"/>
              </a:rPr>
              <a:t>cấu</a:t>
            </a:r>
            <a:r>
              <a:rPr lang="en-US" sz="3600" b="1" i="1">
                <a:latin typeface="Times New Roman" panose="02020603050405020304" pitchFamily="18" charset="0"/>
                <a:cs typeface="Times New Roman" panose="02020603050405020304" pitchFamily="18" charset="0"/>
              </a:rPr>
              <a:t> trúc (tt)</a:t>
            </a:r>
            <a:endParaRPr lang="en-US" sz="3600" b="1" i="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A321D54-06C4-4E02-A0CA-0680DD1643E0}"/>
              </a:ext>
            </a:extLst>
          </p:cNvPr>
          <p:cNvSpPr>
            <a:spLocks noGrp="1"/>
          </p:cNvSpPr>
          <p:nvPr>
            <p:ph type="sldNum" sz="quarter" idx="12"/>
          </p:nvPr>
        </p:nvSpPr>
        <p:spPr/>
        <p:txBody>
          <a:bodyPr/>
          <a:lstStyle/>
          <a:p>
            <a:fld id="{06FEDF93-2BFD-41CA-ABC7-B039102F3792}" type="slidenum">
              <a:rPr lang="en-US" smtClean="0"/>
              <a:t>102</a:t>
            </a:fld>
            <a:endParaRPr lang="en-US" dirty="0"/>
          </a:p>
        </p:txBody>
      </p:sp>
    </p:spTree>
    <p:extLst>
      <p:ext uri="{BB962C8B-B14F-4D97-AF65-F5344CB8AC3E}">
        <p14:creationId xmlns:p14="http://schemas.microsoft.com/office/powerpoint/2010/main" val="24191537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702644" y="423512"/>
            <a:ext cx="10886173" cy="584775"/>
          </a:xfrm>
          <a:prstGeom prst="rect">
            <a:avLst/>
          </a:prstGeom>
          <a:noFill/>
        </p:spPr>
        <p:txBody>
          <a:bodyPr wrap="square" rtlCol="0">
            <a:spAutoFit/>
          </a:bodyPr>
          <a:lstStyle/>
          <a:p>
            <a:r>
              <a:rPr lang="en-US" sz="3200" b="1" i="1" dirty="0">
                <a:latin typeface="Times New Roman" panose="02020603050405020304" pitchFamily="18" charset="0"/>
                <a:cs typeface="Times New Roman" panose="02020603050405020304" pitchFamily="18" charset="0"/>
              </a:rPr>
              <a:t>3.1.4. </a:t>
            </a:r>
            <a:r>
              <a:rPr lang="en-US" sz="3200" b="1" i="1" dirty="0" err="1">
                <a:latin typeface="Times New Roman" panose="02020603050405020304" pitchFamily="18" charset="0"/>
                <a:cs typeface="Times New Roman" panose="02020603050405020304" pitchFamily="18" charset="0"/>
              </a:rPr>
              <a:t>Các</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kỹ</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thuật</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và</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phương</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tiện</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phân</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tích</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hệ</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thống</a:t>
            </a:r>
            <a:endParaRPr lang="en-US" sz="3200" b="1" i="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789272" y="1357162"/>
            <a:ext cx="10693667" cy="5293757"/>
          </a:xfrm>
          <a:prstGeom prst="rect">
            <a:avLst/>
          </a:prstGeom>
          <a:noFill/>
        </p:spPr>
        <p:txBody>
          <a:bodyPr wrap="square" rtlCol="0">
            <a:spAutoFit/>
          </a:bodyPr>
          <a:lstStyle/>
          <a:p>
            <a:pPr marL="342900" indent="-342900" algn="just">
              <a:buFont typeface="Arial" panose="020B0604020202020204" pitchFamily="34" charset="0"/>
              <a:buChar char="•"/>
            </a:pPr>
            <a:r>
              <a:rPr lang="vi-VN" sz="2600" dirty="0">
                <a:latin typeface="Times New Roman" panose="02020603050405020304" pitchFamily="18" charset="0"/>
                <a:cs typeface="Times New Roman" panose="02020603050405020304" pitchFamily="18" charset="0"/>
              </a:rPr>
              <a:t>Xác định chức năng nghiệp vụ là bước đầu tiên của việc phân tích hệ thống. Để phân tích yêu cầu thông tin của tổ chức ta phải biết được tổ chức đó thực hiện những nhiệm vụ, chức năng gì. Từ đó, tìm ra các dữ liệu, các thông tin được sử dụng và tạo ra trong các chức năng. Đồng thời, cũng phải tìm ra những hạn chế, mối ràng buộc đặt lên các chức năng đó. </a:t>
            </a:r>
            <a:endParaRPr lang="en-US" sz="2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vi-VN" sz="2600" dirty="0">
                <a:latin typeface="Times New Roman" panose="02020603050405020304" pitchFamily="18" charset="0"/>
                <a:cs typeface="Times New Roman" panose="02020603050405020304" pitchFamily="18" charset="0"/>
              </a:rPr>
              <a:t>Có 2 công cụ để diễn tả chức năng xử lý : Biểu đồ phân cấp chức năng (BPC) gọi là Functional Hierarchical Decomposition Diagram (FHD) và Biểu đồ luồng dữ liệu (BLD) gọi là Data Flow Diagrams (DFD). </a:t>
            </a:r>
            <a:endParaRPr lang="en-US" sz="2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vi-VN" sz="2600" dirty="0">
                <a:latin typeface="Times New Roman" panose="02020603050405020304" pitchFamily="18" charset="0"/>
                <a:cs typeface="Times New Roman" panose="02020603050405020304" pitchFamily="18" charset="0"/>
              </a:rPr>
              <a:t>BPC dùng để biểu diễn việc phân rã các công việc cần làm, có dạng hình cây. BLD là một loại biểu đồ nhằm mục đích diễn tả một qúa trình xử lý thông tin.</a:t>
            </a:r>
            <a:endParaRPr lang="en-US" sz="2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5A628C0-2816-4A7D-A626-8C3011BF640C}"/>
              </a:ext>
            </a:extLst>
          </p:cNvPr>
          <p:cNvSpPr>
            <a:spLocks noGrp="1"/>
          </p:cNvSpPr>
          <p:nvPr>
            <p:ph type="sldNum" sz="quarter" idx="12"/>
          </p:nvPr>
        </p:nvSpPr>
        <p:spPr/>
        <p:txBody>
          <a:bodyPr/>
          <a:lstStyle/>
          <a:p>
            <a:fld id="{06FEDF93-2BFD-41CA-ABC7-B039102F3792}" type="slidenum">
              <a:rPr lang="en-US" smtClean="0"/>
              <a:t>103</a:t>
            </a:fld>
            <a:endParaRPr lang="en-US" dirty="0"/>
          </a:p>
        </p:txBody>
      </p:sp>
    </p:spTree>
    <p:extLst>
      <p:ext uri="{BB962C8B-B14F-4D97-AF65-F5344CB8AC3E}">
        <p14:creationId xmlns:p14="http://schemas.microsoft.com/office/powerpoint/2010/main" val="22750604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9940" name="Slide Number Placeholder 5"/>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6CB3A18-9334-4C73-B751-DA1748DEDA76}" type="slidenum">
              <a:rPr lang="en-US" altLang="en-US"/>
              <a:pPr eaLnBrk="1" hangingPunct="1"/>
              <a:t>104</a:t>
            </a:fld>
            <a:endParaRPr lang="en-US" altLang="en-US"/>
          </a:p>
        </p:txBody>
      </p:sp>
      <p:sp>
        <p:nvSpPr>
          <p:cNvPr id="39941" name="AutoShape 2"/>
          <p:cNvSpPr>
            <a:spLocks noGrp="1" noChangeArrowheads="1"/>
          </p:cNvSpPr>
          <p:nvPr>
            <p:ph type="title"/>
          </p:nvPr>
        </p:nvSpPr>
        <p:spPr/>
        <p:txBody>
          <a:bodyPr/>
          <a:lstStyle/>
          <a:p>
            <a:pPr eaLnBrk="1" hangingPunct="1"/>
            <a:r>
              <a:rPr lang="en-US" altLang="en-US" sz="3400" b="1" i="1" dirty="0">
                <a:solidFill>
                  <a:schemeClr val="accent6"/>
                </a:solidFill>
              </a:rPr>
              <a:t>3.1.4.1. </a:t>
            </a:r>
            <a:r>
              <a:rPr lang="en-US" altLang="en-US" sz="3400" b="1" i="1" dirty="0" err="1">
                <a:solidFill>
                  <a:schemeClr val="accent6"/>
                </a:solidFill>
              </a:rPr>
              <a:t>Sơ</a:t>
            </a:r>
            <a:r>
              <a:rPr lang="en-US" altLang="en-US" sz="3400" b="1" i="1" dirty="0">
                <a:solidFill>
                  <a:schemeClr val="accent6"/>
                </a:solidFill>
              </a:rPr>
              <a:t> </a:t>
            </a:r>
            <a:r>
              <a:rPr lang="en-US" altLang="en-US" sz="3400" b="1" i="1" dirty="0" err="1">
                <a:solidFill>
                  <a:schemeClr val="accent6"/>
                </a:solidFill>
              </a:rPr>
              <a:t>đồ</a:t>
            </a:r>
            <a:r>
              <a:rPr lang="en-US" altLang="en-US" sz="3400" b="1" i="1" dirty="0">
                <a:solidFill>
                  <a:schemeClr val="accent6"/>
                </a:solidFill>
              </a:rPr>
              <a:t> </a:t>
            </a:r>
            <a:r>
              <a:rPr lang="en-US" altLang="en-US" sz="3400" b="1" i="1" dirty="0" err="1">
                <a:solidFill>
                  <a:schemeClr val="accent6"/>
                </a:solidFill>
              </a:rPr>
              <a:t>phân</a:t>
            </a:r>
            <a:r>
              <a:rPr lang="en-US" altLang="en-US" sz="3400" b="1" i="1" dirty="0">
                <a:solidFill>
                  <a:schemeClr val="accent6"/>
                </a:solidFill>
              </a:rPr>
              <a:t> </a:t>
            </a:r>
            <a:r>
              <a:rPr lang="en-US" altLang="en-US" sz="3400" b="1" i="1" dirty="0" err="1">
                <a:solidFill>
                  <a:schemeClr val="accent6"/>
                </a:solidFill>
              </a:rPr>
              <a:t>cấp</a:t>
            </a:r>
            <a:r>
              <a:rPr lang="en-US" altLang="en-US" sz="3400" b="1" i="1" dirty="0">
                <a:solidFill>
                  <a:schemeClr val="accent6"/>
                </a:solidFill>
              </a:rPr>
              <a:t> </a:t>
            </a:r>
            <a:r>
              <a:rPr lang="en-US" altLang="en-US" sz="3400" b="1" i="1" dirty="0" err="1">
                <a:solidFill>
                  <a:schemeClr val="accent6"/>
                </a:solidFill>
              </a:rPr>
              <a:t>chức</a:t>
            </a:r>
            <a:r>
              <a:rPr lang="en-US" altLang="en-US" sz="3400" b="1" i="1" dirty="0">
                <a:solidFill>
                  <a:schemeClr val="accent6"/>
                </a:solidFill>
              </a:rPr>
              <a:t> </a:t>
            </a:r>
            <a:r>
              <a:rPr lang="en-US" altLang="en-US" sz="3400" b="1" i="1" dirty="0" err="1">
                <a:solidFill>
                  <a:schemeClr val="accent6"/>
                </a:solidFill>
              </a:rPr>
              <a:t>năng</a:t>
            </a:r>
            <a:endParaRPr lang="vi-VN" altLang="en-US" sz="3400" b="1" i="1" dirty="0">
              <a:solidFill>
                <a:schemeClr val="accent6"/>
              </a:solidFill>
            </a:endParaRPr>
          </a:p>
        </p:txBody>
      </p:sp>
      <p:sp>
        <p:nvSpPr>
          <p:cNvPr id="39942" name="Rectangle 3"/>
          <p:cNvSpPr>
            <a:spLocks noGrp="1" noChangeArrowheads="1"/>
          </p:cNvSpPr>
          <p:nvPr>
            <p:ph type="body" idx="1"/>
          </p:nvPr>
        </p:nvSpPr>
        <p:spPr/>
        <p:txBody>
          <a:bodyPr/>
          <a:lstStyle/>
          <a:p>
            <a:pPr eaLnBrk="1" hangingPunct="1"/>
            <a:r>
              <a:rPr lang="en-US" altLang="en-US" dirty="0" err="1"/>
              <a:t>Khái</a:t>
            </a:r>
            <a:r>
              <a:rPr lang="en-US" altLang="en-US" dirty="0"/>
              <a:t> </a:t>
            </a:r>
            <a:r>
              <a:rPr lang="en-US" altLang="en-US" dirty="0" err="1"/>
              <a:t>niệm</a:t>
            </a:r>
            <a:endParaRPr lang="en-US" altLang="en-US" dirty="0"/>
          </a:p>
          <a:p>
            <a:pPr eaLnBrk="1" hangingPunct="1"/>
            <a:r>
              <a:rPr lang="en-US" altLang="en-US" dirty="0" err="1"/>
              <a:t>Phân</a:t>
            </a:r>
            <a:r>
              <a:rPr lang="en-US" altLang="en-US" dirty="0"/>
              <a:t> </a:t>
            </a:r>
            <a:r>
              <a:rPr lang="en-US" altLang="en-US" dirty="0" err="1"/>
              <a:t>cấp</a:t>
            </a:r>
            <a:endParaRPr lang="en-US" altLang="en-US" dirty="0"/>
          </a:p>
          <a:p>
            <a:pPr eaLnBrk="1" hangingPunct="1"/>
            <a:r>
              <a:rPr lang="en-US" altLang="en-US" dirty="0" err="1"/>
              <a:t>Quy</a:t>
            </a:r>
            <a:r>
              <a:rPr lang="en-US" altLang="en-US" dirty="0"/>
              <a:t> </a:t>
            </a:r>
            <a:r>
              <a:rPr lang="en-US" altLang="en-US" dirty="0" err="1"/>
              <a:t>tắc</a:t>
            </a:r>
            <a:r>
              <a:rPr lang="en-US" altLang="en-US" dirty="0"/>
              <a:t> </a:t>
            </a:r>
            <a:r>
              <a:rPr lang="en-US" altLang="en-US" dirty="0" err="1"/>
              <a:t>xây</a:t>
            </a:r>
            <a:r>
              <a:rPr lang="en-US" altLang="en-US" dirty="0"/>
              <a:t> </a:t>
            </a:r>
            <a:r>
              <a:rPr lang="en-US" altLang="en-US" dirty="0" err="1"/>
              <a:t>dựng</a:t>
            </a:r>
            <a:endParaRPr lang="vi-VN" altLang="en-US" dirty="0"/>
          </a:p>
        </p:txBody>
      </p:sp>
    </p:spTree>
    <p:extLst>
      <p:ext uri="{BB962C8B-B14F-4D97-AF65-F5344CB8AC3E}">
        <p14:creationId xmlns:p14="http://schemas.microsoft.com/office/powerpoint/2010/main" val="25619421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40964" name="Slide Number Placeholder 5"/>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5ACFD50-6CE6-4307-ACEB-08AD56C57F56}" type="slidenum">
              <a:rPr lang="en-US" altLang="en-US"/>
              <a:pPr eaLnBrk="1" hangingPunct="1"/>
              <a:t>105</a:t>
            </a:fld>
            <a:endParaRPr lang="en-US" altLang="en-US"/>
          </a:p>
        </p:txBody>
      </p:sp>
      <p:sp>
        <p:nvSpPr>
          <p:cNvPr id="40965" name="AutoShape 2"/>
          <p:cNvSpPr>
            <a:spLocks noGrp="1" noChangeArrowheads="1"/>
          </p:cNvSpPr>
          <p:nvPr>
            <p:ph type="title"/>
          </p:nvPr>
        </p:nvSpPr>
        <p:spPr>
          <a:xfrm>
            <a:off x="712177" y="1175919"/>
            <a:ext cx="10767646" cy="740194"/>
          </a:xfrm>
        </p:spPr>
        <p:txBody>
          <a:bodyPr/>
          <a:lstStyle/>
          <a:p>
            <a:pPr eaLnBrk="1" hangingPunct="1"/>
            <a:r>
              <a:rPr lang="en-US" altLang="en-US" sz="3200"/>
              <a:t> </a:t>
            </a:r>
            <a:r>
              <a:rPr lang="en-US" altLang="en-US" sz="3400"/>
              <a:t>a) Khái niệm Sơ đồ phân cấp chức năng</a:t>
            </a:r>
            <a:endParaRPr lang="vi-VN" altLang="en-US" sz="3400"/>
          </a:p>
        </p:txBody>
      </p:sp>
      <p:sp>
        <p:nvSpPr>
          <p:cNvPr id="275459" name="Rectangle 3"/>
          <p:cNvSpPr>
            <a:spLocks noGrp="1" noChangeArrowheads="1"/>
          </p:cNvSpPr>
          <p:nvPr>
            <p:ph type="body" idx="1"/>
          </p:nvPr>
        </p:nvSpPr>
        <p:spPr>
          <a:xfrm>
            <a:off x="1171575" y="1916113"/>
            <a:ext cx="10182225" cy="4500562"/>
          </a:xfrm>
        </p:spPr>
        <p:txBody>
          <a:bodyPr>
            <a:normAutofit/>
          </a:bodyPr>
          <a:lstStyle/>
          <a:p>
            <a:pPr eaLnBrk="1" hangingPunct="1">
              <a:lnSpc>
                <a:spcPct val="105000"/>
              </a:lnSpc>
            </a:pPr>
            <a:r>
              <a:rPr lang="en-US" altLang="en-US"/>
              <a:t>Là việc phân rã có thứ bậc các chức năng của hệ thống. Mỗi một chức năng có thể gồm nhiều chức năng con và thể hiện trong một khung của sơ đồ</a:t>
            </a:r>
          </a:p>
          <a:p>
            <a:pPr eaLnBrk="1" hangingPunct="1">
              <a:lnSpc>
                <a:spcPct val="105000"/>
              </a:lnSpc>
            </a:pPr>
            <a:r>
              <a:rPr lang="en-US" altLang="en-US"/>
              <a:t>SĐPCCN có cấu trúc hình cây</a:t>
            </a:r>
          </a:p>
          <a:p>
            <a:pPr eaLnBrk="1" hangingPunct="1">
              <a:lnSpc>
                <a:spcPct val="105000"/>
              </a:lnSpc>
            </a:pPr>
            <a:r>
              <a:rPr lang="en-US" altLang="en-US"/>
              <a:t>SĐPCCN cho biết hệ thống cần phải làm gì, chứ không chỉ ra là phải làm như thế nào</a:t>
            </a:r>
            <a:endParaRPr lang="vi-VN" altLang="en-US"/>
          </a:p>
        </p:txBody>
      </p:sp>
      <p:sp>
        <p:nvSpPr>
          <p:cNvPr id="7" name="AutoShape 2"/>
          <p:cNvSpPr txBox="1">
            <a:spLocks noChangeArrowheads="1"/>
          </p:cNvSpPr>
          <p:nvPr/>
        </p:nvSpPr>
        <p:spPr>
          <a:xfrm>
            <a:off x="838200" y="365126"/>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solidFill>
                  <a:schemeClr val="accent6"/>
                </a:solidFill>
              </a:rPr>
              <a:t>3.1.4.1. Sơ đồ phân cấp chức năng (tt)</a:t>
            </a:r>
            <a:endParaRPr lang="vi-VN" altLang="en-US" sz="3400" b="1" i="1" dirty="0">
              <a:solidFill>
                <a:schemeClr val="accent6"/>
              </a:solidFill>
            </a:endParaRPr>
          </a:p>
        </p:txBody>
      </p:sp>
    </p:spTree>
    <p:extLst>
      <p:ext uri="{BB962C8B-B14F-4D97-AF65-F5344CB8AC3E}">
        <p14:creationId xmlns:p14="http://schemas.microsoft.com/office/powerpoint/2010/main" val="763624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5459">
                                            <p:txEl>
                                              <p:pRg st="0" end="0"/>
                                            </p:txEl>
                                          </p:spTgt>
                                        </p:tgtEl>
                                        <p:attrNameLst>
                                          <p:attrName>style.visibility</p:attrName>
                                        </p:attrNameLst>
                                      </p:cBhvr>
                                      <p:to>
                                        <p:strVal val="visible"/>
                                      </p:to>
                                    </p:set>
                                    <p:anim calcmode="lin" valueType="num">
                                      <p:cBhvr additive="base">
                                        <p:cTn id="7" dur="500" fill="hold"/>
                                        <p:tgtEl>
                                          <p:spTgt spid="2754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54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5459">
                                            <p:txEl>
                                              <p:pRg st="1" end="1"/>
                                            </p:txEl>
                                          </p:spTgt>
                                        </p:tgtEl>
                                        <p:attrNameLst>
                                          <p:attrName>style.visibility</p:attrName>
                                        </p:attrNameLst>
                                      </p:cBhvr>
                                      <p:to>
                                        <p:strVal val="visible"/>
                                      </p:to>
                                    </p:set>
                                    <p:anim calcmode="lin" valueType="num">
                                      <p:cBhvr additive="base">
                                        <p:cTn id="13" dur="500" fill="hold"/>
                                        <p:tgtEl>
                                          <p:spTgt spid="2754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54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5459">
                                            <p:txEl>
                                              <p:pRg st="2" end="2"/>
                                            </p:txEl>
                                          </p:spTgt>
                                        </p:tgtEl>
                                        <p:attrNameLst>
                                          <p:attrName>style.visibility</p:attrName>
                                        </p:attrNameLst>
                                      </p:cBhvr>
                                      <p:to>
                                        <p:strVal val="visible"/>
                                      </p:to>
                                    </p:set>
                                    <p:anim calcmode="lin" valueType="num">
                                      <p:cBhvr additive="base">
                                        <p:cTn id="19" dur="500" fill="hold"/>
                                        <p:tgtEl>
                                          <p:spTgt spid="27545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545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9"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41988" name="Slide Number Placeholder 5"/>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B99DC0C-FE80-4D06-AFA9-D0A1A0F91853}" type="slidenum">
              <a:rPr lang="en-US" altLang="en-US"/>
              <a:pPr eaLnBrk="1" hangingPunct="1"/>
              <a:t>106</a:t>
            </a:fld>
            <a:endParaRPr lang="en-US" altLang="en-US"/>
          </a:p>
        </p:txBody>
      </p:sp>
      <p:sp>
        <p:nvSpPr>
          <p:cNvPr id="41989" name="AutoShape 2"/>
          <p:cNvSpPr>
            <a:spLocks noGrp="1" noChangeArrowheads="1"/>
          </p:cNvSpPr>
          <p:nvPr>
            <p:ph type="title"/>
          </p:nvPr>
        </p:nvSpPr>
        <p:spPr>
          <a:xfrm>
            <a:off x="1114425" y="1175920"/>
            <a:ext cx="10767646" cy="740194"/>
          </a:xfrm>
        </p:spPr>
        <p:txBody>
          <a:bodyPr/>
          <a:lstStyle/>
          <a:p>
            <a:pPr eaLnBrk="1" hangingPunct="1"/>
            <a:r>
              <a:rPr lang="en-US" altLang="en-US" sz="3400"/>
              <a:t>b) Phân cấp của sơ đồ</a:t>
            </a:r>
            <a:endParaRPr lang="vi-VN" altLang="en-US" sz="3400"/>
          </a:p>
        </p:txBody>
      </p:sp>
      <p:sp>
        <p:nvSpPr>
          <p:cNvPr id="41990" name="Rectangle 3"/>
          <p:cNvSpPr>
            <a:spLocks noGrp="1" noChangeArrowheads="1"/>
          </p:cNvSpPr>
          <p:nvPr>
            <p:ph type="body" idx="1"/>
          </p:nvPr>
        </p:nvSpPr>
        <p:spPr>
          <a:xfrm>
            <a:off x="1114425" y="1916114"/>
            <a:ext cx="9445625" cy="4465637"/>
          </a:xfrm>
        </p:spPr>
        <p:txBody>
          <a:bodyPr>
            <a:normAutofit/>
          </a:bodyPr>
          <a:lstStyle/>
          <a:p>
            <a:pPr algn="just" eaLnBrk="1" hangingPunct="1">
              <a:lnSpc>
                <a:spcPct val="105000"/>
              </a:lnSpc>
            </a:pPr>
            <a:r>
              <a:rPr lang="en-US" altLang="en-US"/>
              <a:t>HTTT là thực thể khá phức tạp</a:t>
            </a:r>
          </a:p>
          <a:p>
            <a:pPr algn="just" eaLnBrk="1" hangingPunct="1">
              <a:lnSpc>
                <a:spcPct val="105000"/>
              </a:lnSpc>
            </a:pPr>
            <a:r>
              <a:rPr lang="en-US" altLang="en-US"/>
              <a:t>Gồm nhiều thành phần, nhiều chức năng, nhiều cấp hệ nên</a:t>
            </a:r>
          </a:p>
          <a:p>
            <a:pPr algn="just" eaLnBrk="1" hangingPunct="1">
              <a:lnSpc>
                <a:spcPct val="105000"/>
              </a:lnSpc>
              <a:buFont typeface="Wingdings" panose="05000000000000000000" pitchFamily="2" charset="2"/>
              <a:buNone/>
            </a:pPr>
            <a:r>
              <a:rPr lang="en-US" altLang="en-US"/>
              <a:t>=&gt; Phải phân cấp sơ đồ chức năng của HTTT theo cấu trúc hình cây</a:t>
            </a:r>
            <a:endParaRPr lang="vi-VN" altLang="en-US"/>
          </a:p>
        </p:txBody>
      </p:sp>
      <p:sp>
        <p:nvSpPr>
          <p:cNvPr id="7" name="AutoShape 2"/>
          <p:cNvSpPr txBox="1">
            <a:spLocks noChangeArrowheads="1"/>
          </p:cNvSpPr>
          <p:nvPr/>
        </p:nvSpPr>
        <p:spPr>
          <a:xfrm>
            <a:off x="838200" y="365126"/>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solidFill>
                  <a:schemeClr val="accent6"/>
                </a:solidFill>
              </a:rPr>
              <a:t>3.1.4.1. Sơ đồ phân cấp chức năng (tt)</a:t>
            </a:r>
            <a:endParaRPr lang="vi-VN" altLang="en-US" sz="3400" b="1" i="1" dirty="0">
              <a:solidFill>
                <a:schemeClr val="accent6"/>
              </a:solidFill>
            </a:endParaRPr>
          </a:p>
        </p:txBody>
      </p:sp>
    </p:spTree>
    <p:extLst>
      <p:ext uri="{BB962C8B-B14F-4D97-AF65-F5344CB8AC3E}">
        <p14:creationId xmlns:p14="http://schemas.microsoft.com/office/powerpoint/2010/main" val="38437569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43012" name="Slide Number Placeholder 5"/>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729647E-A015-4707-AE04-52CCF93F4062}" type="slidenum">
              <a:rPr lang="en-US" altLang="en-US"/>
              <a:pPr eaLnBrk="1" hangingPunct="1"/>
              <a:t>107</a:t>
            </a:fld>
            <a:endParaRPr lang="en-US" altLang="en-US"/>
          </a:p>
        </p:txBody>
      </p:sp>
      <p:sp>
        <p:nvSpPr>
          <p:cNvPr id="43013" name="AutoShape 2"/>
          <p:cNvSpPr>
            <a:spLocks noGrp="1" noChangeArrowheads="1"/>
          </p:cNvSpPr>
          <p:nvPr>
            <p:ph type="title"/>
          </p:nvPr>
        </p:nvSpPr>
        <p:spPr>
          <a:xfrm>
            <a:off x="862012" y="1250952"/>
            <a:ext cx="10767646" cy="740194"/>
          </a:xfrm>
        </p:spPr>
        <p:txBody>
          <a:bodyPr/>
          <a:lstStyle/>
          <a:p>
            <a:pPr eaLnBrk="1" hangingPunct="1"/>
            <a:r>
              <a:rPr lang="vi-VN" altLang="en-US" sz="2800"/>
              <a:t>c) Quy tắc xây dựng SĐPCCN</a:t>
            </a:r>
          </a:p>
        </p:txBody>
      </p:sp>
      <p:sp>
        <p:nvSpPr>
          <p:cNvPr id="43014" name="Rectangle 3"/>
          <p:cNvSpPr>
            <a:spLocks noGrp="1" noChangeArrowheads="1"/>
          </p:cNvSpPr>
          <p:nvPr>
            <p:ph type="body" idx="1"/>
          </p:nvPr>
        </p:nvSpPr>
        <p:spPr>
          <a:xfrm>
            <a:off x="862012" y="2081580"/>
            <a:ext cx="10767646" cy="4981209"/>
          </a:xfrm>
        </p:spPr>
        <p:txBody>
          <a:bodyPr>
            <a:normAutofit/>
          </a:bodyPr>
          <a:lstStyle/>
          <a:p>
            <a:pPr eaLnBrk="1" hangingPunct="1"/>
            <a:r>
              <a:rPr lang="fr-FR" altLang="en-US" b="1"/>
              <a:t>Một sơ đồ chức năng đầy đủ bao gồm:</a:t>
            </a:r>
            <a:endParaRPr lang="en-US" altLang="en-US" b="1"/>
          </a:p>
          <a:p>
            <a:pPr lvl="1" eaLnBrk="1" hangingPunct="1"/>
            <a:r>
              <a:rPr lang="en-US" altLang="en-US" sz="2800"/>
              <a:t>Tên chức năng</a:t>
            </a:r>
            <a:endParaRPr lang="fr-FR" altLang="en-US" sz="2800"/>
          </a:p>
          <a:p>
            <a:pPr lvl="1" eaLnBrk="1" hangingPunct="1"/>
            <a:r>
              <a:rPr lang="fr-FR" altLang="en-US" sz="2800"/>
              <a:t>Đầu ra của chức năng</a:t>
            </a:r>
          </a:p>
          <a:p>
            <a:pPr lvl="1" eaLnBrk="1" hangingPunct="1"/>
            <a:r>
              <a:rPr lang="fr-FR" altLang="en-US" sz="2800"/>
              <a:t>Mô tả các chức năng</a:t>
            </a:r>
          </a:p>
          <a:p>
            <a:pPr lvl="1" eaLnBrk="1" hangingPunct="1"/>
            <a:r>
              <a:rPr lang="fr-FR" altLang="en-US" sz="2800"/>
              <a:t>Đầu vào của các chức năng</a:t>
            </a:r>
            <a:endParaRPr lang="vi-VN" altLang="en-US" sz="2800"/>
          </a:p>
        </p:txBody>
      </p:sp>
      <p:sp>
        <p:nvSpPr>
          <p:cNvPr id="7" name="AutoShape 2"/>
          <p:cNvSpPr txBox="1">
            <a:spLocks noChangeArrowheads="1"/>
          </p:cNvSpPr>
          <p:nvPr/>
        </p:nvSpPr>
        <p:spPr>
          <a:xfrm>
            <a:off x="862012" y="236460"/>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solidFill>
                  <a:schemeClr val="accent6"/>
                </a:solidFill>
              </a:rPr>
              <a:t>3.1.4.1. Sơ đồ phân cấp chức năng (tt)</a:t>
            </a:r>
            <a:endParaRPr lang="vi-VN" altLang="en-US" sz="3400" b="1" i="1" dirty="0">
              <a:solidFill>
                <a:schemeClr val="accent6"/>
              </a:solidFill>
            </a:endParaRPr>
          </a:p>
        </p:txBody>
      </p:sp>
    </p:spTree>
    <p:extLst>
      <p:ext uri="{BB962C8B-B14F-4D97-AF65-F5344CB8AC3E}">
        <p14:creationId xmlns:p14="http://schemas.microsoft.com/office/powerpoint/2010/main" val="35526481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44036" name="Slide Number Placeholder 4"/>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29F8635-6172-4566-9F3B-8EED9A8E4EDB}" type="slidenum">
              <a:rPr lang="en-US" altLang="en-US"/>
              <a:pPr eaLnBrk="1" hangingPunct="1"/>
              <a:t>108</a:t>
            </a:fld>
            <a:endParaRPr lang="en-US" altLang="en-US"/>
          </a:p>
        </p:txBody>
      </p:sp>
      <p:sp>
        <p:nvSpPr>
          <p:cNvPr id="44037" name="AutoShape 4"/>
          <p:cNvSpPr>
            <a:spLocks noGrp="1" noChangeArrowheads="1"/>
          </p:cNvSpPr>
          <p:nvPr>
            <p:ph type="title"/>
          </p:nvPr>
        </p:nvSpPr>
        <p:spPr/>
        <p:txBody>
          <a:bodyPr/>
          <a:lstStyle/>
          <a:p>
            <a:pPr eaLnBrk="1" hangingPunct="1"/>
            <a:r>
              <a:rPr lang="vi-VN" altLang="en-US" sz="3400"/>
              <a:t>Ví dụ SĐPCCN</a:t>
            </a:r>
          </a:p>
        </p:txBody>
      </p:sp>
      <p:pic>
        <p:nvPicPr>
          <p:cNvPr id="44038" name="Picture 6"/>
          <p:cNvPicPr>
            <a:picLocks noChangeAspect="1" noChangeArrowheads="1"/>
          </p:cNvPicPr>
          <p:nvPr/>
        </p:nvPicPr>
        <p:blipFill>
          <a:blip r:embed="rId3">
            <a:extLst>
              <a:ext uri="{28A0092B-C50C-407E-A947-70E740481C1C}">
                <a14:useLocalDpi xmlns:a14="http://schemas.microsoft.com/office/drawing/2010/main" val="0"/>
              </a:ext>
            </a:extLst>
          </a:blip>
          <a:srcRect l="23944" t="29930" r="26172" b="35417"/>
          <a:stretch>
            <a:fillRect/>
          </a:stretch>
        </p:blipFill>
        <p:spPr bwMode="auto">
          <a:xfrm>
            <a:off x="2117725" y="1273176"/>
            <a:ext cx="7956550" cy="4105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77983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45060" name="Slide Number Placeholder 5"/>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78EC093-331C-4C3F-B48A-686FB96454E0}" type="slidenum">
              <a:rPr lang="en-US" altLang="en-US"/>
              <a:pPr eaLnBrk="1" hangingPunct="1"/>
              <a:t>109</a:t>
            </a:fld>
            <a:endParaRPr lang="en-US" altLang="en-US"/>
          </a:p>
        </p:txBody>
      </p:sp>
      <p:sp>
        <p:nvSpPr>
          <p:cNvPr id="45061" name="AutoShape 2"/>
          <p:cNvSpPr>
            <a:spLocks noGrp="1" noChangeArrowheads="1"/>
          </p:cNvSpPr>
          <p:nvPr>
            <p:ph type="title"/>
          </p:nvPr>
        </p:nvSpPr>
        <p:spPr>
          <a:xfrm>
            <a:off x="1138237" y="1550989"/>
            <a:ext cx="10767646" cy="740194"/>
          </a:xfrm>
        </p:spPr>
        <p:txBody>
          <a:bodyPr>
            <a:normAutofit/>
          </a:bodyPr>
          <a:lstStyle/>
          <a:p>
            <a:pPr eaLnBrk="1" hangingPunct="1"/>
            <a:r>
              <a:rPr lang="vi-VN" altLang="en-US" sz="3600"/>
              <a:t>c) Quy tắc xây dựng SĐPCCN</a:t>
            </a:r>
          </a:p>
        </p:txBody>
      </p:sp>
      <p:sp>
        <p:nvSpPr>
          <p:cNvPr id="280579" name="Rectangle 3"/>
          <p:cNvSpPr>
            <a:spLocks noGrp="1" noChangeArrowheads="1"/>
          </p:cNvSpPr>
          <p:nvPr>
            <p:ph type="body" idx="1"/>
          </p:nvPr>
        </p:nvSpPr>
        <p:spPr>
          <a:xfrm>
            <a:off x="1138237" y="2381617"/>
            <a:ext cx="10767646" cy="4981209"/>
          </a:xfrm>
        </p:spPr>
        <p:txBody>
          <a:bodyPr/>
          <a:lstStyle/>
          <a:p>
            <a:pPr algn="just" eaLnBrk="1" hangingPunct="1"/>
            <a:r>
              <a:rPr lang="en-US" altLang="en-US"/>
              <a:t>Xác định mức nào là mức thấp nhất</a:t>
            </a:r>
          </a:p>
          <a:p>
            <a:pPr algn="just" eaLnBrk="1" hangingPunct="1"/>
            <a:r>
              <a:rPr lang="en-US" altLang="en-US"/>
              <a:t>Chức năng cấp thấp nhất chỉ nên có một nhiệm vụ hoặc một nhóm các nhiệm vụ nhỏ do cá nhân đảm nhiệm</a:t>
            </a:r>
          </a:p>
          <a:p>
            <a:pPr algn="just" eaLnBrk="1" hangingPunct="1"/>
            <a:r>
              <a:rPr lang="en-US" altLang="en-US"/>
              <a:t>SĐPCCN có thể trình bày trong nhiều trang</a:t>
            </a:r>
          </a:p>
        </p:txBody>
      </p:sp>
      <p:sp>
        <p:nvSpPr>
          <p:cNvPr id="7" name="AutoShape 2"/>
          <p:cNvSpPr txBox="1">
            <a:spLocks noChangeArrowheads="1"/>
          </p:cNvSpPr>
          <p:nvPr/>
        </p:nvSpPr>
        <p:spPr>
          <a:xfrm>
            <a:off x="838200" y="365126"/>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solidFill>
                  <a:schemeClr val="accent6"/>
                </a:solidFill>
              </a:rPr>
              <a:t>3.1.4.1. Sơ đồ phân cấp chức năng (tt)</a:t>
            </a:r>
            <a:endParaRPr lang="vi-VN" altLang="en-US" sz="3400" b="1" i="1" dirty="0">
              <a:solidFill>
                <a:schemeClr val="accent6"/>
              </a:solidFill>
            </a:endParaRPr>
          </a:p>
        </p:txBody>
      </p:sp>
    </p:spTree>
    <p:extLst>
      <p:ext uri="{BB962C8B-B14F-4D97-AF65-F5344CB8AC3E}">
        <p14:creationId xmlns:p14="http://schemas.microsoft.com/office/powerpoint/2010/main" val="21987832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0579">
                                            <p:txEl>
                                              <p:pRg st="0" end="0"/>
                                            </p:txEl>
                                          </p:spTgt>
                                        </p:tgtEl>
                                        <p:attrNameLst>
                                          <p:attrName>style.visibility</p:attrName>
                                        </p:attrNameLst>
                                      </p:cBhvr>
                                      <p:to>
                                        <p:strVal val="visible"/>
                                      </p:to>
                                    </p:set>
                                    <p:anim calcmode="lin" valueType="num">
                                      <p:cBhvr additive="base">
                                        <p:cTn id="7" dur="500" fill="hold"/>
                                        <p:tgtEl>
                                          <p:spTgt spid="2805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05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0579">
                                            <p:txEl>
                                              <p:pRg st="1" end="1"/>
                                            </p:txEl>
                                          </p:spTgt>
                                        </p:tgtEl>
                                        <p:attrNameLst>
                                          <p:attrName>style.visibility</p:attrName>
                                        </p:attrNameLst>
                                      </p:cBhvr>
                                      <p:to>
                                        <p:strVal val="visible"/>
                                      </p:to>
                                    </p:set>
                                    <p:anim calcmode="lin" valueType="num">
                                      <p:cBhvr additive="base">
                                        <p:cTn id="13" dur="500" fill="hold"/>
                                        <p:tgtEl>
                                          <p:spTgt spid="28057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805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0579">
                                            <p:txEl>
                                              <p:pRg st="2" end="2"/>
                                            </p:txEl>
                                          </p:spTgt>
                                        </p:tgtEl>
                                        <p:attrNameLst>
                                          <p:attrName>style.visibility</p:attrName>
                                        </p:attrNameLst>
                                      </p:cBhvr>
                                      <p:to>
                                        <p:strVal val="visible"/>
                                      </p:to>
                                    </p:set>
                                    <p:anim calcmode="lin" valueType="num">
                                      <p:cBhvr additive="base">
                                        <p:cTn id="19" dur="500" fill="hold"/>
                                        <p:tgtEl>
                                          <p:spTgt spid="28057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8057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7569" y="1375141"/>
            <a:ext cx="10767646" cy="4981209"/>
          </a:xfrm>
        </p:spPr>
        <p:txBody>
          <a:bodyPr/>
          <a:lstStyle/>
          <a:p>
            <a:pPr marL="285750" indent="-285750" algn="just">
              <a:lnSpc>
                <a:spcPts val="4500"/>
              </a:lnSpc>
            </a:pPr>
            <a:r>
              <a:rPr lang="en-US" sz="2400"/>
              <a:t>Robot, máy móc,… vạn vật với điện toán đám mây sẽ kết nối vào những hệ thống máy tính, hệ thống này sử dụng các thuật toán để điều khiển mà không cần sự can thiệp của con người.</a:t>
            </a:r>
          </a:p>
          <a:p>
            <a:pPr marL="285750" indent="-285750" algn="just">
              <a:lnSpc>
                <a:spcPts val="4500"/>
              </a:lnSpc>
            </a:pPr>
            <a:r>
              <a:rPr lang="en-US" sz="2400"/>
              <a:t>CMCN 4.0, tạo ra hệ thống thông minh, vật liệu mới, năng lượng tái tạo, tính toán lượng tử,...</a:t>
            </a:r>
          </a:p>
          <a:p>
            <a:endParaRPr lang="en-US"/>
          </a:p>
        </p:txBody>
      </p:sp>
      <p:sp>
        <p:nvSpPr>
          <p:cNvPr id="5" name="Slide Number Placeholder 4"/>
          <p:cNvSpPr>
            <a:spLocks noGrp="1"/>
          </p:cNvSpPr>
          <p:nvPr>
            <p:ph type="sldNum" sz="quarter" idx="12"/>
          </p:nvPr>
        </p:nvSpPr>
        <p:spPr/>
        <p:txBody>
          <a:bodyPr/>
          <a:lstStyle/>
          <a:p>
            <a:pPr>
              <a:defRPr/>
            </a:pPr>
            <a:fld id="{97EAA2C1-5B8E-4A09-9B2D-47FE72982841}" type="slidenum">
              <a:rPr lang="en-GB" smtClean="0"/>
              <a:pPr>
                <a:defRPr/>
              </a:pPr>
              <a:t>11</a:t>
            </a:fld>
            <a:endParaRPr lang="en-GB"/>
          </a:p>
        </p:txBody>
      </p:sp>
      <p:sp>
        <p:nvSpPr>
          <p:cNvPr id="7" name="Title 1"/>
          <p:cNvSpPr txBox="1">
            <a:spLocks/>
          </p:cNvSpPr>
          <p:nvPr/>
        </p:nvSpPr>
        <p:spPr>
          <a:xfrm>
            <a:off x="837569" y="223458"/>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t>1.1. Thời đại công nghệ thông tin (tt)</a:t>
            </a:r>
          </a:p>
        </p:txBody>
      </p:sp>
    </p:spTree>
    <p:extLst>
      <p:ext uri="{BB962C8B-B14F-4D97-AF65-F5344CB8AC3E}">
        <p14:creationId xmlns:p14="http://schemas.microsoft.com/office/powerpoint/2010/main" val="16075920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46084" name="Slide Number Placeholder 4"/>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D43CFC9-8EB9-402B-A6CB-22662E2A42B4}" type="slidenum">
              <a:rPr lang="en-US" altLang="en-US"/>
              <a:pPr eaLnBrk="1" hangingPunct="1"/>
              <a:t>110</a:t>
            </a:fld>
            <a:endParaRPr lang="en-US" altLang="en-US"/>
          </a:p>
        </p:txBody>
      </p:sp>
      <p:sp>
        <p:nvSpPr>
          <p:cNvPr id="46085" name="AutoShape 2"/>
          <p:cNvSpPr>
            <a:spLocks noGrp="1" noChangeArrowheads="1"/>
          </p:cNvSpPr>
          <p:nvPr>
            <p:ph type="title"/>
          </p:nvPr>
        </p:nvSpPr>
        <p:spPr>
          <a:xfrm>
            <a:off x="712177" y="1140995"/>
            <a:ext cx="10767646" cy="740194"/>
          </a:xfrm>
        </p:spPr>
        <p:txBody>
          <a:bodyPr/>
          <a:lstStyle/>
          <a:p>
            <a:pPr eaLnBrk="1" hangingPunct="1"/>
            <a:r>
              <a:rPr lang="en-US" altLang="en-US" sz="3400"/>
              <a:t>Ví dụ: Các mức phân cấp</a:t>
            </a:r>
            <a:endParaRPr lang="vi-VN" altLang="en-US" sz="3400"/>
          </a:p>
        </p:txBody>
      </p:sp>
      <p:pic>
        <p:nvPicPr>
          <p:cNvPr id="46086" name="Picture 4"/>
          <p:cNvPicPr>
            <a:picLocks noChangeAspect="1" noChangeArrowheads="1"/>
          </p:cNvPicPr>
          <p:nvPr/>
        </p:nvPicPr>
        <p:blipFill>
          <a:blip r:embed="rId4">
            <a:extLst>
              <a:ext uri="{28A0092B-C50C-407E-A947-70E740481C1C}">
                <a14:useLocalDpi xmlns:a14="http://schemas.microsoft.com/office/drawing/2010/main" val="0"/>
              </a:ext>
            </a:extLst>
          </a:blip>
          <a:srcRect l="23944" t="38333" r="26402" b="40985"/>
          <a:stretch>
            <a:fillRect/>
          </a:stretch>
        </p:blipFill>
        <p:spPr bwMode="auto">
          <a:xfrm>
            <a:off x="2387601" y="1881189"/>
            <a:ext cx="7885113" cy="2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1605" name="Picture 5"/>
          <p:cNvPicPr>
            <a:picLocks noChangeAspect="1" noChangeArrowheads="1"/>
          </p:cNvPicPr>
          <p:nvPr/>
        </p:nvPicPr>
        <p:blipFill>
          <a:blip r:embed="rId4">
            <a:extLst>
              <a:ext uri="{28A0092B-C50C-407E-A947-70E740481C1C}">
                <a14:useLocalDpi xmlns:a14="http://schemas.microsoft.com/office/drawing/2010/main" val="0"/>
              </a:ext>
            </a:extLst>
          </a:blip>
          <a:srcRect l="27344" t="62630" r="32520" b="17569"/>
          <a:stretch>
            <a:fillRect/>
          </a:stretch>
        </p:blipFill>
        <p:spPr bwMode="auto">
          <a:xfrm>
            <a:off x="3035301" y="4221164"/>
            <a:ext cx="6373813" cy="196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2"/>
          <p:cNvSpPr txBox="1">
            <a:spLocks noChangeArrowheads="1"/>
          </p:cNvSpPr>
          <p:nvPr/>
        </p:nvSpPr>
        <p:spPr>
          <a:xfrm>
            <a:off x="838200" y="365126"/>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solidFill>
                  <a:schemeClr val="accent6"/>
                </a:solidFill>
              </a:rPr>
              <a:t>3.1.4.1. Sơ đồ phân cấp chức năng (tt)</a:t>
            </a:r>
            <a:endParaRPr lang="vi-VN" altLang="en-US" sz="3400" b="1" i="1" dirty="0">
              <a:solidFill>
                <a:schemeClr val="accent6"/>
              </a:solidFill>
            </a:endParaRPr>
          </a:p>
        </p:txBody>
      </p:sp>
    </p:spTree>
    <p:extLst>
      <p:ext uri="{BB962C8B-B14F-4D97-AF65-F5344CB8AC3E}">
        <p14:creationId xmlns:p14="http://schemas.microsoft.com/office/powerpoint/2010/main" val="2266978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81605"/>
                                        </p:tgtEl>
                                        <p:attrNameLst>
                                          <p:attrName>style.visibility</p:attrName>
                                        </p:attrNameLst>
                                      </p:cBhvr>
                                      <p:to>
                                        <p:strVal val="visible"/>
                                      </p:to>
                                    </p:set>
                                    <p:anim calcmode="lin" valueType="num">
                                      <p:cBhvr additive="base">
                                        <p:cTn id="7" dur="500" fill="hold"/>
                                        <p:tgtEl>
                                          <p:spTgt spid="281605"/>
                                        </p:tgtEl>
                                        <p:attrNameLst>
                                          <p:attrName>ppt_x</p:attrName>
                                        </p:attrNameLst>
                                      </p:cBhvr>
                                      <p:tavLst>
                                        <p:tav tm="0">
                                          <p:val>
                                            <p:strVal val="#ppt_x"/>
                                          </p:val>
                                        </p:tav>
                                        <p:tav tm="100000">
                                          <p:val>
                                            <p:strVal val="#ppt_x"/>
                                          </p:val>
                                        </p:tav>
                                      </p:tavLst>
                                    </p:anim>
                                    <p:anim calcmode="lin" valueType="num">
                                      <p:cBhvr additive="base">
                                        <p:cTn id="8" dur="500" fill="hold"/>
                                        <p:tgtEl>
                                          <p:spTgt spid="2816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47108" name="Slide Number Placeholder 5"/>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3FDFBD6-A0EC-49A1-9A1D-03678C299794}" type="slidenum">
              <a:rPr lang="en-US" altLang="en-US"/>
              <a:pPr eaLnBrk="1" hangingPunct="1"/>
              <a:t>111</a:t>
            </a:fld>
            <a:endParaRPr lang="en-US" altLang="en-US"/>
          </a:p>
        </p:txBody>
      </p:sp>
      <p:sp>
        <p:nvSpPr>
          <p:cNvPr id="47109" name="AutoShape 2"/>
          <p:cNvSpPr>
            <a:spLocks noGrp="1" noChangeArrowheads="1"/>
          </p:cNvSpPr>
          <p:nvPr>
            <p:ph type="title"/>
          </p:nvPr>
        </p:nvSpPr>
        <p:spPr/>
        <p:txBody>
          <a:bodyPr/>
          <a:lstStyle/>
          <a:p>
            <a:pPr eaLnBrk="1" hangingPunct="1"/>
            <a:r>
              <a:rPr lang="en-US" altLang="en-US" sz="3400" b="1" i="1" dirty="0">
                <a:solidFill>
                  <a:schemeClr val="accent6"/>
                </a:solidFill>
              </a:rPr>
              <a:t>3.1.4.2. </a:t>
            </a:r>
            <a:r>
              <a:rPr lang="en-US" altLang="en-US" sz="3400" b="1" i="1" dirty="0" err="1">
                <a:solidFill>
                  <a:schemeClr val="accent6"/>
                </a:solidFill>
              </a:rPr>
              <a:t>Sơ</a:t>
            </a:r>
            <a:r>
              <a:rPr lang="en-US" altLang="en-US" sz="3400" b="1" i="1" dirty="0">
                <a:solidFill>
                  <a:schemeClr val="accent6"/>
                </a:solidFill>
              </a:rPr>
              <a:t> </a:t>
            </a:r>
            <a:r>
              <a:rPr lang="en-US" altLang="en-US" sz="3400" b="1" i="1" dirty="0" err="1">
                <a:solidFill>
                  <a:schemeClr val="accent6"/>
                </a:solidFill>
              </a:rPr>
              <a:t>đồ</a:t>
            </a:r>
            <a:r>
              <a:rPr lang="en-US" altLang="en-US" sz="3400" b="1" i="1" dirty="0">
                <a:solidFill>
                  <a:schemeClr val="accent6"/>
                </a:solidFill>
              </a:rPr>
              <a:t> </a:t>
            </a:r>
            <a:r>
              <a:rPr lang="en-US" altLang="en-US" sz="3400" b="1" i="1" dirty="0" err="1">
                <a:solidFill>
                  <a:schemeClr val="accent6"/>
                </a:solidFill>
              </a:rPr>
              <a:t>luồng</a:t>
            </a:r>
            <a:r>
              <a:rPr lang="en-US" altLang="en-US" sz="3400" b="1" i="1" dirty="0">
                <a:solidFill>
                  <a:schemeClr val="accent6"/>
                </a:solidFill>
              </a:rPr>
              <a:t> </a:t>
            </a:r>
            <a:r>
              <a:rPr lang="en-US" altLang="en-US" sz="3400" b="1" i="1" dirty="0" err="1">
                <a:solidFill>
                  <a:schemeClr val="accent6"/>
                </a:solidFill>
              </a:rPr>
              <a:t>dữ</a:t>
            </a:r>
            <a:r>
              <a:rPr lang="en-US" altLang="en-US" sz="3400" b="1" i="1" dirty="0">
                <a:solidFill>
                  <a:schemeClr val="accent6"/>
                </a:solidFill>
              </a:rPr>
              <a:t> </a:t>
            </a:r>
            <a:r>
              <a:rPr lang="en-US" altLang="en-US" sz="3400" b="1" i="1" dirty="0" err="1">
                <a:solidFill>
                  <a:schemeClr val="accent6"/>
                </a:solidFill>
              </a:rPr>
              <a:t>liệu</a:t>
            </a:r>
            <a:r>
              <a:rPr lang="en-US" altLang="en-US" sz="3400" b="1" i="1" dirty="0">
                <a:solidFill>
                  <a:schemeClr val="accent6"/>
                </a:solidFill>
              </a:rPr>
              <a:t> - DFD</a:t>
            </a:r>
            <a:endParaRPr lang="vi-VN" altLang="en-US" sz="3400" b="1" i="1" dirty="0">
              <a:solidFill>
                <a:schemeClr val="accent6"/>
              </a:solidFill>
            </a:endParaRPr>
          </a:p>
        </p:txBody>
      </p:sp>
      <p:sp>
        <p:nvSpPr>
          <p:cNvPr id="47110" name="Rectangle 3"/>
          <p:cNvSpPr>
            <a:spLocks noGrp="1" noChangeArrowheads="1"/>
          </p:cNvSpPr>
          <p:nvPr>
            <p:ph type="body" idx="1"/>
          </p:nvPr>
        </p:nvSpPr>
        <p:spPr>
          <a:xfrm>
            <a:off x="1195387" y="1477160"/>
            <a:ext cx="10767646" cy="4981209"/>
          </a:xfrm>
        </p:spPr>
        <p:txBody>
          <a:bodyPr/>
          <a:lstStyle/>
          <a:p>
            <a:pPr eaLnBrk="1" hangingPunct="1">
              <a:lnSpc>
                <a:spcPct val="150000"/>
              </a:lnSpc>
            </a:pPr>
            <a:r>
              <a:rPr lang="vi-VN" altLang="en-US"/>
              <a:t>Khái niệm</a:t>
            </a:r>
            <a:endParaRPr lang="fr-FR" altLang="en-US"/>
          </a:p>
          <a:p>
            <a:pPr eaLnBrk="1" hangingPunct="1">
              <a:lnSpc>
                <a:spcPct val="150000"/>
              </a:lnSpc>
            </a:pPr>
            <a:r>
              <a:rPr lang="fr-FR" altLang="en-US"/>
              <a:t>Ví dụ</a:t>
            </a:r>
            <a:endParaRPr lang="vi-VN" altLang="en-US"/>
          </a:p>
          <a:p>
            <a:pPr eaLnBrk="1" hangingPunct="1">
              <a:lnSpc>
                <a:spcPct val="150000"/>
              </a:lnSpc>
            </a:pPr>
            <a:r>
              <a:rPr lang="fr-FR" altLang="en-US"/>
              <a:t>Các ký pháp của sơ đồ DFD (Data Flow Diagram)</a:t>
            </a:r>
          </a:p>
          <a:p>
            <a:pPr eaLnBrk="1" hangingPunct="1">
              <a:lnSpc>
                <a:spcPct val="150000"/>
              </a:lnSpc>
            </a:pPr>
            <a:r>
              <a:rPr lang="en-US" altLang="en-US"/>
              <a:t>Sơ đồ ngữ cảnh hệ thống</a:t>
            </a:r>
            <a:endParaRPr lang="vi-VN" altLang="en-US"/>
          </a:p>
        </p:txBody>
      </p:sp>
    </p:spTree>
    <p:extLst>
      <p:ext uri="{BB962C8B-B14F-4D97-AF65-F5344CB8AC3E}">
        <p14:creationId xmlns:p14="http://schemas.microsoft.com/office/powerpoint/2010/main" val="6864558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48132" name="Slide Number Placeholder 5"/>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086A988-3476-428E-B1E7-B864D82C28C4}" type="slidenum">
              <a:rPr lang="en-US" altLang="en-US"/>
              <a:pPr eaLnBrk="1" hangingPunct="1"/>
              <a:t>112</a:t>
            </a:fld>
            <a:endParaRPr lang="en-US" altLang="en-US"/>
          </a:p>
        </p:txBody>
      </p:sp>
      <p:sp>
        <p:nvSpPr>
          <p:cNvPr id="48133" name="AutoShape 2"/>
          <p:cNvSpPr>
            <a:spLocks noGrp="1" noChangeArrowheads="1"/>
          </p:cNvSpPr>
          <p:nvPr>
            <p:ph type="title"/>
          </p:nvPr>
        </p:nvSpPr>
        <p:spPr>
          <a:xfrm>
            <a:off x="1152524" y="1379539"/>
            <a:ext cx="10767646" cy="740194"/>
          </a:xfrm>
        </p:spPr>
        <p:txBody>
          <a:bodyPr/>
          <a:lstStyle/>
          <a:p>
            <a:pPr eaLnBrk="1" hangingPunct="1"/>
            <a:r>
              <a:rPr lang="en-US" altLang="en-US" sz="2800"/>
              <a:t>a) Khái niệm DFD</a:t>
            </a:r>
            <a:endParaRPr lang="vi-VN" altLang="en-US" sz="2800"/>
          </a:p>
        </p:txBody>
      </p:sp>
      <p:sp>
        <p:nvSpPr>
          <p:cNvPr id="48134" name="Rectangle 3"/>
          <p:cNvSpPr>
            <a:spLocks noGrp="1" noChangeArrowheads="1"/>
          </p:cNvSpPr>
          <p:nvPr>
            <p:ph type="body" idx="1"/>
          </p:nvPr>
        </p:nvSpPr>
        <p:spPr>
          <a:xfrm>
            <a:off x="1152524" y="2210167"/>
            <a:ext cx="10767646" cy="4981209"/>
          </a:xfrm>
        </p:spPr>
        <p:txBody>
          <a:bodyPr>
            <a:normAutofit/>
          </a:bodyPr>
          <a:lstStyle/>
          <a:p>
            <a:pPr eaLnBrk="1" hangingPunct="1"/>
            <a:r>
              <a:rPr lang="en-US" altLang="en-US"/>
              <a:t>Sơ đồ dòng dữ liệu là một công cụ dùng để trợ giúp bốn hoạt động chính của các phân tích viên hệ thống :</a:t>
            </a:r>
          </a:p>
          <a:p>
            <a:pPr lvl="1" eaLnBrk="1" hangingPunct="1">
              <a:lnSpc>
                <a:spcPct val="150000"/>
              </a:lnSpc>
              <a:buFont typeface="Wingdings" panose="05000000000000000000" pitchFamily="2" charset="2"/>
              <a:buChar char="Ø"/>
            </a:pPr>
            <a:r>
              <a:rPr lang="en-US" altLang="en-US" sz="2800"/>
              <a:t>Phân tích</a:t>
            </a:r>
          </a:p>
          <a:p>
            <a:pPr lvl="1" eaLnBrk="1" hangingPunct="1">
              <a:lnSpc>
                <a:spcPct val="150000"/>
              </a:lnSpc>
              <a:buFont typeface="Wingdings" panose="05000000000000000000" pitchFamily="2" charset="2"/>
              <a:buChar char="Ø"/>
            </a:pPr>
            <a:r>
              <a:rPr lang="en-US" altLang="en-US" sz="2800"/>
              <a:t>Thiết kế</a:t>
            </a:r>
          </a:p>
          <a:p>
            <a:pPr lvl="1" eaLnBrk="1" hangingPunct="1">
              <a:lnSpc>
                <a:spcPct val="150000"/>
              </a:lnSpc>
              <a:buFont typeface="Wingdings" panose="05000000000000000000" pitchFamily="2" charset="2"/>
              <a:buChar char="Ø"/>
            </a:pPr>
            <a:r>
              <a:rPr lang="en-US" altLang="en-US" sz="2800"/>
              <a:t>Biểu đạt</a:t>
            </a:r>
          </a:p>
          <a:p>
            <a:pPr lvl="1" eaLnBrk="1" hangingPunct="1">
              <a:lnSpc>
                <a:spcPct val="150000"/>
              </a:lnSpc>
              <a:buFont typeface="Wingdings" panose="05000000000000000000" pitchFamily="2" charset="2"/>
              <a:buChar char="Ø"/>
            </a:pPr>
            <a:r>
              <a:rPr lang="en-US" altLang="en-US" sz="2800"/>
              <a:t>Tài liệu</a:t>
            </a:r>
            <a:endParaRPr lang="vi-VN" altLang="en-US" sz="2800"/>
          </a:p>
        </p:txBody>
      </p:sp>
      <p:sp>
        <p:nvSpPr>
          <p:cNvPr id="7" name="AutoShape 2"/>
          <p:cNvSpPr txBox="1">
            <a:spLocks noChangeArrowheads="1"/>
          </p:cNvSpPr>
          <p:nvPr/>
        </p:nvSpPr>
        <p:spPr>
          <a:xfrm>
            <a:off x="995362" y="345990"/>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solidFill>
                  <a:schemeClr val="accent6"/>
                </a:solidFill>
              </a:rPr>
              <a:t>3.1.4.2. Sơ đồ luồng dữ liệu – DFD (tt)</a:t>
            </a:r>
            <a:endParaRPr lang="vi-VN" altLang="en-US" sz="3400" b="1" i="1" dirty="0">
              <a:solidFill>
                <a:schemeClr val="accent6"/>
              </a:solidFill>
            </a:endParaRPr>
          </a:p>
        </p:txBody>
      </p:sp>
    </p:spTree>
    <p:extLst>
      <p:ext uri="{BB962C8B-B14F-4D97-AF65-F5344CB8AC3E}">
        <p14:creationId xmlns:p14="http://schemas.microsoft.com/office/powerpoint/2010/main" val="23483487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49156" name="Slide Number Placeholder 4"/>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80B29BC-641B-4302-B8F5-60661B16886A}" type="slidenum">
              <a:rPr lang="en-US" altLang="en-US"/>
              <a:pPr eaLnBrk="1" hangingPunct="1"/>
              <a:t>113</a:t>
            </a:fld>
            <a:endParaRPr lang="en-US" altLang="en-US"/>
          </a:p>
        </p:txBody>
      </p:sp>
      <p:sp>
        <p:nvSpPr>
          <p:cNvPr id="49157" name="AutoShape 4"/>
          <p:cNvSpPr>
            <a:spLocks noGrp="1" noChangeArrowheads="1"/>
          </p:cNvSpPr>
          <p:nvPr>
            <p:ph type="title"/>
          </p:nvPr>
        </p:nvSpPr>
        <p:spPr>
          <a:xfrm>
            <a:off x="838200" y="996532"/>
            <a:ext cx="10767646" cy="740194"/>
          </a:xfrm>
        </p:spPr>
        <p:txBody>
          <a:bodyPr/>
          <a:lstStyle/>
          <a:p>
            <a:pPr eaLnBrk="1" hangingPunct="1"/>
            <a:r>
              <a:rPr lang="en-US" altLang="en-US" sz="3400"/>
              <a:t>b) Ví dụ DFD</a:t>
            </a:r>
            <a:endParaRPr lang="vi-VN" altLang="en-US" sz="3400"/>
          </a:p>
        </p:txBody>
      </p:sp>
      <p:pic>
        <p:nvPicPr>
          <p:cNvPr id="49158" name="Picture 5"/>
          <p:cNvPicPr>
            <a:picLocks noChangeAspect="1" noChangeArrowheads="1"/>
          </p:cNvPicPr>
          <p:nvPr/>
        </p:nvPicPr>
        <p:blipFill>
          <a:blip r:embed="rId3">
            <a:extLst>
              <a:ext uri="{28A0092B-C50C-407E-A947-70E740481C1C}">
                <a14:useLocalDpi xmlns:a14="http://schemas.microsoft.com/office/drawing/2010/main" val="0"/>
              </a:ext>
            </a:extLst>
          </a:blip>
          <a:srcRect l="22643" t="32014" r="35040" b="30717"/>
          <a:stretch>
            <a:fillRect/>
          </a:stretch>
        </p:blipFill>
        <p:spPr bwMode="auto">
          <a:xfrm>
            <a:off x="2651919" y="1708152"/>
            <a:ext cx="6659562" cy="366553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9" name="Rectangle 7"/>
          <p:cNvSpPr>
            <a:spLocks noChangeArrowheads="1"/>
          </p:cNvSpPr>
          <p:nvPr/>
        </p:nvSpPr>
        <p:spPr bwMode="auto">
          <a:xfrm>
            <a:off x="4908550" y="5589589"/>
            <a:ext cx="53784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a:solidFill>
                  <a:srgbClr val="1C1C1C"/>
                </a:solidFill>
              </a:rPr>
              <a:t>**: Quản lý tài chính</a:t>
            </a:r>
            <a:endParaRPr lang="vi-VN" altLang="en-US">
              <a:solidFill>
                <a:srgbClr val="1C1C1C"/>
              </a:solidFill>
            </a:endParaRPr>
          </a:p>
          <a:p>
            <a:pPr eaLnBrk="1" hangingPunct="1"/>
            <a:r>
              <a:rPr lang="en-US" altLang="en-US">
                <a:solidFill>
                  <a:srgbClr val="1C1C1C"/>
                </a:solidFill>
              </a:rPr>
              <a:t>1- Thông tin ký nhận.          2 - Thông tin giao nhận </a:t>
            </a:r>
            <a:endParaRPr lang="vi-VN" altLang="en-US">
              <a:solidFill>
                <a:srgbClr val="1C1C1C"/>
              </a:solidFill>
            </a:endParaRPr>
          </a:p>
          <a:p>
            <a:pPr eaLnBrk="1" hangingPunct="1"/>
            <a:r>
              <a:rPr lang="fr-FR" altLang="en-US">
                <a:solidFill>
                  <a:srgbClr val="1C1C1C"/>
                </a:solidFill>
              </a:rPr>
              <a:t>3- TT hoá đơn mua hàng.   4 - TT trả tiền</a:t>
            </a:r>
          </a:p>
        </p:txBody>
      </p:sp>
      <p:sp>
        <p:nvSpPr>
          <p:cNvPr id="8" name="AutoShape 2"/>
          <p:cNvSpPr txBox="1">
            <a:spLocks noChangeArrowheads="1"/>
          </p:cNvSpPr>
          <p:nvPr/>
        </p:nvSpPr>
        <p:spPr>
          <a:xfrm>
            <a:off x="838200" y="365126"/>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solidFill>
                  <a:schemeClr val="accent6"/>
                </a:solidFill>
              </a:rPr>
              <a:t>3.1.4.2. Sơ đồ luồng dữ liệu – DFD (tt)</a:t>
            </a:r>
            <a:endParaRPr lang="vi-VN" altLang="en-US" sz="3400" b="1" i="1" dirty="0">
              <a:solidFill>
                <a:schemeClr val="accent6"/>
              </a:solidFill>
            </a:endParaRPr>
          </a:p>
        </p:txBody>
      </p:sp>
    </p:spTree>
    <p:extLst>
      <p:ext uri="{BB962C8B-B14F-4D97-AF65-F5344CB8AC3E}">
        <p14:creationId xmlns:p14="http://schemas.microsoft.com/office/powerpoint/2010/main" val="11771728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50180" name="Slide Number Placeholder 5"/>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12BAEB3-D400-459F-8DCA-75004CA3C7D6}" type="slidenum">
              <a:rPr lang="en-US" altLang="en-US"/>
              <a:pPr eaLnBrk="1" hangingPunct="1"/>
              <a:t>114</a:t>
            </a:fld>
            <a:endParaRPr lang="en-US" altLang="en-US"/>
          </a:p>
        </p:txBody>
      </p:sp>
      <p:sp>
        <p:nvSpPr>
          <p:cNvPr id="50181" name="AutoShape 2"/>
          <p:cNvSpPr>
            <a:spLocks noGrp="1" noChangeArrowheads="1"/>
          </p:cNvSpPr>
          <p:nvPr>
            <p:ph type="title"/>
          </p:nvPr>
        </p:nvSpPr>
        <p:spPr>
          <a:xfrm>
            <a:off x="747712" y="1565276"/>
            <a:ext cx="10767646" cy="740194"/>
          </a:xfrm>
        </p:spPr>
        <p:txBody>
          <a:bodyPr/>
          <a:lstStyle/>
          <a:p>
            <a:pPr eaLnBrk="1" hangingPunct="1"/>
            <a:r>
              <a:rPr lang="en-US" altLang="en-US" sz="3400"/>
              <a:t>c) Các ký pháp sử dụng trong DFD</a:t>
            </a:r>
            <a:endParaRPr lang="vi-VN" altLang="en-US" sz="3400"/>
          </a:p>
        </p:txBody>
      </p:sp>
      <p:sp>
        <p:nvSpPr>
          <p:cNvPr id="50182" name="Rectangle 3"/>
          <p:cNvSpPr>
            <a:spLocks noGrp="1" noChangeArrowheads="1"/>
          </p:cNvSpPr>
          <p:nvPr>
            <p:ph type="body" idx="1"/>
          </p:nvPr>
        </p:nvSpPr>
        <p:spPr>
          <a:xfrm>
            <a:off x="747712" y="2395904"/>
            <a:ext cx="10767646" cy="4981209"/>
          </a:xfrm>
        </p:spPr>
        <p:txBody>
          <a:bodyPr/>
          <a:lstStyle/>
          <a:p>
            <a:pPr lvl="1" eaLnBrk="1" hangingPunct="1"/>
            <a:r>
              <a:rPr lang="en-US" altLang="en-US" sz="2800"/>
              <a:t>Quá trình hoặc chức năng</a:t>
            </a:r>
          </a:p>
          <a:p>
            <a:pPr lvl="1" eaLnBrk="1" hangingPunct="1"/>
            <a:r>
              <a:rPr lang="en-US" altLang="en-US" sz="2800"/>
              <a:t>Dòng dữ liệu</a:t>
            </a:r>
          </a:p>
          <a:p>
            <a:pPr lvl="1" eaLnBrk="1" hangingPunct="1"/>
            <a:r>
              <a:rPr lang="en-US" altLang="en-US" sz="2800"/>
              <a:t>Kho dữ liệu</a:t>
            </a:r>
          </a:p>
          <a:p>
            <a:pPr lvl="1" eaLnBrk="1" hangingPunct="1"/>
            <a:r>
              <a:rPr lang="en-US" altLang="en-US" sz="2800"/>
              <a:t>Tác nhân bên ngoài</a:t>
            </a:r>
          </a:p>
          <a:p>
            <a:pPr lvl="1" eaLnBrk="1" hangingPunct="1"/>
            <a:r>
              <a:rPr lang="en-US" altLang="en-US" sz="2800"/>
              <a:t>Tác nhân bên trong</a:t>
            </a:r>
          </a:p>
        </p:txBody>
      </p:sp>
      <p:sp>
        <p:nvSpPr>
          <p:cNvPr id="7" name="AutoShape 2"/>
          <p:cNvSpPr txBox="1">
            <a:spLocks noChangeArrowheads="1"/>
          </p:cNvSpPr>
          <p:nvPr/>
        </p:nvSpPr>
        <p:spPr>
          <a:xfrm>
            <a:off x="747712" y="307976"/>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solidFill>
                  <a:schemeClr val="accent6"/>
                </a:solidFill>
              </a:rPr>
              <a:t>3.1.4.2. Sơ đồ luồng dữ liệu – DFD (tt)</a:t>
            </a:r>
            <a:endParaRPr lang="vi-VN" altLang="en-US" sz="3400" b="1" i="1" dirty="0">
              <a:solidFill>
                <a:schemeClr val="accent6"/>
              </a:solidFill>
            </a:endParaRPr>
          </a:p>
        </p:txBody>
      </p:sp>
    </p:spTree>
    <p:extLst>
      <p:ext uri="{BB962C8B-B14F-4D97-AF65-F5344CB8AC3E}">
        <p14:creationId xmlns:p14="http://schemas.microsoft.com/office/powerpoint/2010/main" val="41923004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51204" name="Slide Number Placeholder 5"/>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9366A60-2678-4616-9971-48EED2D3C95D}" type="slidenum">
              <a:rPr lang="en-US" altLang="en-US"/>
              <a:pPr eaLnBrk="1" hangingPunct="1"/>
              <a:t>115</a:t>
            </a:fld>
            <a:endParaRPr lang="en-US" altLang="en-US"/>
          </a:p>
        </p:txBody>
      </p:sp>
      <p:sp>
        <p:nvSpPr>
          <p:cNvPr id="51205" name="AutoShape 2"/>
          <p:cNvSpPr>
            <a:spLocks noGrp="1" noChangeArrowheads="1"/>
          </p:cNvSpPr>
          <p:nvPr>
            <p:ph type="title"/>
          </p:nvPr>
        </p:nvSpPr>
        <p:spPr>
          <a:xfrm>
            <a:off x="838200" y="1150938"/>
            <a:ext cx="10767646" cy="740194"/>
          </a:xfrm>
        </p:spPr>
        <p:txBody>
          <a:bodyPr/>
          <a:lstStyle/>
          <a:p>
            <a:pPr eaLnBrk="1" hangingPunct="1"/>
            <a:r>
              <a:rPr lang="en-US" altLang="en-US" sz="3400"/>
              <a:t>Quá trình hoặc chức năng xử lý</a:t>
            </a:r>
          </a:p>
        </p:txBody>
      </p:sp>
      <p:sp>
        <p:nvSpPr>
          <p:cNvPr id="370691" name="Rectangle 3"/>
          <p:cNvSpPr>
            <a:spLocks noGrp="1" noChangeArrowheads="1"/>
          </p:cNvSpPr>
          <p:nvPr>
            <p:ph type="body" idx="1"/>
          </p:nvPr>
        </p:nvSpPr>
        <p:spPr>
          <a:xfrm>
            <a:off x="838200" y="1981566"/>
            <a:ext cx="10767646" cy="4981209"/>
          </a:xfrm>
        </p:spPr>
        <p:txBody>
          <a:bodyPr/>
          <a:lstStyle/>
          <a:p>
            <a:pPr eaLnBrk="1" hangingPunct="1">
              <a:spcBef>
                <a:spcPct val="25000"/>
              </a:spcBef>
            </a:pPr>
            <a:r>
              <a:rPr lang="en-US" altLang="en-US" sz="2600" b="1" dirty="0" err="1"/>
              <a:t>Khái</a:t>
            </a:r>
            <a:r>
              <a:rPr lang="en-US" altLang="en-US" sz="2600" b="1" dirty="0"/>
              <a:t> </a:t>
            </a:r>
            <a:r>
              <a:rPr lang="en-US" altLang="en-US" sz="2600" b="1" dirty="0" err="1"/>
              <a:t>niệm</a:t>
            </a:r>
            <a:r>
              <a:rPr lang="en-US" altLang="en-US" sz="2600" dirty="0"/>
              <a:t>: </a:t>
            </a:r>
            <a:r>
              <a:rPr lang="en-US" altLang="en-US" sz="2600" dirty="0" err="1"/>
              <a:t>Là</a:t>
            </a:r>
            <a:r>
              <a:rPr lang="en-US" altLang="en-US" sz="2600" dirty="0"/>
              <a:t> </a:t>
            </a:r>
            <a:r>
              <a:rPr lang="en-US" altLang="en-US" sz="2600" dirty="0" err="1"/>
              <a:t>chức</a:t>
            </a:r>
            <a:r>
              <a:rPr lang="en-US" altLang="en-US" sz="2600" dirty="0"/>
              <a:t> </a:t>
            </a:r>
            <a:r>
              <a:rPr lang="en-US" altLang="en-US" sz="2600" dirty="0" err="1"/>
              <a:t>năng</a:t>
            </a:r>
            <a:r>
              <a:rPr lang="en-US" altLang="en-US" sz="2600" dirty="0"/>
              <a:t> </a:t>
            </a:r>
            <a:r>
              <a:rPr lang="en-US" altLang="en-US" sz="2600" dirty="0" err="1"/>
              <a:t>biểu</a:t>
            </a:r>
            <a:r>
              <a:rPr lang="en-US" altLang="en-US" sz="2600" dirty="0"/>
              <a:t> </a:t>
            </a:r>
            <a:r>
              <a:rPr lang="en-US" altLang="en-US" sz="2600" dirty="0" err="1"/>
              <a:t>đạt</a:t>
            </a:r>
            <a:r>
              <a:rPr lang="en-US" altLang="en-US" sz="2600" dirty="0"/>
              <a:t> </a:t>
            </a:r>
            <a:r>
              <a:rPr lang="en-US" altLang="en-US" sz="2600" dirty="0" err="1"/>
              <a:t>các</a:t>
            </a:r>
            <a:r>
              <a:rPr lang="en-US" altLang="en-US" sz="2600" dirty="0"/>
              <a:t> </a:t>
            </a:r>
            <a:r>
              <a:rPr lang="en-US" altLang="en-US" sz="2600" dirty="0" err="1"/>
              <a:t>thao</a:t>
            </a:r>
            <a:r>
              <a:rPr lang="en-US" altLang="en-US" sz="2600" dirty="0"/>
              <a:t> </a:t>
            </a:r>
            <a:r>
              <a:rPr lang="en-US" altLang="en-US" sz="2600" dirty="0" err="1"/>
              <a:t>tác</a:t>
            </a:r>
            <a:r>
              <a:rPr lang="en-US" altLang="en-US" sz="2600" dirty="0"/>
              <a:t>, </a:t>
            </a:r>
            <a:r>
              <a:rPr lang="en-US" altLang="en-US" sz="2600" dirty="0" err="1"/>
              <a:t>nhiệm</a:t>
            </a:r>
            <a:r>
              <a:rPr lang="en-US" altLang="en-US" sz="2600" dirty="0"/>
              <a:t> </a:t>
            </a:r>
            <a:r>
              <a:rPr lang="en-US" altLang="en-US" sz="2600" dirty="0" err="1"/>
              <a:t>vụ</a:t>
            </a:r>
            <a:r>
              <a:rPr lang="en-US" altLang="en-US" sz="2600" dirty="0"/>
              <a:t> hay </a:t>
            </a:r>
            <a:r>
              <a:rPr lang="en-US" altLang="en-US" sz="2600" dirty="0" err="1"/>
              <a:t>tiến</a:t>
            </a:r>
            <a:r>
              <a:rPr lang="en-US" altLang="en-US" sz="2600" dirty="0"/>
              <a:t> </a:t>
            </a:r>
            <a:r>
              <a:rPr lang="en-US" altLang="en-US" sz="2600" dirty="0" err="1"/>
              <a:t>trình</a:t>
            </a:r>
            <a:r>
              <a:rPr lang="en-US" altLang="en-US" sz="2600" dirty="0"/>
              <a:t> </a:t>
            </a:r>
            <a:r>
              <a:rPr lang="en-US" altLang="en-US" sz="2600" dirty="0" err="1"/>
              <a:t>xử</a:t>
            </a:r>
            <a:r>
              <a:rPr lang="en-US" altLang="en-US" sz="2600" dirty="0"/>
              <a:t> </a:t>
            </a:r>
            <a:r>
              <a:rPr lang="en-US" altLang="en-US" sz="2600" dirty="0" err="1"/>
              <a:t>l</a:t>
            </a:r>
            <a:r>
              <a:rPr lang="en-US" altLang="en-US" dirty="0" err="1"/>
              <a:t>ý</a:t>
            </a:r>
            <a:r>
              <a:rPr lang="en-US" altLang="en-US" sz="2600" dirty="0"/>
              <a:t> </a:t>
            </a:r>
            <a:r>
              <a:rPr lang="en-US" altLang="en-US" sz="2600" dirty="0" err="1"/>
              <a:t>nào</a:t>
            </a:r>
            <a:r>
              <a:rPr lang="en-US" altLang="en-US" sz="2600" dirty="0"/>
              <a:t> </a:t>
            </a:r>
            <a:r>
              <a:rPr lang="en-US" altLang="en-US" sz="2600" dirty="0" err="1"/>
              <a:t>đó</a:t>
            </a:r>
            <a:endParaRPr lang="en-US" altLang="en-US" sz="2600" dirty="0"/>
          </a:p>
          <a:p>
            <a:pPr eaLnBrk="1" hangingPunct="1">
              <a:spcBef>
                <a:spcPct val="25000"/>
              </a:spcBef>
            </a:pPr>
            <a:r>
              <a:rPr lang="en-US" altLang="en-US" sz="2600" b="1" dirty="0" err="1"/>
              <a:t>Biểu</a:t>
            </a:r>
            <a:r>
              <a:rPr lang="en-US" altLang="en-US" sz="2600" b="1" dirty="0"/>
              <a:t> </a:t>
            </a:r>
            <a:r>
              <a:rPr lang="en-US" altLang="en-US" sz="2600" b="1" dirty="0" err="1"/>
              <a:t>diễn</a:t>
            </a:r>
            <a:r>
              <a:rPr lang="en-US" altLang="en-US" sz="2600" dirty="0"/>
              <a:t>:</a:t>
            </a:r>
          </a:p>
          <a:p>
            <a:pPr eaLnBrk="1" hangingPunct="1">
              <a:spcBef>
                <a:spcPct val="25000"/>
              </a:spcBef>
            </a:pPr>
            <a:endParaRPr lang="en-US" altLang="en-US" sz="2600" dirty="0"/>
          </a:p>
          <a:p>
            <a:pPr eaLnBrk="1" hangingPunct="1">
              <a:spcBef>
                <a:spcPct val="25000"/>
              </a:spcBef>
            </a:pPr>
            <a:endParaRPr lang="en-US" altLang="en-US" sz="2600" dirty="0"/>
          </a:p>
          <a:p>
            <a:pPr eaLnBrk="1" hangingPunct="1">
              <a:spcBef>
                <a:spcPct val="25000"/>
              </a:spcBef>
            </a:pPr>
            <a:r>
              <a:rPr lang="en-US" altLang="en-US" sz="2600" b="1" dirty="0" err="1"/>
              <a:t>Tên</a:t>
            </a:r>
            <a:r>
              <a:rPr lang="en-US" altLang="en-US" sz="2600" b="1" dirty="0"/>
              <a:t> </a:t>
            </a:r>
            <a:r>
              <a:rPr lang="en-US" altLang="en-US" sz="2600" b="1" dirty="0" err="1"/>
              <a:t>chức</a:t>
            </a:r>
            <a:r>
              <a:rPr lang="en-US" altLang="en-US" sz="2600" b="1" dirty="0"/>
              <a:t> </a:t>
            </a:r>
            <a:r>
              <a:rPr lang="en-US" altLang="en-US" sz="2600" b="1" dirty="0" err="1"/>
              <a:t>năng</a:t>
            </a:r>
            <a:r>
              <a:rPr lang="en-US" altLang="en-US" sz="2600" dirty="0"/>
              <a:t>: </a:t>
            </a:r>
            <a:r>
              <a:rPr lang="en-US" altLang="en-US" sz="2600" dirty="0" err="1"/>
              <a:t>phải</a:t>
            </a:r>
            <a:r>
              <a:rPr lang="en-US" altLang="en-US" sz="2600" dirty="0"/>
              <a:t> </a:t>
            </a:r>
            <a:r>
              <a:rPr lang="en-US" altLang="en-US" sz="2600" dirty="0" err="1"/>
              <a:t>được</a:t>
            </a:r>
            <a:r>
              <a:rPr lang="en-US" altLang="en-US" sz="2600" dirty="0"/>
              <a:t> </a:t>
            </a:r>
            <a:r>
              <a:rPr lang="en-US" altLang="en-US" sz="2600" dirty="0" err="1"/>
              <a:t>dùng</a:t>
            </a:r>
            <a:r>
              <a:rPr lang="en-US" altLang="en-US" sz="2600" dirty="0"/>
              <a:t> </a:t>
            </a:r>
            <a:r>
              <a:rPr lang="en-US" altLang="en-US" sz="2600" dirty="0" err="1"/>
              <a:t>là</a:t>
            </a:r>
            <a:r>
              <a:rPr lang="en-US" altLang="en-US" sz="2600" dirty="0"/>
              <a:t> </a:t>
            </a:r>
            <a:r>
              <a:rPr lang="en-US" altLang="en-US" sz="2600" dirty="0" err="1"/>
              <a:t>một</a:t>
            </a:r>
            <a:r>
              <a:rPr lang="en-US" altLang="en-US" sz="2600" dirty="0"/>
              <a:t> “</a:t>
            </a:r>
            <a:r>
              <a:rPr lang="en-US" altLang="en-US" sz="2600" dirty="0" err="1"/>
              <a:t>Động</a:t>
            </a:r>
            <a:r>
              <a:rPr lang="en-US" altLang="en-US" sz="2600" dirty="0"/>
              <a:t> </a:t>
            </a:r>
            <a:r>
              <a:rPr lang="en-US" altLang="en-US" sz="2600" dirty="0" err="1"/>
              <a:t>từ</a:t>
            </a:r>
            <a:r>
              <a:rPr lang="en-US" altLang="en-US" sz="2600" dirty="0"/>
              <a:t>” </a:t>
            </a:r>
            <a:r>
              <a:rPr lang="en-US" altLang="en-US" sz="2600" dirty="0" err="1"/>
              <a:t>cộng</a:t>
            </a:r>
            <a:r>
              <a:rPr lang="en-US" altLang="en-US" sz="2600" dirty="0"/>
              <a:t> </a:t>
            </a:r>
            <a:r>
              <a:rPr lang="en-US" altLang="en-US" sz="2600" dirty="0" err="1"/>
              <a:t>với</a:t>
            </a:r>
            <a:r>
              <a:rPr lang="en-US" altLang="en-US" sz="2600" dirty="0"/>
              <a:t> “</a:t>
            </a:r>
            <a:r>
              <a:rPr lang="en-US" altLang="en-US" sz="2600" dirty="0" err="1"/>
              <a:t>bổ</a:t>
            </a:r>
            <a:r>
              <a:rPr lang="en-US" altLang="en-US" sz="2600" dirty="0"/>
              <a:t> </a:t>
            </a:r>
            <a:r>
              <a:rPr lang="en-US" altLang="en-US" sz="2600" dirty="0" err="1"/>
              <a:t>ngữ</a:t>
            </a:r>
            <a:r>
              <a:rPr lang="en-US" altLang="en-US" sz="2600" dirty="0"/>
              <a:t>”.</a:t>
            </a:r>
          </a:p>
        </p:txBody>
      </p:sp>
      <p:grpSp>
        <p:nvGrpSpPr>
          <p:cNvPr id="51207" name="Group 7"/>
          <p:cNvGrpSpPr>
            <a:grpSpLocks/>
          </p:cNvGrpSpPr>
          <p:nvPr/>
        </p:nvGrpSpPr>
        <p:grpSpPr bwMode="auto">
          <a:xfrm>
            <a:off x="4038600" y="2674938"/>
            <a:ext cx="2590800" cy="1368425"/>
            <a:chOff x="2835" y="2001"/>
            <a:chExt cx="1632" cy="862"/>
          </a:xfrm>
        </p:grpSpPr>
        <p:sp>
          <p:nvSpPr>
            <p:cNvPr id="51208" name="Oval 4"/>
            <p:cNvSpPr>
              <a:spLocks noChangeArrowheads="1"/>
            </p:cNvSpPr>
            <p:nvPr/>
          </p:nvSpPr>
          <p:spPr bwMode="auto">
            <a:xfrm>
              <a:off x="3197" y="2001"/>
              <a:ext cx="908" cy="862"/>
            </a:xfrm>
            <a:prstGeom prst="ellipse">
              <a:avLst/>
            </a:prstGeom>
            <a:solidFill>
              <a:srgbClr val="FFFFFF"/>
            </a:solidFill>
            <a:ln w="28575">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a:t>T</a:t>
              </a:r>
              <a:r>
                <a:rPr lang="vi-VN" altLang="en-US" sz="2000" b="1"/>
                <a:t>ê</a:t>
              </a:r>
              <a:r>
                <a:rPr lang="en-US" altLang="en-US" sz="2000" b="1"/>
                <a:t>n ch</a:t>
              </a:r>
              <a:r>
                <a:rPr lang="vi-VN" altLang="en-US" sz="2000" b="1"/>
                <a:t>ức</a:t>
              </a:r>
              <a:r>
                <a:rPr lang="en-US" altLang="en-US" sz="2000" b="1"/>
                <a:t> n</a:t>
              </a:r>
              <a:r>
                <a:rPr lang="vi-VN" altLang="en-US" sz="2000" b="1"/>
                <a:t>ă</a:t>
              </a:r>
              <a:r>
                <a:rPr lang="en-US" altLang="en-US" sz="2000" b="1"/>
                <a:t>ng</a:t>
              </a:r>
              <a:endParaRPr lang="vi-VN" altLang="en-US" sz="2000" b="1"/>
            </a:p>
          </p:txBody>
        </p:sp>
        <p:sp>
          <p:nvSpPr>
            <p:cNvPr id="51209" name="Line 5"/>
            <p:cNvSpPr>
              <a:spLocks noChangeShapeType="1"/>
            </p:cNvSpPr>
            <p:nvPr/>
          </p:nvSpPr>
          <p:spPr bwMode="auto">
            <a:xfrm>
              <a:off x="2835" y="2464"/>
              <a:ext cx="356"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210" name="Line 6"/>
            <p:cNvSpPr>
              <a:spLocks noChangeShapeType="1"/>
            </p:cNvSpPr>
            <p:nvPr/>
          </p:nvSpPr>
          <p:spPr bwMode="auto">
            <a:xfrm>
              <a:off x="4111" y="2454"/>
              <a:ext cx="356"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1" name="AutoShape 2"/>
          <p:cNvSpPr txBox="1">
            <a:spLocks noChangeArrowheads="1"/>
          </p:cNvSpPr>
          <p:nvPr/>
        </p:nvSpPr>
        <p:spPr>
          <a:xfrm>
            <a:off x="838200" y="365126"/>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solidFill>
                  <a:schemeClr val="accent6"/>
                </a:solidFill>
              </a:rPr>
              <a:t>3.1.4.2. Sơ đồ luồng dữ liệu – DFD (tt)</a:t>
            </a:r>
            <a:endParaRPr lang="vi-VN" altLang="en-US" sz="3400" b="1" i="1" dirty="0">
              <a:solidFill>
                <a:schemeClr val="accent6"/>
              </a:solidFill>
            </a:endParaRPr>
          </a:p>
        </p:txBody>
      </p:sp>
    </p:spTree>
    <p:extLst>
      <p:ext uri="{BB962C8B-B14F-4D97-AF65-F5344CB8AC3E}">
        <p14:creationId xmlns:p14="http://schemas.microsoft.com/office/powerpoint/2010/main" val="29927173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0691">
                                            <p:txEl>
                                              <p:pRg st="0" end="0"/>
                                            </p:txEl>
                                          </p:spTgt>
                                        </p:tgtEl>
                                        <p:attrNameLst>
                                          <p:attrName>style.visibility</p:attrName>
                                        </p:attrNameLst>
                                      </p:cBhvr>
                                      <p:to>
                                        <p:strVal val="visible"/>
                                      </p:to>
                                    </p:set>
                                    <p:anim calcmode="lin" valueType="num">
                                      <p:cBhvr additive="base">
                                        <p:cTn id="7" dur="500" fill="hold"/>
                                        <p:tgtEl>
                                          <p:spTgt spid="3706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06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0691">
                                            <p:txEl>
                                              <p:pRg st="1" end="1"/>
                                            </p:txEl>
                                          </p:spTgt>
                                        </p:tgtEl>
                                        <p:attrNameLst>
                                          <p:attrName>style.visibility</p:attrName>
                                        </p:attrNameLst>
                                      </p:cBhvr>
                                      <p:to>
                                        <p:strVal val="visible"/>
                                      </p:to>
                                    </p:set>
                                    <p:anim calcmode="lin" valueType="num">
                                      <p:cBhvr additive="base">
                                        <p:cTn id="13" dur="500" fill="hold"/>
                                        <p:tgtEl>
                                          <p:spTgt spid="3706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06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70691">
                                            <p:txEl>
                                              <p:pRg st="4" end="4"/>
                                            </p:txEl>
                                          </p:spTgt>
                                        </p:tgtEl>
                                        <p:attrNameLst>
                                          <p:attrName>style.visibility</p:attrName>
                                        </p:attrNameLst>
                                      </p:cBhvr>
                                      <p:to>
                                        <p:strVal val="visible"/>
                                      </p:to>
                                    </p:set>
                                    <p:anim calcmode="lin" valueType="num">
                                      <p:cBhvr additive="base">
                                        <p:cTn id="19" dur="500" fill="hold"/>
                                        <p:tgtEl>
                                          <p:spTgt spid="37069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069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1"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52228" name="Slide Number Placeholder 5"/>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8883197-33CB-40D0-8A53-EA1DCDBBC56F}" type="slidenum">
              <a:rPr lang="en-US" altLang="en-US"/>
              <a:pPr eaLnBrk="1" hangingPunct="1"/>
              <a:t>116</a:t>
            </a:fld>
            <a:endParaRPr lang="en-US" altLang="en-US"/>
          </a:p>
        </p:txBody>
      </p:sp>
      <p:sp>
        <p:nvSpPr>
          <p:cNvPr id="52229" name="AutoShape 2"/>
          <p:cNvSpPr>
            <a:spLocks noGrp="1" noChangeArrowheads="1"/>
          </p:cNvSpPr>
          <p:nvPr>
            <p:ph type="title"/>
          </p:nvPr>
        </p:nvSpPr>
        <p:spPr>
          <a:xfrm>
            <a:off x="838200" y="1408114"/>
            <a:ext cx="10767646" cy="740194"/>
          </a:xfrm>
        </p:spPr>
        <p:txBody>
          <a:bodyPr/>
          <a:lstStyle/>
          <a:p>
            <a:pPr eaLnBrk="1" hangingPunct="1"/>
            <a:r>
              <a:rPr lang="en-US" altLang="en-US" sz="3400"/>
              <a:t>Quá trình hoặc chức năng xử lý</a:t>
            </a:r>
            <a:endParaRPr lang="vi-VN" altLang="en-US" sz="3400"/>
          </a:p>
        </p:txBody>
      </p:sp>
      <p:sp>
        <p:nvSpPr>
          <p:cNvPr id="52230" name="Rectangle 13"/>
          <p:cNvSpPr>
            <a:spLocks noGrp="1" noChangeArrowheads="1"/>
          </p:cNvSpPr>
          <p:nvPr>
            <p:ph type="body" idx="1"/>
          </p:nvPr>
        </p:nvSpPr>
        <p:spPr>
          <a:xfrm>
            <a:off x="838200" y="2238742"/>
            <a:ext cx="10767646" cy="4981209"/>
          </a:xfrm>
        </p:spPr>
        <p:txBody>
          <a:bodyPr/>
          <a:lstStyle/>
          <a:p>
            <a:pPr eaLnBrk="1" hangingPunct="1"/>
            <a:r>
              <a:rPr lang="en-US" altLang="en-US" b="1"/>
              <a:t>Ví dụ</a:t>
            </a:r>
            <a:r>
              <a:rPr lang="en-US" altLang="en-US"/>
              <a:t>:</a:t>
            </a:r>
            <a:endParaRPr lang="vi-VN" altLang="en-US"/>
          </a:p>
        </p:txBody>
      </p:sp>
      <p:sp>
        <p:nvSpPr>
          <p:cNvPr id="52231" name="Oval 5"/>
          <p:cNvSpPr>
            <a:spLocks noChangeArrowheads="1"/>
          </p:cNvSpPr>
          <p:nvPr/>
        </p:nvSpPr>
        <p:spPr bwMode="auto">
          <a:xfrm>
            <a:off x="6564314" y="3860801"/>
            <a:ext cx="2447925" cy="1943100"/>
          </a:xfrm>
          <a:prstGeom prst="ellipse">
            <a:avLst/>
          </a:prstGeom>
          <a:solidFill>
            <a:srgbClr val="FFFFFF"/>
          </a:solidFill>
          <a:ln w="28575">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a:t>Nhận hóa đơn</a:t>
            </a:r>
            <a:endParaRPr lang="vi-VN" altLang="en-US" sz="2800" b="1"/>
          </a:p>
        </p:txBody>
      </p:sp>
      <p:sp>
        <p:nvSpPr>
          <p:cNvPr id="52232" name="Line 6"/>
          <p:cNvSpPr>
            <a:spLocks noChangeShapeType="1"/>
          </p:cNvSpPr>
          <p:nvPr/>
        </p:nvSpPr>
        <p:spPr bwMode="auto">
          <a:xfrm>
            <a:off x="5556251" y="4903788"/>
            <a:ext cx="1008063"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33" name="Line 7"/>
          <p:cNvSpPr>
            <a:spLocks noChangeShapeType="1"/>
          </p:cNvSpPr>
          <p:nvPr/>
        </p:nvSpPr>
        <p:spPr bwMode="auto">
          <a:xfrm flipV="1">
            <a:off x="9012238" y="4867276"/>
            <a:ext cx="118745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34" name="Oval 9"/>
          <p:cNvSpPr>
            <a:spLocks noChangeArrowheads="1"/>
          </p:cNvSpPr>
          <p:nvPr/>
        </p:nvSpPr>
        <p:spPr bwMode="auto">
          <a:xfrm>
            <a:off x="3026511" y="3608389"/>
            <a:ext cx="1989990" cy="1438708"/>
          </a:xfrm>
          <a:prstGeom prst="ellipse">
            <a:avLst/>
          </a:prstGeom>
          <a:solidFill>
            <a:srgbClr val="FFFFFF"/>
          </a:solidFill>
          <a:ln w="28575">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dirty="0" err="1"/>
              <a:t>Bán</a:t>
            </a:r>
            <a:r>
              <a:rPr lang="en-US" altLang="en-US" sz="2800" b="1" dirty="0"/>
              <a:t> </a:t>
            </a:r>
            <a:r>
              <a:rPr lang="en-US" altLang="en-US" sz="2800" b="1" dirty="0" err="1"/>
              <a:t>hàng</a:t>
            </a:r>
            <a:endParaRPr lang="vi-VN" altLang="en-US" sz="2800" b="1" dirty="0"/>
          </a:p>
        </p:txBody>
      </p:sp>
      <p:sp>
        <p:nvSpPr>
          <p:cNvPr id="52235" name="Line 10"/>
          <p:cNvSpPr>
            <a:spLocks noChangeShapeType="1"/>
          </p:cNvSpPr>
          <p:nvPr/>
        </p:nvSpPr>
        <p:spPr bwMode="auto">
          <a:xfrm>
            <a:off x="2461360" y="4355350"/>
            <a:ext cx="56515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36" name="Line 11"/>
          <p:cNvSpPr>
            <a:spLocks noChangeShapeType="1"/>
          </p:cNvSpPr>
          <p:nvPr/>
        </p:nvSpPr>
        <p:spPr bwMode="auto">
          <a:xfrm>
            <a:off x="5026025" y="4327526"/>
            <a:ext cx="56515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AutoShape 2"/>
          <p:cNvSpPr txBox="1">
            <a:spLocks noChangeArrowheads="1"/>
          </p:cNvSpPr>
          <p:nvPr/>
        </p:nvSpPr>
        <p:spPr>
          <a:xfrm>
            <a:off x="838200" y="365126"/>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solidFill>
                  <a:schemeClr val="accent6"/>
                </a:solidFill>
              </a:rPr>
              <a:t>3.1.4.2. Sơ đồ luồng dữ liệu – DFD (tt)</a:t>
            </a:r>
            <a:endParaRPr lang="vi-VN" altLang="en-US" sz="3400" b="1" i="1" dirty="0">
              <a:solidFill>
                <a:schemeClr val="accent6"/>
              </a:solidFill>
            </a:endParaRPr>
          </a:p>
        </p:txBody>
      </p:sp>
    </p:spTree>
    <p:extLst>
      <p:ext uri="{BB962C8B-B14F-4D97-AF65-F5344CB8AC3E}">
        <p14:creationId xmlns:p14="http://schemas.microsoft.com/office/powerpoint/2010/main" val="42432942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53252" name="Slide Number Placeholder 5"/>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D058309-08BD-4AF0-820C-2C3AEDF6C437}" type="slidenum">
              <a:rPr lang="en-US" altLang="en-US"/>
              <a:pPr eaLnBrk="1" hangingPunct="1"/>
              <a:t>117</a:t>
            </a:fld>
            <a:endParaRPr lang="en-US" altLang="en-US"/>
          </a:p>
        </p:txBody>
      </p:sp>
      <p:sp>
        <p:nvSpPr>
          <p:cNvPr id="53253" name="AutoShape 2"/>
          <p:cNvSpPr>
            <a:spLocks noGrp="1" noChangeArrowheads="1"/>
          </p:cNvSpPr>
          <p:nvPr>
            <p:ph type="title"/>
          </p:nvPr>
        </p:nvSpPr>
        <p:spPr>
          <a:xfrm>
            <a:off x="838200" y="1368174"/>
            <a:ext cx="10767646" cy="740194"/>
          </a:xfrm>
        </p:spPr>
        <p:txBody>
          <a:bodyPr/>
          <a:lstStyle/>
          <a:p>
            <a:pPr algn="just" eaLnBrk="1" hangingPunct="1"/>
            <a:r>
              <a:rPr lang="en-US" altLang="en-US" sz="2800">
                <a:solidFill>
                  <a:srgbClr val="7030A0"/>
                </a:solidFill>
              </a:rPr>
              <a:t>Luồng dữ liệu</a:t>
            </a:r>
            <a:endParaRPr lang="vi-VN" altLang="en-US" sz="2800">
              <a:solidFill>
                <a:srgbClr val="7030A0"/>
              </a:solidFill>
            </a:endParaRPr>
          </a:p>
        </p:txBody>
      </p:sp>
      <p:sp>
        <p:nvSpPr>
          <p:cNvPr id="372739" name="Rectangle 3"/>
          <p:cNvSpPr>
            <a:spLocks noGrp="1" noChangeArrowheads="1"/>
          </p:cNvSpPr>
          <p:nvPr>
            <p:ph type="body" idx="1"/>
          </p:nvPr>
        </p:nvSpPr>
        <p:spPr>
          <a:xfrm>
            <a:off x="838200" y="2198802"/>
            <a:ext cx="10767646" cy="4981209"/>
          </a:xfrm>
        </p:spPr>
        <p:txBody>
          <a:bodyPr>
            <a:normAutofit/>
          </a:bodyPr>
          <a:lstStyle/>
          <a:p>
            <a:pPr algn="just" eaLnBrk="1" hangingPunct="1"/>
            <a:r>
              <a:rPr lang="vi-VN" altLang="en-US" b="1"/>
              <a:t>Khái niệm</a:t>
            </a:r>
            <a:r>
              <a:rPr lang="vi-VN" altLang="en-US"/>
              <a:t>: </a:t>
            </a:r>
            <a:r>
              <a:rPr lang="en-US" altLang="en-US"/>
              <a:t>L</a:t>
            </a:r>
            <a:r>
              <a:rPr lang="vi-VN" altLang="en-US"/>
              <a:t>à luồng thông tin vào hay ra của một chức năng xử lý</a:t>
            </a:r>
          </a:p>
          <a:p>
            <a:pPr algn="just" eaLnBrk="1" hangingPunct="1"/>
            <a:r>
              <a:rPr lang="vi-VN" altLang="en-US" b="1"/>
              <a:t>Biểu diễn</a:t>
            </a:r>
            <a:r>
              <a:rPr lang="vi-VN" altLang="en-US"/>
              <a:t>: </a:t>
            </a:r>
            <a:endParaRPr lang="en-US" altLang="en-US"/>
          </a:p>
          <a:p>
            <a:pPr algn="just" eaLnBrk="1" hangingPunct="1"/>
            <a:endParaRPr lang="en-US" altLang="en-US"/>
          </a:p>
          <a:p>
            <a:pPr algn="just" eaLnBrk="1" hangingPunct="1">
              <a:buFont typeface="Wingdings" panose="05000000000000000000" pitchFamily="2" charset="2"/>
              <a:buNone/>
            </a:pPr>
            <a:r>
              <a:rPr lang="en-US" altLang="en-US"/>
              <a:t>         </a:t>
            </a:r>
            <a:r>
              <a:rPr lang="vi-VN" altLang="en-US"/>
              <a:t>Mũi tên để chỉ hướng của luồng </a:t>
            </a:r>
            <a:r>
              <a:rPr lang="en-US" altLang="en-US"/>
              <a:t>dữ liệu (vào/ra).</a:t>
            </a:r>
          </a:p>
          <a:p>
            <a:pPr algn="just" eaLnBrk="1" hangingPunct="1"/>
            <a:r>
              <a:rPr lang="en-US" altLang="en-US" b="1"/>
              <a:t>T</a:t>
            </a:r>
            <a:r>
              <a:rPr lang="vi-VN" altLang="en-US" b="1"/>
              <a:t>ên luồng dữ liệu</a:t>
            </a:r>
            <a:r>
              <a:rPr lang="vi-VN" altLang="en-US"/>
              <a:t>: là “danh từ “ cộng với “tính từ” nếu</a:t>
            </a:r>
            <a:r>
              <a:rPr lang="en-US" altLang="en-US"/>
              <a:t> </a:t>
            </a:r>
            <a:r>
              <a:rPr lang="vi-VN" altLang="en-US"/>
              <a:t>cần thiết.</a:t>
            </a:r>
          </a:p>
        </p:txBody>
      </p:sp>
      <p:grpSp>
        <p:nvGrpSpPr>
          <p:cNvPr id="53255" name="Group 9"/>
          <p:cNvGrpSpPr>
            <a:grpSpLocks/>
          </p:cNvGrpSpPr>
          <p:nvPr/>
        </p:nvGrpSpPr>
        <p:grpSpPr bwMode="auto">
          <a:xfrm>
            <a:off x="3243279" y="2898943"/>
            <a:ext cx="2108200" cy="484187"/>
            <a:chOff x="2300" y="1855"/>
            <a:chExt cx="1328" cy="305"/>
          </a:xfrm>
        </p:grpSpPr>
        <p:sp>
          <p:nvSpPr>
            <p:cNvPr id="53256" name="Line 7"/>
            <p:cNvSpPr>
              <a:spLocks noChangeShapeType="1"/>
            </p:cNvSpPr>
            <p:nvPr/>
          </p:nvSpPr>
          <p:spPr bwMode="auto">
            <a:xfrm>
              <a:off x="2358" y="2160"/>
              <a:ext cx="127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257" name="Text Box 8"/>
            <p:cNvSpPr txBox="1">
              <a:spLocks noChangeArrowheads="1"/>
            </p:cNvSpPr>
            <p:nvPr/>
          </p:nvSpPr>
          <p:spPr bwMode="auto">
            <a:xfrm>
              <a:off x="2300" y="1855"/>
              <a:ext cx="13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t>Tên luồng dữ liệu</a:t>
              </a:r>
            </a:p>
          </p:txBody>
        </p:sp>
      </p:grpSp>
      <p:sp>
        <p:nvSpPr>
          <p:cNvPr id="10" name="AutoShape 2"/>
          <p:cNvSpPr txBox="1">
            <a:spLocks noChangeArrowheads="1"/>
          </p:cNvSpPr>
          <p:nvPr/>
        </p:nvSpPr>
        <p:spPr>
          <a:xfrm>
            <a:off x="838200" y="365126"/>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solidFill>
                  <a:schemeClr val="accent6"/>
                </a:solidFill>
              </a:rPr>
              <a:t>3.1.4.2. Sơ đồ luồng dữ liệu – DFD (tt)</a:t>
            </a:r>
            <a:endParaRPr lang="vi-VN" altLang="en-US" sz="3400" b="1" i="1" dirty="0">
              <a:solidFill>
                <a:schemeClr val="accent6"/>
              </a:solidFill>
            </a:endParaRPr>
          </a:p>
        </p:txBody>
      </p:sp>
    </p:spTree>
    <p:extLst>
      <p:ext uri="{BB962C8B-B14F-4D97-AF65-F5344CB8AC3E}">
        <p14:creationId xmlns:p14="http://schemas.microsoft.com/office/powerpoint/2010/main" val="21028624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2739">
                                            <p:txEl>
                                              <p:pRg st="0" end="0"/>
                                            </p:txEl>
                                          </p:spTgt>
                                        </p:tgtEl>
                                        <p:attrNameLst>
                                          <p:attrName>style.visibility</p:attrName>
                                        </p:attrNameLst>
                                      </p:cBhvr>
                                      <p:to>
                                        <p:strVal val="visible"/>
                                      </p:to>
                                    </p:set>
                                    <p:anim calcmode="lin" valueType="num">
                                      <p:cBhvr additive="base">
                                        <p:cTn id="7" dur="500" fill="hold"/>
                                        <p:tgtEl>
                                          <p:spTgt spid="3727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27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2739">
                                            <p:txEl>
                                              <p:pRg st="1" end="1"/>
                                            </p:txEl>
                                          </p:spTgt>
                                        </p:tgtEl>
                                        <p:attrNameLst>
                                          <p:attrName>style.visibility</p:attrName>
                                        </p:attrNameLst>
                                      </p:cBhvr>
                                      <p:to>
                                        <p:strVal val="visible"/>
                                      </p:to>
                                    </p:set>
                                    <p:anim calcmode="lin" valueType="num">
                                      <p:cBhvr additive="base">
                                        <p:cTn id="13" dur="500" fill="hold"/>
                                        <p:tgtEl>
                                          <p:spTgt spid="3727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27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72739">
                                            <p:txEl>
                                              <p:pRg st="3" end="3"/>
                                            </p:txEl>
                                          </p:spTgt>
                                        </p:tgtEl>
                                        <p:attrNameLst>
                                          <p:attrName>style.visibility</p:attrName>
                                        </p:attrNameLst>
                                      </p:cBhvr>
                                      <p:to>
                                        <p:strVal val="visible"/>
                                      </p:to>
                                    </p:set>
                                    <p:anim calcmode="lin" valueType="num">
                                      <p:cBhvr additive="base">
                                        <p:cTn id="19" dur="500" fill="hold"/>
                                        <p:tgtEl>
                                          <p:spTgt spid="37273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27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72739">
                                            <p:txEl>
                                              <p:pRg st="4" end="4"/>
                                            </p:txEl>
                                          </p:spTgt>
                                        </p:tgtEl>
                                        <p:attrNameLst>
                                          <p:attrName>style.visibility</p:attrName>
                                        </p:attrNameLst>
                                      </p:cBhvr>
                                      <p:to>
                                        <p:strVal val="visible"/>
                                      </p:to>
                                    </p:set>
                                    <p:anim calcmode="lin" valueType="num">
                                      <p:cBhvr additive="base">
                                        <p:cTn id="25" dur="500" fill="hold"/>
                                        <p:tgtEl>
                                          <p:spTgt spid="37273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7273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9"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54276" name="Slide Number Placeholder 5"/>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0264B8F-CF18-4500-8EED-29AA91D5F4B3}" type="slidenum">
              <a:rPr lang="en-US" altLang="en-US"/>
              <a:pPr eaLnBrk="1" hangingPunct="1"/>
              <a:t>118</a:t>
            </a:fld>
            <a:endParaRPr lang="en-US" altLang="en-US"/>
          </a:p>
        </p:txBody>
      </p:sp>
      <p:sp>
        <p:nvSpPr>
          <p:cNvPr id="54277" name="AutoShape 6"/>
          <p:cNvSpPr>
            <a:spLocks noGrp="1" noChangeArrowheads="1"/>
          </p:cNvSpPr>
          <p:nvPr>
            <p:ph type="title"/>
          </p:nvPr>
        </p:nvSpPr>
        <p:spPr>
          <a:xfrm>
            <a:off x="838200" y="1365251"/>
            <a:ext cx="10767646" cy="740194"/>
          </a:xfrm>
        </p:spPr>
        <p:txBody>
          <a:bodyPr/>
          <a:lstStyle/>
          <a:p>
            <a:pPr eaLnBrk="1" hangingPunct="1"/>
            <a:r>
              <a:rPr lang="en-US" altLang="en-US" sz="3400">
                <a:solidFill>
                  <a:srgbClr val="7030A0"/>
                </a:solidFill>
              </a:rPr>
              <a:t>Luồng dữ liệu</a:t>
            </a:r>
            <a:endParaRPr lang="vi-VN" altLang="en-US" sz="3400">
              <a:solidFill>
                <a:srgbClr val="7030A0"/>
              </a:solidFill>
            </a:endParaRPr>
          </a:p>
        </p:txBody>
      </p:sp>
      <p:sp>
        <p:nvSpPr>
          <p:cNvPr id="54278" name="Rectangle 7"/>
          <p:cNvSpPr>
            <a:spLocks noGrp="1" noChangeArrowheads="1"/>
          </p:cNvSpPr>
          <p:nvPr>
            <p:ph type="body" idx="1"/>
          </p:nvPr>
        </p:nvSpPr>
        <p:spPr>
          <a:xfrm>
            <a:off x="838200" y="2195879"/>
            <a:ext cx="10767646" cy="4981209"/>
          </a:xfrm>
        </p:spPr>
        <p:txBody>
          <a:bodyPr/>
          <a:lstStyle/>
          <a:p>
            <a:pPr eaLnBrk="1" hangingPunct="1"/>
            <a:r>
              <a:rPr lang="en-US" altLang="en-US"/>
              <a:t>Ví dụ</a:t>
            </a:r>
            <a:endParaRPr lang="vi-VN" altLang="en-US"/>
          </a:p>
        </p:txBody>
      </p:sp>
      <p:pic>
        <p:nvPicPr>
          <p:cNvPr id="54279" name="Picture 5"/>
          <p:cNvPicPr>
            <a:picLocks noChangeAspect="1" noChangeArrowheads="1"/>
          </p:cNvPicPr>
          <p:nvPr/>
        </p:nvPicPr>
        <p:blipFill>
          <a:blip r:embed="rId3">
            <a:extLst>
              <a:ext uri="{28A0092B-C50C-407E-A947-70E740481C1C}">
                <a14:useLocalDpi xmlns:a14="http://schemas.microsoft.com/office/drawing/2010/main" val="0"/>
              </a:ext>
            </a:extLst>
          </a:blip>
          <a:srcRect l="42982" t="30972" r="35692" b="56944"/>
          <a:stretch>
            <a:fillRect/>
          </a:stretch>
        </p:blipFill>
        <p:spPr bwMode="auto">
          <a:xfrm>
            <a:off x="3575051" y="2924175"/>
            <a:ext cx="5724525" cy="202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2"/>
          <p:cNvSpPr txBox="1">
            <a:spLocks noChangeArrowheads="1"/>
          </p:cNvSpPr>
          <p:nvPr/>
        </p:nvSpPr>
        <p:spPr>
          <a:xfrm>
            <a:off x="838200" y="365126"/>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solidFill>
                  <a:schemeClr val="accent6"/>
                </a:solidFill>
              </a:rPr>
              <a:t>3.1.4.2. Sơ đồ luồng dữ liệu – DFD (tt)</a:t>
            </a:r>
            <a:endParaRPr lang="vi-VN" altLang="en-US" sz="3400" b="1" i="1" dirty="0">
              <a:solidFill>
                <a:schemeClr val="accent6"/>
              </a:solidFill>
            </a:endParaRPr>
          </a:p>
        </p:txBody>
      </p:sp>
    </p:spTree>
    <p:extLst>
      <p:ext uri="{BB962C8B-B14F-4D97-AF65-F5344CB8AC3E}">
        <p14:creationId xmlns:p14="http://schemas.microsoft.com/office/powerpoint/2010/main" val="5705996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55300" name="Slide Number Placeholder 5"/>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FA6988A-7414-4B38-A497-64AD57C58DCE}" type="slidenum">
              <a:rPr lang="en-US" altLang="en-US"/>
              <a:pPr eaLnBrk="1" hangingPunct="1"/>
              <a:t>119</a:t>
            </a:fld>
            <a:endParaRPr lang="en-US" altLang="en-US"/>
          </a:p>
        </p:txBody>
      </p:sp>
      <p:sp>
        <p:nvSpPr>
          <p:cNvPr id="55301" name="AutoShape 2"/>
          <p:cNvSpPr>
            <a:spLocks noGrp="1" noChangeArrowheads="1"/>
          </p:cNvSpPr>
          <p:nvPr>
            <p:ph type="title"/>
          </p:nvPr>
        </p:nvSpPr>
        <p:spPr>
          <a:xfrm>
            <a:off x="838200" y="909638"/>
            <a:ext cx="10767646" cy="740194"/>
          </a:xfrm>
        </p:spPr>
        <p:txBody>
          <a:bodyPr/>
          <a:lstStyle/>
          <a:p>
            <a:pPr eaLnBrk="1" hangingPunct="1"/>
            <a:r>
              <a:rPr lang="en-US" altLang="en-US" sz="3400">
                <a:solidFill>
                  <a:srgbClr val="7030A0"/>
                </a:solidFill>
              </a:rPr>
              <a:t>Kho dữ liệu</a:t>
            </a:r>
            <a:endParaRPr lang="vi-VN" altLang="en-US" sz="3400">
              <a:solidFill>
                <a:srgbClr val="7030A0"/>
              </a:solidFill>
            </a:endParaRPr>
          </a:p>
        </p:txBody>
      </p:sp>
      <p:sp>
        <p:nvSpPr>
          <p:cNvPr id="374787" name="Rectangle 3"/>
          <p:cNvSpPr>
            <a:spLocks noGrp="1" noChangeArrowheads="1"/>
          </p:cNvSpPr>
          <p:nvPr>
            <p:ph type="body" idx="1"/>
          </p:nvPr>
        </p:nvSpPr>
        <p:spPr>
          <a:xfrm>
            <a:off x="838200" y="1740266"/>
            <a:ext cx="10767646" cy="4981209"/>
          </a:xfrm>
        </p:spPr>
        <p:txBody>
          <a:bodyPr/>
          <a:lstStyle/>
          <a:p>
            <a:pPr eaLnBrk="1" hangingPunct="1"/>
            <a:r>
              <a:rPr lang="en-US" altLang="en-US" sz="2400" b="1"/>
              <a:t>Khái niệm</a:t>
            </a:r>
            <a:r>
              <a:rPr lang="en-US" altLang="en-US" sz="2400"/>
              <a:t>: Là các thông tin cần lưu giữ lại trong một khoảng thời gian, để sau đó một hay một vài chức năng xử lý, hoặc tác nhân trong sử dụng. </a:t>
            </a:r>
          </a:p>
          <a:p>
            <a:pPr eaLnBrk="1" hangingPunct="1"/>
            <a:r>
              <a:rPr lang="en-US" altLang="en-US" sz="2400" b="1"/>
              <a:t>Biểu diễn</a:t>
            </a:r>
            <a:r>
              <a:rPr lang="en-US" altLang="en-US" sz="2400"/>
              <a:t>:</a:t>
            </a:r>
          </a:p>
          <a:p>
            <a:pPr eaLnBrk="1" hangingPunct="1"/>
            <a:endParaRPr lang="en-US" altLang="en-US" sz="2400"/>
          </a:p>
          <a:p>
            <a:pPr eaLnBrk="1" hangingPunct="1"/>
            <a:r>
              <a:rPr lang="en-US" altLang="en-US" sz="2400" b="1"/>
              <a:t>Tên kho dữ liệu</a:t>
            </a:r>
            <a:r>
              <a:rPr lang="en-US" altLang="en-US" sz="2400"/>
              <a:t>: danh từ kèm theo tính từ (nếu cần), nói lên nội dung thông tin cần lưu</a:t>
            </a:r>
            <a:endParaRPr lang="vi-VN" altLang="en-US" sz="2400"/>
          </a:p>
        </p:txBody>
      </p:sp>
      <p:grpSp>
        <p:nvGrpSpPr>
          <p:cNvPr id="55303" name="Group 7"/>
          <p:cNvGrpSpPr>
            <a:grpSpLocks/>
          </p:cNvGrpSpPr>
          <p:nvPr/>
        </p:nvGrpSpPr>
        <p:grpSpPr bwMode="auto">
          <a:xfrm>
            <a:off x="3373437" y="2789238"/>
            <a:ext cx="2051050" cy="503237"/>
            <a:chOff x="2200" y="2251"/>
            <a:chExt cx="1292" cy="317"/>
          </a:xfrm>
        </p:grpSpPr>
        <p:sp>
          <p:nvSpPr>
            <p:cNvPr id="55304" name="Line 4"/>
            <p:cNvSpPr>
              <a:spLocks noChangeShapeType="1"/>
            </p:cNvSpPr>
            <p:nvPr/>
          </p:nvSpPr>
          <p:spPr bwMode="auto">
            <a:xfrm>
              <a:off x="2200" y="2251"/>
              <a:ext cx="12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05" name="Line 5"/>
            <p:cNvSpPr>
              <a:spLocks noChangeShapeType="1"/>
            </p:cNvSpPr>
            <p:nvPr/>
          </p:nvSpPr>
          <p:spPr bwMode="auto">
            <a:xfrm>
              <a:off x="2200" y="2568"/>
              <a:ext cx="12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06" name="Text Box 6"/>
            <p:cNvSpPr txBox="1">
              <a:spLocks noChangeArrowheads="1"/>
            </p:cNvSpPr>
            <p:nvPr/>
          </p:nvSpPr>
          <p:spPr bwMode="auto">
            <a:xfrm>
              <a:off x="2308" y="2292"/>
              <a:ext cx="1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Tên kho dữ liệu</a:t>
              </a:r>
            </a:p>
          </p:txBody>
        </p:sp>
      </p:grpSp>
      <p:sp>
        <p:nvSpPr>
          <p:cNvPr id="11" name="AutoShape 2"/>
          <p:cNvSpPr txBox="1">
            <a:spLocks noChangeArrowheads="1"/>
          </p:cNvSpPr>
          <p:nvPr/>
        </p:nvSpPr>
        <p:spPr>
          <a:xfrm>
            <a:off x="838200" y="232946"/>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solidFill>
                  <a:schemeClr val="accent6"/>
                </a:solidFill>
              </a:rPr>
              <a:t>3.1.4.2. Sơ đồ luồng dữ liệu – DFD (tt)</a:t>
            </a:r>
            <a:endParaRPr lang="vi-VN" altLang="en-US" sz="3400" b="1" i="1" dirty="0">
              <a:solidFill>
                <a:schemeClr val="accent6"/>
              </a:solidFill>
            </a:endParaRPr>
          </a:p>
        </p:txBody>
      </p:sp>
    </p:spTree>
    <p:extLst>
      <p:ext uri="{BB962C8B-B14F-4D97-AF65-F5344CB8AC3E}">
        <p14:creationId xmlns:p14="http://schemas.microsoft.com/office/powerpoint/2010/main" val="14116448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4787">
                                            <p:txEl>
                                              <p:pRg st="0" end="0"/>
                                            </p:txEl>
                                          </p:spTgt>
                                        </p:tgtEl>
                                        <p:attrNameLst>
                                          <p:attrName>style.visibility</p:attrName>
                                        </p:attrNameLst>
                                      </p:cBhvr>
                                      <p:to>
                                        <p:strVal val="visible"/>
                                      </p:to>
                                    </p:set>
                                    <p:anim calcmode="lin" valueType="num">
                                      <p:cBhvr additive="base">
                                        <p:cTn id="7" dur="500" fill="hold"/>
                                        <p:tgtEl>
                                          <p:spTgt spid="3747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47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4787">
                                            <p:txEl>
                                              <p:pRg st="1" end="1"/>
                                            </p:txEl>
                                          </p:spTgt>
                                        </p:tgtEl>
                                        <p:attrNameLst>
                                          <p:attrName>style.visibility</p:attrName>
                                        </p:attrNameLst>
                                      </p:cBhvr>
                                      <p:to>
                                        <p:strVal val="visible"/>
                                      </p:to>
                                    </p:set>
                                    <p:anim calcmode="lin" valueType="num">
                                      <p:cBhvr additive="base">
                                        <p:cTn id="13" dur="500" fill="hold"/>
                                        <p:tgtEl>
                                          <p:spTgt spid="3747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47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74787">
                                            <p:txEl>
                                              <p:pRg st="3" end="3"/>
                                            </p:txEl>
                                          </p:spTgt>
                                        </p:tgtEl>
                                        <p:attrNameLst>
                                          <p:attrName>style.visibility</p:attrName>
                                        </p:attrNameLst>
                                      </p:cBhvr>
                                      <p:to>
                                        <p:strVal val="visible"/>
                                      </p:to>
                                    </p:set>
                                    <p:anim calcmode="lin" valueType="num">
                                      <p:cBhvr additive="base">
                                        <p:cTn id="19" dur="500" fill="hold"/>
                                        <p:tgtEl>
                                          <p:spTgt spid="37478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478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97EAA2C1-5B8E-4A09-9B2D-47FE72982841}" type="slidenum">
              <a:rPr lang="en-GB" smtClean="0"/>
              <a:pPr>
                <a:defRPr/>
              </a:pPr>
              <a:t>12</a:t>
            </a:fld>
            <a:endParaRPr lang="en-GB"/>
          </a:p>
        </p:txBody>
      </p:sp>
      <p:pic>
        <p:nvPicPr>
          <p:cNvPr id="9"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98964" y="1483930"/>
            <a:ext cx="6681350" cy="475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837569" y="223458"/>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t>1.1. Thời đại công nghệ thông tin (tt)</a:t>
            </a:r>
          </a:p>
        </p:txBody>
      </p:sp>
    </p:spTree>
    <p:extLst>
      <p:ext uri="{BB962C8B-B14F-4D97-AF65-F5344CB8AC3E}">
        <p14:creationId xmlns:p14="http://schemas.microsoft.com/office/powerpoint/2010/main" val="2090791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56324" name="Slide Number Placeholder 4"/>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5172F73-C449-4BC6-BCE9-8F443D37369F}" type="slidenum">
              <a:rPr lang="en-US" altLang="en-US"/>
              <a:pPr eaLnBrk="1" hangingPunct="1"/>
              <a:t>120</a:t>
            </a:fld>
            <a:endParaRPr lang="en-US" altLang="en-US"/>
          </a:p>
        </p:txBody>
      </p:sp>
      <p:sp>
        <p:nvSpPr>
          <p:cNvPr id="56325" name="AutoShape 2"/>
          <p:cNvSpPr>
            <a:spLocks noGrp="1" noChangeArrowheads="1"/>
          </p:cNvSpPr>
          <p:nvPr>
            <p:ph type="title"/>
          </p:nvPr>
        </p:nvSpPr>
        <p:spPr>
          <a:xfrm>
            <a:off x="712177" y="1181687"/>
            <a:ext cx="10767646" cy="740194"/>
          </a:xfrm>
        </p:spPr>
        <p:txBody>
          <a:bodyPr/>
          <a:lstStyle/>
          <a:p>
            <a:pPr eaLnBrk="1" hangingPunct="1"/>
            <a:r>
              <a:rPr lang="en-US" altLang="en-US" sz="3400">
                <a:solidFill>
                  <a:srgbClr val="7030A0"/>
                </a:solidFill>
              </a:rPr>
              <a:t>Kho dữ liệu</a:t>
            </a:r>
            <a:endParaRPr lang="vi-VN" altLang="en-US" sz="3400">
              <a:solidFill>
                <a:srgbClr val="7030A0"/>
              </a:solidFill>
            </a:endParaRPr>
          </a:p>
        </p:txBody>
      </p:sp>
      <p:pic>
        <p:nvPicPr>
          <p:cNvPr id="56326" name="Picture 4"/>
          <p:cNvPicPr>
            <a:picLocks noChangeAspect="1" noChangeArrowheads="1"/>
          </p:cNvPicPr>
          <p:nvPr/>
        </p:nvPicPr>
        <p:blipFill>
          <a:blip r:embed="rId3">
            <a:extLst>
              <a:ext uri="{28A0092B-C50C-407E-A947-70E740481C1C}">
                <a14:useLocalDpi xmlns:a14="http://schemas.microsoft.com/office/drawing/2010/main" val="0"/>
              </a:ext>
            </a:extLst>
          </a:blip>
          <a:srcRect l="17853" t="37801" r="34270" b="37523"/>
          <a:stretch>
            <a:fillRect/>
          </a:stretch>
        </p:blipFill>
        <p:spPr bwMode="auto">
          <a:xfrm>
            <a:off x="2316164" y="2249489"/>
            <a:ext cx="8243887" cy="265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302085" name="Ink 5"/>
              <p14:cNvContentPartPr>
                <a14:cpLocks xmlns:a14="http://schemas.microsoft.com/office/drawing/2010/main" noRot="1" noChangeAspect="1" noEditPoints="1" noChangeArrowheads="1" noChangeShapeType="1"/>
              </p14:cNvContentPartPr>
              <p14:nvPr/>
            </p14:nvContentPartPr>
            <p14:xfrm>
              <a:off x="8867775" y="3644900"/>
              <a:ext cx="152400" cy="160338"/>
            </p14:xfrm>
          </p:contentPart>
        </mc:Choice>
        <mc:Fallback xmlns="">
          <p:pic>
            <p:nvPicPr>
              <p:cNvPr id="302085" name="Ink 5"/>
              <p:cNvPicPr>
                <a:picLocks noRot="1" noChangeAspect="1" noEditPoints="1" noChangeArrowheads="1" noChangeShapeType="1"/>
              </p:cNvPicPr>
              <p:nvPr/>
            </p:nvPicPr>
            <p:blipFill>
              <a:blip r:embed="rId5"/>
              <a:stretch>
                <a:fillRect/>
              </a:stretch>
            </p:blipFill>
            <p:spPr>
              <a:xfrm>
                <a:off x="8850121" y="3627245"/>
                <a:ext cx="187708" cy="195648"/>
              </a:xfrm>
              <a:prstGeom prst="rect">
                <a:avLst/>
              </a:prstGeom>
            </p:spPr>
          </p:pic>
        </mc:Fallback>
      </mc:AlternateContent>
      <p:sp>
        <p:nvSpPr>
          <p:cNvPr id="8" name="AutoShape 2"/>
          <p:cNvSpPr txBox="1">
            <a:spLocks noChangeArrowheads="1"/>
          </p:cNvSpPr>
          <p:nvPr/>
        </p:nvSpPr>
        <p:spPr>
          <a:xfrm>
            <a:off x="838200" y="365126"/>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solidFill>
                  <a:schemeClr val="accent6"/>
                </a:solidFill>
              </a:rPr>
              <a:t>3.1.4.2. Sơ đồ luồng dữ liệu – DFD (tt)</a:t>
            </a:r>
            <a:endParaRPr lang="vi-VN" altLang="en-US" sz="3400" b="1" i="1" dirty="0">
              <a:solidFill>
                <a:schemeClr val="accent6"/>
              </a:solidFill>
            </a:endParaRPr>
          </a:p>
        </p:txBody>
      </p:sp>
    </p:spTree>
    <p:extLst>
      <p:ext uri="{BB962C8B-B14F-4D97-AF65-F5344CB8AC3E}">
        <p14:creationId xmlns:p14="http://schemas.microsoft.com/office/powerpoint/2010/main" val="410129705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57348" name="Slide Number Placeholder 5"/>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45A33AC-5228-4219-A421-CBE477B2C41A}" type="slidenum">
              <a:rPr lang="en-US" altLang="en-US"/>
              <a:pPr eaLnBrk="1" hangingPunct="1"/>
              <a:t>121</a:t>
            </a:fld>
            <a:endParaRPr lang="en-US" altLang="en-US"/>
          </a:p>
        </p:txBody>
      </p:sp>
      <p:sp>
        <p:nvSpPr>
          <p:cNvPr id="57349" name="AutoShape 2"/>
          <p:cNvSpPr>
            <a:spLocks noGrp="1" noChangeArrowheads="1"/>
          </p:cNvSpPr>
          <p:nvPr>
            <p:ph type="title"/>
          </p:nvPr>
        </p:nvSpPr>
        <p:spPr>
          <a:xfrm>
            <a:off x="838200" y="1427712"/>
            <a:ext cx="10767646" cy="740194"/>
          </a:xfrm>
        </p:spPr>
        <p:txBody>
          <a:bodyPr/>
          <a:lstStyle/>
          <a:p>
            <a:pPr eaLnBrk="1" hangingPunct="1"/>
            <a:r>
              <a:rPr lang="en-US" altLang="en-US" sz="3400">
                <a:solidFill>
                  <a:srgbClr val="7030A0"/>
                </a:solidFill>
              </a:rPr>
              <a:t>Tác nhân bên ngoài</a:t>
            </a:r>
            <a:endParaRPr lang="vi-VN" altLang="en-US" sz="3400">
              <a:solidFill>
                <a:srgbClr val="7030A0"/>
              </a:solidFill>
            </a:endParaRPr>
          </a:p>
        </p:txBody>
      </p:sp>
      <p:sp>
        <p:nvSpPr>
          <p:cNvPr id="57350" name="Rectangle 3"/>
          <p:cNvSpPr>
            <a:spLocks noGrp="1" noChangeArrowheads="1"/>
          </p:cNvSpPr>
          <p:nvPr>
            <p:ph type="body" idx="1"/>
          </p:nvPr>
        </p:nvSpPr>
        <p:spPr>
          <a:xfrm>
            <a:off x="838200" y="2610216"/>
            <a:ext cx="10767646" cy="4981209"/>
          </a:xfrm>
        </p:spPr>
        <p:txBody>
          <a:bodyPr/>
          <a:lstStyle/>
          <a:p>
            <a:pPr eaLnBrk="1" hangingPunct="1"/>
            <a:r>
              <a:rPr lang="en-US" altLang="en-US"/>
              <a:t>Khái niệm:</a:t>
            </a:r>
          </a:p>
          <a:p>
            <a:pPr lvl="1" eaLnBrk="1" hangingPunct="1"/>
            <a:r>
              <a:rPr lang="en-US" altLang="en-US"/>
              <a:t>Là một người, một nhóm hoặc một tổ chức ở bên ngoài lĩnh vực nghiên cứu của hệ thống, nhưng tiếp xúc với hệ thống</a:t>
            </a:r>
          </a:p>
          <a:p>
            <a:pPr lvl="1" eaLnBrk="1" hangingPunct="1"/>
            <a:r>
              <a:rPr lang="en-US" altLang="en-US"/>
              <a:t>Chỉ ra giới hạn của hệ thống và định rõ mối quan hệ của hệ thống với thế giới bên ngoài</a:t>
            </a:r>
          </a:p>
          <a:p>
            <a:pPr lvl="1" eaLnBrk="1" hangingPunct="1"/>
            <a:r>
              <a:rPr lang="en-US" altLang="en-US"/>
              <a:t>Là nguồn cung cấp thông tin cho hệ thống và là nơi nhận các sản phẩm của hệ thống</a:t>
            </a:r>
            <a:endParaRPr lang="vi-VN" altLang="en-US"/>
          </a:p>
        </p:txBody>
      </p:sp>
      <p:sp>
        <p:nvSpPr>
          <p:cNvPr id="7" name="AutoShape 2"/>
          <p:cNvSpPr txBox="1">
            <a:spLocks noChangeArrowheads="1"/>
          </p:cNvSpPr>
          <p:nvPr/>
        </p:nvSpPr>
        <p:spPr>
          <a:xfrm>
            <a:off x="838200" y="365126"/>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solidFill>
                  <a:schemeClr val="accent6"/>
                </a:solidFill>
              </a:rPr>
              <a:t>3.1.4.2. Sơ đồ luồng dữ liệu – DFD (tt)</a:t>
            </a:r>
            <a:endParaRPr lang="vi-VN" altLang="en-US" sz="3400" b="1" i="1" dirty="0">
              <a:solidFill>
                <a:schemeClr val="accent6"/>
              </a:solidFill>
            </a:endParaRPr>
          </a:p>
        </p:txBody>
      </p:sp>
    </p:spTree>
    <p:extLst>
      <p:ext uri="{BB962C8B-B14F-4D97-AF65-F5344CB8AC3E}">
        <p14:creationId xmlns:p14="http://schemas.microsoft.com/office/powerpoint/2010/main" val="15563657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58372" name="Slide Number Placeholder 5"/>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4866B7F-9A06-404D-9393-5E4CC9FB3582}" type="slidenum">
              <a:rPr lang="en-US" altLang="en-US"/>
              <a:pPr eaLnBrk="1" hangingPunct="1"/>
              <a:t>122</a:t>
            </a:fld>
            <a:endParaRPr lang="en-US" altLang="en-US"/>
          </a:p>
        </p:txBody>
      </p:sp>
      <p:sp>
        <p:nvSpPr>
          <p:cNvPr id="305165" name="Rectangle 13"/>
          <p:cNvSpPr>
            <a:spLocks noGrp="1" noChangeArrowheads="1"/>
          </p:cNvSpPr>
          <p:nvPr>
            <p:ph type="body" idx="1"/>
          </p:nvPr>
        </p:nvSpPr>
        <p:spPr>
          <a:xfrm>
            <a:off x="838200" y="2081579"/>
            <a:ext cx="10767646" cy="4981209"/>
          </a:xfrm>
        </p:spPr>
        <p:txBody>
          <a:bodyPr/>
          <a:lstStyle/>
          <a:p>
            <a:pPr eaLnBrk="1" hangingPunct="1"/>
            <a:r>
              <a:rPr lang="en-US" altLang="en-US" sz="2400" b="1" dirty="0" err="1"/>
              <a:t>Biểu</a:t>
            </a:r>
            <a:r>
              <a:rPr lang="en-US" altLang="en-US" sz="2400" b="1" dirty="0"/>
              <a:t> </a:t>
            </a:r>
            <a:r>
              <a:rPr lang="en-US" altLang="en-US" sz="2400" b="1" dirty="0" err="1"/>
              <a:t>diễn</a:t>
            </a:r>
            <a:r>
              <a:rPr lang="en-US" altLang="en-US" sz="2400" dirty="0"/>
              <a:t>: </a:t>
            </a:r>
            <a:r>
              <a:rPr lang="en-US" altLang="en-US" sz="2400" dirty="0" err="1"/>
              <a:t>Bằng</a:t>
            </a:r>
            <a:r>
              <a:rPr lang="en-US" altLang="en-US" sz="2400" dirty="0"/>
              <a:t> </a:t>
            </a:r>
            <a:r>
              <a:rPr lang="en-US" altLang="en-US" sz="2400" dirty="0" err="1"/>
              <a:t>hình</a:t>
            </a:r>
            <a:r>
              <a:rPr lang="en-US" altLang="en-US" sz="2400" dirty="0"/>
              <a:t> </a:t>
            </a:r>
            <a:r>
              <a:rPr lang="en-US" altLang="en-US" sz="2400" dirty="0" err="1"/>
              <a:t>chữ</a:t>
            </a:r>
            <a:r>
              <a:rPr lang="en-US" altLang="en-US" sz="2400" dirty="0"/>
              <a:t> </a:t>
            </a:r>
            <a:r>
              <a:rPr lang="en-US" altLang="en-US" sz="2400" dirty="0" err="1"/>
              <a:t>nhật</a:t>
            </a:r>
            <a:r>
              <a:rPr lang="en-US" altLang="en-US" sz="2400" dirty="0"/>
              <a:t>, </a:t>
            </a:r>
            <a:r>
              <a:rPr lang="en-US" altLang="en-US" sz="2400" dirty="0" err="1"/>
              <a:t>có</a:t>
            </a:r>
            <a:r>
              <a:rPr lang="en-US" altLang="en-US" sz="2400" dirty="0"/>
              <a:t> </a:t>
            </a:r>
            <a:r>
              <a:rPr lang="en-US" altLang="en-US" sz="2400" dirty="0" err="1"/>
              <a:t>gán</a:t>
            </a:r>
            <a:r>
              <a:rPr lang="en-US" altLang="en-US" sz="2400" dirty="0"/>
              <a:t> </a:t>
            </a:r>
            <a:r>
              <a:rPr lang="en-US" altLang="en-US" sz="2400" dirty="0" err="1"/>
              <a:t>nhãn</a:t>
            </a:r>
            <a:r>
              <a:rPr lang="en-US" altLang="en-US" sz="2400" dirty="0"/>
              <a:t> (</a:t>
            </a:r>
            <a:r>
              <a:rPr lang="en-US" altLang="en-US" sz="2400" dirty="0" err="1"/>
              <a:t>tên</a:t>
            </a:r>
            <a:r>
              <a:rPr lang="en-US" altLang="en-US" dirty="0"/>
              <a:t>)</a:t>
            </a:r>
            <a:endParaRPr lang="en-US" altLang="en-US" sz="2400" dirty="0"/>
          </a:p>
          <a:p>
            <a:pPr eaLnBrk="1" hangingPunct="1"/>
            <a:endParaRPr lang="en-US" altLang="en-US" sz="2400" b="1" dirty="0"/>
          </a:p>
          <a:p>
            <a:pPr eaLnBrk="1" hangingPunct="1"/>
            <a:endParaRPr lang="en-US" altLang="en-US" sz="2400" b="1" dirty="0"/>
          </a:p>
          <a:p>
            <a:pPr eaLnBrk="1" hangingPunct="1"/>
            <a:endParaRPr lang="en-US" altLang="en-US" sz="2400" b="1" dirty="0"/>
          </a:p>
          <a:p>
            <a:pPr eaLnBrk="1" hangingPunct="1"/>
            <a:endParaRPr lang="en-US" altLang="en-US" sz="2400" b="1" dirty="0"/>
          </a:p>
          <a:p>
            <a:pPr eaLnBrk="1" hangingPunct="1"/>
            <a:endParaRPr lang="en-US" altLang="en-US" sz="2400" b="1" dirty="0"/>
          </a:p>
          <a:p>
            <a:pPr eaLnBrk="1" hangingPunct="1"/>
            <a:endParaRPr lang="en-US" altLang="en-US" sz="2400" b="1" dirty="0"/>
          </a:p>
          <a:p>
            <a:pPr eaLnBrk="1" hangingPunct="1"/>
            <a:r>
              <a:rPr lang="en-US" altLang="en-US" sz="2400" b="1" dirty="0" err="1"/>
              <a:t>Tên</a:t>
            </a:r>
            <a:r>
              <a:rPr lang="en-US" altLang="en-US" sz="2400" dirty="0"/>
              <a:t>: </a:t>
            </a:r>
            <a:r>
              <a:rPr lang="en-US" altLang="en-US" sz="2400" dirty="0" err="1"/>
              <a:t>Được</a:t>
            </a:r>
            <a:r>
              <a:rPr lang="en-US" altLang="en-US" sz="2400" dirty="0"/>
              <a:t> </a:t>
            </a:r>
            <a:r>
              <a:rPr lang="en-US" altLang="en-US" sz="2400" dirty="0" err="1"/>
              <a:t>xác</a:t>
            </a:r>
            <a:r>
              <a:rPr lang="en-US" altLang="en-US" sz="2400" dirty="0"/>
              <a:t> </a:t>
            </a:r>
            <a:r>
              <a:rPr lang="en-US" altLang="en-US" sz="2400" dirty="0" err="1"/>
              <a:t>định</a:t>
            </a:r>
            <a:r>
              <a:rPr lang="en-US" altLang="en-US" sz="2400" dirty="0"/>
              <a:t> </a:t>
            </a:r>
            <a:r>
              <a:rPr lang="en-US" altLang="en-US" sz="2400" dirty="0" err="1"/>
              <a:t>bằng</a:t>
            </a:r>
            <a:r>
              <a:rPr lang="en-US" altLang="en-US" sz="2400" dirty="0"/>
              <a:t> </a:t>
            </a:r>
            <a:r>
              <a:rPr lang="en-US" altLang="en-US" sz="2400" dirty="0" err="1"/>
              <a:t>danh</a:t>
            </a:r>
            <a:r>
              <a:rPr lang="en-US" altLang="en-US" sz="2400" dirty="0"/>
              <a:t> </a:t>
            </a:r>
            <a:r>
              <a:rPr lang="en-US" altLang="en-US" sz="2400" dirty="0" err="1"/>
              <a:t>từ</a:t>
            </a:r>
            <a:r>
              <a:rPr lang="en-US" altLang="en-US" sz="2400" dirty="0"/>
              <a:t> </a:t>
            </a:r>
            <a:r>
              <a:rPr lang="en-US" altLang="en-US" sz="2400" dirty="0" err="1"/>
              <a:t>kèm</a:t>
            </a:r>
            <a:r>
              <a:rPr lang="en-US" altLang="en-US" sz="2400" dirty="0"/>
              <a:t> </a:t>
            </a:r>
            <a:r>
              <a:rPr lang="en-US" altLang="en-US" sz="2400" dirty="0" err="1"/>
              <a:t>theo</a:t>
            </a:r>
            <a:r>
              <a:rPr lang="en-US" altLang="en-US" sz="2400" dirty="0"/>
              <a:t> </a:t>
            </a:r>
            <a:r>
              <a:rPr lang="en-US" altLang="en-US" sz="2400" dirty="0" err="1"/>
              <a:t>tính</a:t>
            </a:r>
            <a:r>
              <a:rPr lang="en-US" altLang="en-US" sz="2400" dirty="0"/>
              <a:t> </a:t>
            </a:r>
            <a:r>
              <a:rPr lang="en-US" altLang="en-US" sz="2400" dirty="0" err="1"/>
              <a:t>từ</a:t>
            </a:r>
            <a:r>
              <a:rPr lang="en-US" altLang="en-US" sz="2400" dirty="0"/>
              <a:t> (</a:t>
            </a:r>
            <a:r>
              <a:rPr lang="en-US" altLang="en-US" sz="2400" dirty="0" err="1"/>
              <a:t>nếu</a:t>
            </a:r>
            <a:r>
              <a:rPr lang="en-US" altLang="en-US" sz="2400" dirty="0"/>
              <a:t> </a:t>
            </a:r>
            <a:r>
              <a:rPr lang="en-US" altLang="en-US" sz="2400" dirty="0" err="1"/>
              <a:t>cần</a:t>
            </a:r>
            <a:r>
              <a:rPr lang="en-US" altLang="en-US" sz="2400" dirty="0"/>
              <a:t>). </a:t>
            </a:r>
            <a:r>
              <a:rPr lang="en-US" altLang="en-US" sz="2400" dirty="0" err="1"/>
              <a:t>Biểu</a:t>
            </a:r>
            <a:r>
              <a:rPr lang="en-US" altLang="en-US" sz="2400" dirty="0"/>
              <a:t> </a:t>
            </a:r>
            <a:r>
              <a:rPr lang="en-US" altLang="en-US" sz="2400" dirty="0" err="1"/>
              <a:t>thị</a:t>
            </a:r>
            <a:r>
              <a:rPr lang="en-US" altLang="en-US" sz="2400" dirty="0"/>
              <a:t> </a:t>
            </a:r>
            <a:r>
              <a:rPr lang="en-US" altLang="en-US" sz="2400" dirty="0" err="1"/>
              <a:t>cho</a:t>
            </a:r>
            <a:r>
              <a:rPr lang="en-US" altLang="en-US" sz="2400" dirty="0"/>
              <a:t> </a:t>
            </a:r>
            <a:r>
              <a:rPr lang="en-US" altLang="en-US" sz="2400" dirty="0" err="1"/>
              <a:t>một</a:t>
            </a:r>
            <a:r>
              <a:rPr lang="en-US" altLang="en-US" sz="2400" dirty="0"/>
              <a:t> </a:t>
            </a:r>
            <a:r>
              <a:rPr lang="en-US" altLang="en-US" sz="2400" dirty="0" err="1"/>
              <a:t>bộ</a:t>
            </a:r>
            <a:r>
              <a:rPr lang="en-US" altLang="en-US" sz="2400" dirty="0"/>
              <a:t> </a:t>
            </a:r>
            <a:r>
              <a:rPr lang="en-US" altLang="en-US" sz="2400" dirty="0" err="1"/>
              <a:t>phận</a:t>
            </a:r>
            <a:r>
              <a:rPr lang="en-US" altLang="en-US" sz="2400" dirty="0"/>
              <a:t>, </a:t>
            </a:r>
            <a:r>
              <a:rPr lang="en-US" altLang="en-US" sz="2400" dirty="0" err="1"/>
              <a:t>một</a:t>
            </a:r>
            <a:r>
              <a:rPr lang="en-US" altLang="en-US" sz="2400" dirty="0"/>
              <a:t> </a:t>
            </a:r>
            <a:r>
              <a:rPr lang="en-US" altLang="en-US" sz="2400" dirty="0" err="1"/>
              <a:t>phòng</a:t>
            </a:r>
            <a:r>
              <a:rPr lang="en-US" altLang="en-US" sz="2400" dirty="0"/>
              <a:t> ban </a:t>
            </a:r>
            <a:r>
              <a:rPr lang="en-US" altLang="en-US" sz="2400" dirty="0" err="1"/>
              <a:t>hoặc</a:t>
            </a:r>
            <a:r>
              <a:rPr lang="en-US" altLang="en-US" sz="2400" dirty="0"/>
              <a:t> </a:t>
            </a:r>
            <a:r>
              <a:rPr lang="en-US" altLang="en-US" sz="2400" dirty="0" err="1"/>
              <a:t>tổ</a:t>
            </a:r>
            <a:r>
              <a:rPr lang="en-US" altLang="en-US" sz="2400" dirty="0"/>
              <a:t> </a:t>
            </a:r>
            <a:r>
              <a:rPr lang="en-US" altLang="en-US" sz="2400" dirty="0" err="1"/>
              <a:t>chức</a:t>
            </a:r>
            <a:endParaRPr lang="en-US" altLang="en-US" sz="2400" dirty="0"/>
          </a:p>
        </p:txBody>
      </p:sp>
      <p:grpSp>
        <p:nvGrpSpPr>
          <p:cNvPr id="58375" name="Group 14"/>
          <p:cNvGrpSpPr>
            <a:grpSpLocks/>
          </p:cNvGrpSpPr>
          <p:nvPr/>
        </p:nvGrpSpPr>
        <p:grpSpPr bwMode="auto">
          <a:xfrm>
            <a:off x="2227263" y="3116264"/>
            <a:ext cx="7056438" cy="1476375"/>
            <a:chOff x="884" y="1525"/>
            <a:chExt cx="4445" cy="1111"/>
          </a:xfrm>
        </p:grpSpPr>
        <p:sp>
          <p:nvSpPr>
            <p:cNvPr id="58376" name="Line 6"/>
            <p:cNvSpPr>
              <a:spLocks noChangeShapeType="1"/>
            </p:cNvSpPr>
            <p:nvPr/>
          </p:nvSpPr>
          <p:spPr bwMode="auto">
            <a:xfrm flipV="1">
              <a:off x="3628" y="2194"/>
              <a:ext cx="361" cy="442"/>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8377" name="Line 8"/>
            <p:cNvSpPr>
              <a:spLocks noChangeShapeType="1"/>
            </p:cNvSpPr>
            <p:nvPr/>
          </p:nvSpPr>
          <p:spPr bwMode="auto">
            <a:xfrm>
              <a:off x="2194" y="2190"/>
              <a:ext cx="436" cy="442"/>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8378" name="Text Box 9"/>
            <p:cNvSpPr txBox="1">
              <a:spLocks noChangeArrowheads="1"/>
            </p:cNvSpPr>
            <p:nvPr/>
          </p:nvSpPr>
          <p:spPr bwMode="auto">
            <a:xfrm>
              <a:off x="884" y="1525"/>
              <a:ext cx="1455" cy="663"/>
            </a:xfrm>
            <a:prstGeom prst="rect">
              <a:avLst/>
            </a:prstGeom>
            <a:solidFill>
              <a:srgbClr val="FFFFFF"/>
            </a:solidFill>
            <a:ln w="3810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vi-VN" altLang="en-US" b="1"/>
            </a:p>
            <a:p>
              <a:pPr algn="ctr" eaLnBrk="1" hangingPunct="1"/>
              <a:r>
                <a:rPr lang="en-US" altLang="en-US" sz="2400" b="1"/>
                <a:t>T</a:t>
              </a:r>
              <a:r>
                <a:rPr lang="vi-VN" altLang="en-US" sz="2400" b="1"/>
                <a:t>ê</a:t>
              </a:r>
              <a:r>
                <a:rPr lang="en-US" altLang="en-US" sz="2400" b="1"/>
                <a:t>n t</a:t>
              </a:r>
              <a:r>
                <a:rPr lang="vi-VN" altLang="en-US" sz="2400" b="1"/>
                <a:t>ác</a:t>
              </a:r>
              <a:r>
                <a:rPr lang="en-US" altLang="en-US" sz="2400" b="1"/>
                <a:t> nh</a:t>
              </a:r>
              <a:r>
                <a:rPr lang="vi-VN" altLang="en-US" sz="2400" b="1"/>
                <a:t>â</a:t>
              </a:r>
              <a:r>
                <a:rPr lang="en-US" altLang="en-US" sz="2400" b="1"/>
                <a:t>n</a:t>
              </a:r>
              <a:endParaRPr lang="vi-VN" altLang="en-US" sz="2400" b="1"/>
            </a:p>
          </p:txBody>
        </p:sp>
        <p:sp>
          <p:nvSpPr>
            <p:cNvPr id="58379" name="Text Box 10"/>
            <p:cNvSpPr txBox="1">
              <a:spLocks noChangeArrowheads="1"/>
            </p:cNvSpPr>
            <p:nvPr/>
          </p:nvSpPr>
          <p:spPr bwMode="auto">
            <a:xfrm>
              <a:off x="3832" y="1530"/>
              <a:ext cx="1497" cy="663"/>
            </a:xfrm>
            <a:prstGeom prst="rect">
              <a:avLst/>
            </a:prstGeom>
            <a:solidFill>
              <a:srgbClr val="FFFFFF"/>
            </a:solidFill>
            <a:ln w="3810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vi-VN" altLang="en-US" sz="1600" b="1"/>
            </a:p>
            <a:p>
              <a:pPr algn="ctr" eaLnBrk="1" hangingPunct="1"/>
              <a:r>
                <a:rPr lang="en-US" altLang="en-US" sz="2400" b="1"/>
                <a:t>T</a:t>
              </a:r>
              <a:r>
                <a:rPr lang="vi-VN" altLang="en-US" sz="2400" b="1"/>
                <a:t>ê</a:t>
              </a:r>
              <a:r>
                <a:rPr lang="en-US" altLang="en-US" sz="2400" b="1"/>
                <a:t>n t</a:t>
              </a:r>
              <a:r>
                <a:rPr lang="vi-VN" altLang="en-US" sz="2400" b="1"/>
                <a:t>ác</a:t>
              </a:r>
              <a:r>
                <a:rPr lang="en-US" altLang="en-US" sz="2400" b="1"/>
                <a:t> nh</a:t>
              </a:r>
              <a:r>
                <a:rPr lang="vi-VN" altLang="en-US" sz="2400" b="1"/>
                <a:t>â</a:t>
              </a:r>
              <a:r>
                <a:rPr lang="en-US" altLang="en-US" sz="2400" b="1"/>
                <a:t>n</a:t>
              </a:r>
              <a:endParaRPr lang="vi-VN" altLang="en-US" sz="2400" b="1"/>
            </a:p>
          </p:txBody>
        </p:sp>
      </p:grpSp>
      <p:sp>
        <p:nvSpPr>
          <p:cNvPr id="12" name="AutoShape 2"/>
          <p:cNvSpPr txBox="1">
            <a:spLocks noChangeArrowheads="1"/>
          </p:cNvSpPr>
          <p:nvPr/>
        </p:nvSpPr>
        <p:spPr>
          <a:xfrm>
            <a:off x="838200" y="365126"/>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solidFill>
                  <a:schemeClr val="accent6"/>
                </a:solidFill>
              </a:rPr>
              <a:t>3.1.4.2. Sơ đồ luồng dữ liệu – DFD (tt)</a:t>
            </a:r>
            <a:endParaRPr lang="vi-VN" altLang="en-US" sz="3400" b="1" i="1" dirty="0">
              <a:solidFill>
                <a:schemeClr val="accent6"/>
              </a:solidFill>
            </a:endParaRPr>
          </a:p>
        </p:txBody>
      </p:sp>
    </p:spTree>
    <p:extLst>
      <p:ext uri="{BB962C8B-B14F-4D97-AF65-F5344CB8AC3E}">
        <p14:creationId xmlns:p14="http://schemas.microsoft.com/office/powerpoint/2010/main" val="33490806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5165">
                                            <p:txEl>
                                              <p:pRg st="7" end="7"/>
                                            </p:txEl>
                                          </p:spTgt>
                                        </p:tgtEl>
                                        <p:attrNameLst>
                                          <p:attrName>style.visibility</p:attrName>
                                        </p:attrNameLst>
                                      </p:cBhvr>
                                      <p:to>
                                        <p:strVal val="visible"/>
                                      </p:to>
                                    </p:set>
                                    <p:anim calcmode="lin" valueType="num">
                                      <p:cBhvr additive="base">
                                        <p:cTn id="7" dur="500" fill="hold"/>
                                        <p:tgtEl>
                                          <p:spTgt spid="305165">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516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59396" name="Slide Number Placeholder 5"/>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9143EEA-557A-4052-AF36-F1A2405EA49C}" type="slidenum">
              <a:rPr lang="en-US" altLang="en-US"/>
              <a:pPr eaLnBrk="1" hangingPunct="1"/>
              <a:t>123</a:t>
            </a:fld>
            <a:endParaRPr lang="en-US" altLang="en-US"/>
          </a:p>
        </p:txBody>
      </p:sp>
      <p:sp>
        <p:nvSpPr>
          <p:cNvPr id="59397" name="AutoShape 2"/>
          <p:cNvSpPr>
            <a:spLocks noGrp="1" noChangeArrowheads="1"/>
          </p:cNvSpPr>
          <p:nvPr>
            <p:ph type="title"/>
          </p:nvPr>
        </p:nvSpPr>
        <p:spPr>
          <a:xfrm>
            <a:off x="952500" y="1640973"/>
            <a:ext cx="10767646" cy="740194"/>
          </a:xfrm>
        </p:spPr>
        <p:txBody>
          <a:bodyPr/>
          <a:lstStyle/>
          <a:p>
            <a:pPr eaLnBrk="1" hangingPunct="1"/>
            <a:r>
              <a:rPr lang="en-US" altLang="en-US" sz="3400">
                <a:solidFill>
                  <a:srgbClr val="7030A0"/>
                </a:solidFill>
              </a:rPr>
              <a:t>Tác nhân trong</a:t>
            </a:r>
            <a:endParaRPr lang="vi-VN" altLang="en-US" sz="3400">
              <a:solidFill>
                <a:srgbClr val="7030A0"/>
              </a:solidFill>
            </a:endParaRPr>
          </a:p>
        </p:txBody>
      </p:sp>
      <p:sp>
        <p:nvSpPr>
          <p:cNvPr id="401411" name="Rectangle 3"/>
          <p:cNvSpPr>
            <a:spLocks noGrp="1" noChangeArrowheads="1"/>
          </p:cNvSpPr>
          <p:nvPr>
            <p:ph type="body" idx="1"/>
          </p:nvPr>
        </p:nvSpPr>
        <p:spPr>
          <a:xfrm>
            <a:off x="952500" y="2553066"/>
            <a:ext cx="10767646" cy="4981209"/>
          </a:xfrm>
        </p:spPr>
        <p:txBody>
          <a:bodyPr/>
          <a:lstStyle/>
          <a:p>
            <a:pPr eaLnBrk="1" hangingPunct="1"/>
            <a:r>
              <a:rPr lang="vi-VN" altLang="en-US" sz="2400" b="1" dirty="0"/>
              <a:t>Khái niệm</a:t>
            </a:r>
            <a:r>
              <a:rPr lang="vi-VN" altLang="en-US" sz="2400" dirty="0"/>
              <a:t>: </a:t>
            </a:r>
            <a:r>
              <a:rPr lang="en-US" altLang="en-US" sz="2400" dirty="0"/>
              <a:t>L</a:t>
            </a:r>
            <a:r>
              <a:rPr lang="vi-VN" altLang="en-US" sz="2400" dirty="0"/>
              <a:t>à một chức năng hay một hệ thống con của hệ thống được mô tả ở trang</a:t>
            </a:r>
            <a:r>
              <a:rPr lang="en-US" altLang="en-US" sz="2400" dirty="0"/>
              <a:t> </a:t>
            </a:r>
            <a:r>
              <a:rPr lang="vi-VN" altLang="en-US" sz="2400" dirty="0"/>
              <a:t>khác của biểu đồ</a:t>
            </a:r>
            <a:endParaRPr lang="en-US" altLang="en-US" sz="2400" dirty="0"/>
          </a:p>
          <a:p>
            <a:pPr eaLnBrk="1" hangingPunct="1"/>
            <a:r>
              <a:rPr lang="en-US" altLang="en-US" sz="2400" b="1" dirty="0" err="1"/>
              <a:t>Biểu</a:t>
            </a:r>
            <a:r>
              <a:rPr lang="en-US" altLang="en-US" sz="2400" b="1" dirty="0"/>
              <a:t> </a:t>
            </a:r>
            <a:r>
              <a:rPr lang="en-US" altLang="en-US" sz="2400" b="1" dirty="0" err="1"/>
              <a:t>diễn</a:t>
            </a:r>
            <a:r>
              <a:rPr lang="en-US" altLang="en-US" sz="2400" dirty="0"/>
              <a:t>:</a:t>
            </a:r>
          </a:p>
          <a:p>
            <a:pPr eaLnBrk="1" hangingPunct="1"/>
            <a:endParaRPr lang="en-US" altLang="en-US" sz="2400" dirty="0"/>
          </a:p>
          <a:p>
            <a:pPr eaLnBrk="1" hangingPunct="1"/>
            <a:endParaRPr lang="en-US" altLang="en-US" sz="2400" dirty="0"/>
          </a:p>
          <a:p>
            <a:pPr eaLnBrk="1" hangingPunct="1"/>
            <a:endParaRPr lang="en-US" altLang="en-US" sz="2400" b="1" dirty="0"/>
          </a:p>
          <a:p>
            <a:pPr eaLnBrk="1" hangingPunct="1"/>
            <a:r>
              <a:rPr lang="en-US" altLang="en-US" sz="2400" b="1" dirty="0" err="1"/>
              <a:t>Tên</a:t>
            </a:r>
            <a:r>
              <a:rPr lang="en-US" altLang="en-US" sz="2400" b="1" dirty="0"/>
              <a:t> </a:t>
            </a:r>
            <a:r>
              <a:rPr lang="en-US" altLang="en-US" sz="2400" b="1" dirty="0" err="1"/>
              <a:t>tác</a:t>
            </a:r>
            <a:r>
              <a:rPr lang="en-US" altLang="en-US" sz="2400" b="1" dirty="0"/>
              <a:t> </a:t>
            </a:r>
            <a:r>
              <a:rPr lang="en-US" altLang="en-US" sz="2400" b="1" dirty="0" err="1"/>
              <a:t>nhân</a:t>
            </a:r>
            <a:r>
              <a:rPr lang="en-US" altLang="en-US" sz="2400" b="1" dirty="0"/>
              <a:t> </a:t>
            </a:r>
            <a:r>
              <a:rPr lang="en-US" altLang="en-US" sz="2400" b="1" dirty="0" err="1"/>
              <a:t>trong</a:t>
            </a:r>
            <a:r>
              <a:rPr lang="en-US" altLang="en-US" sz="2400" dirty="0"/>
              <a:t>: </a:t>
            </a:r>
            <a:r>
              <a:rPr lang="en-US" altLang="en-US" sz="2400" dirty="0" err="1"/>
              <a:t>Được</a:t>
            </a:r>
            <a:r>
              <a:rPr lang="en-US" altLang="en-US" sz="2400" dirty="0"/>
              <a:t> </a:t>
            </a:r>
            <a:r>
              <a:rPr lang="en-US" altLang="en-US" sz="2400" dirty="0" err="1"/>
              <a:t>biểu</a:t>
            </a:r>
            <a:r>
              <a:rPr lang="en-US" altLang="en-US" sz="2400" dirty="0"/>
              <a:t> </a:t>
            </a:r>
            <a:r>
              <a:rPr lang="en-US" altLang="en-US" sz="2400" dirty="0" err="1"/>
              <a:t>diễn</a:t>
            </a:r>
            <a:r>
              <a:rPr lang="en-US" altLang="en-US" sz="2400" dirty="0"/>
              <a:t> </a:t>
            </a:r>
            <a:r>
              <a:rPr lang="en-US" altLang="en-US" sz="2400" dirty="0" err="1"/>
              <a:t>bằng</a:t>
            </a:r>
            <a:r>
              <a:rPr lang="en-US" altLang="en-US" sz="2400" dirty="0"/>
              <a:t> </a:t>
            </a:r>
            <a:r>
              <a:rPr lang="en-US" altLang="en-US" sz="2400" dirty="0" err="1"/>
              <a:t>động</a:t>
            </a:r>
            <a:r>
              <a:rPr lang="en-US" altLang="en-US" sz="2400" dirty="0"/>
              <a:t> </a:t>
            </a:r>
            <a:r>
              <a:rPr lang="en-US" altLang="en-US" sz="2400" dirty="0" err="1"/>
              <a:t>từ</a:t>
            </a:r>
            <a:r>
              <a:rPr lang="en-US" altLang="en-US" sz="2400" dirty="0"/>
              <a:t> </a:t>
            </a:r>
            <a:r>
              <a:rPr lang="en-US" altLang="en-US" sz="2400" dirty="0" err="1"/>
              <a:t>kèm</a:t>
            </a:r>
            <a:r>
              <a:rPr lang="en-US" altLang="en-US" sz="2400" dirty="0"/>
              <a:t> </a:t>
            </a:r>
            <a:r>
              <a:rPr lang="en-US" altLang="en-US" sz="2400" dirty="0" err="1"/>
              <a:t>bổ</a:t>
            </a:r>
            <a:r>
              <a:rPr lang="en-US" altLang="en-US" sz="2400" dirty="0"/>
              <a:t> </a:t>
            </a:r>
            <a:r>
              <a:rPr lang="en-US" altLang="en-US" sz="2400" dirty="0" err="1"/>
              <a:t>ngữ</a:t>
            </a:r>
            <a:endParaRPr lang="en-US" altLang="en-US" sz="2400" dirty="0"/>
          </a:p>
        </p:txBody>
      </p:sp>
      <p:grpSp>
        <p:nvGrpSpPr>
          <p:cNvPr id="59399" name="Group 8"/>
          <p:cNvGrpSpPr>
            <a:grpSpLocks/>
          </p:cNvGrpSpPr>
          <p:nvPr/>
        </p:nvGrpSpPr>
        <p:grpSpPr bwMode="auto">
          <a:xfrm>
            <a:off x="3549115" y="3816919"/>
            <a:ext cx="6015038" cy="920750"/>
            <a:chOff x="1428" y="2283"/>
            <a:chExt cx="3789" cy="580"/>
          </a:xfrm>
        </p:grpSpPr>
        <p:pic>
          <p:nvPicPr>
            <p:cNvPr id="59400" name="Picture 4"/>
            <p:cNvPicPr>
              <a:picLocks noChangeAspect="1" noChangeArrowheads="1"/>
            </p:cNvPicPr>
            <p:nvPr/>
          </p:nvPicPr>
          <p:blipFill>
            <a:blip r:embed="rId4">
              <a:extLst>
                <a:ext uri="{28A0092B-C50C-407E-A947-70E740481C1C}">
                  <a14:useLocalDpi xmlns:a14="http://schemas.microsoft.com/office/drawing/2010/main" val="0"/>
                </a:ext>
              </a:extLst>
            </a:blip>
            <a:srcRect l="25926" t="60081" r="58150" b="32684"/>
            <a:stretch>
              <a:fillRect/>
            </a:stretch>
          </p:blipFill>
          <p:spPr bwMode="auto">
            <a:xfrm>
              <a:off x="1428" y="2283"/>
              <a:ext cx="1636" cy="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401" name="Picture 5"/>
            <p:cNvPicPr>
              <a:picLocks noChangeAspect="1" noChangeArrowheads="1"/>
            </p:cNvPicPr>
            <p:nvPr/>
          </p:nvPicPr>
          <p:blipFill>
            <a:blip r:embed="rId4">
              <a:extLst>
                <a:ext uri="{28A0092B-C50C-407E-A947-70E740481C1C}">
                  <a14:useLocalDpi xmlns:a14="http://schemas.microsoft.com/office/drawing/2010/main" val="0"/>
                </a:ext>
              </a:extLst>
            </a:blip>
            <a:srcRect l="53256" t="60081" r="27156" b="34242"/>
            <a:stretch>
              <a:fillRect/>
            </a:stretch>
          </p:blipFill>
          <p:spPr bwMode="auto">
            <a:xfrm>
              <a:off x="3447" y="2283"/>
              <a:ext cx="1770" cy="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401415" name="Ink 7"/>
                <p14:cNvContentPartPr>
                  <a14:cpLocks xmlns:a14="http://schemas.microsoft.com/office/drawing/2010/main" noRot="1" noChangeAspect="1" noEditPoints="1" noChangeArrowheads="1" noChangeShapeType="1"/>
                </p14:cNvContentPartPr>
                <p14:nvPr/>
              </p14:nvContentPartPr>
              <p14:xfrm>
                <a:off x="3797" y="2309"/>
                <a:ext cx="1" cy="394"/>
              </p14:xfrm>
            </p:contentPart>
          </mc:Choice>
          <mc:Fallback xmlns="">
            <p:pic>
              <p:nvPicPr>
                <p:cNvPr id="401415" name="Ink 7"/>
                <p:cNvPicPr>
                  <a:picLocks noRot="1" noChangeAspect="1" noEditPoints="1" noChangeArrowheads="1" noChangeShapeType="1"/>
                </p:cNvPicPr>
                <p:nvPr/>
              </p:nvPicPr>
              <p:blipFill>
                <a:blip r:embed="rId6"/>
                <a:stretch>
                  <a:fillRect/>
                </a:stretch>
              </p:blipFill>
              <p:spPr>
                <a:xfrm>
                  <a:off x="3748" y="2298"/>
                  <a:ext cx="99" cy="416"/>
                </a:xfrm>
                <a:prstGeom prst="rect">
                  <a:avLst/>
                </a:prstGeom>
              </p:spPr>
            </p:pic>
          </mc:Fallback>
        </mc:AlternateContent>
      </p:grpSp>
      <p:sp>
        <p:nvSpPr>
          <p:cNvPr id="11" name="AutoShape 2"/>
          <p:cNvSpPr txBox="1">
            <a:spLocks noChangeArrowheads="1"/>
          </p:cNvSpPr>
          <p:nvPr/>
        </p:nvSpPr>
        <p:spPr>
          <a:xfrm>
            <a:off x="838200" y="365126"/>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solidFill>
                  <a:schemeClr val="accent6"/>
                </a:solidFill>
              </a:rPr>
              <a:t>3.1.4.2. Sơ đồ luồng dữ liệu – DFD (tt)</a:t>
            </a:r>
            <a:endParaRPr lang="vi-VN" altLang="en-US" sz="3400" b="1" i="1" dirty="0">
              <a:solidFill>
                <a:schemeClr val="accent6"/>
              </a:solidFill>
            </a:endParaRPr>
          </a:p>
        </p:txBody>
      </p:sp>
    </p:spTree>
    <p:extLst>
      <p:ext uri="{BB962C8B-B14F-4D97-AF65-F5344CB8AC3E}">
        <p14:creationId xmlns:p14="http://schemas.microsoft.com/office/powerpoint/2010/main" val="29674005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1411">
                                            <p:txEl>
                                              <p:pRg st="0" end="0"/>
                                            </p:txEl>
                                          </p:spTgt>
                                        </p:tgtEl>
                                        <p:attrNameLst>
                                          <p:attrName>style.visibility</p:attrName>
                                        </p:attrNameLst>
                                      </p:cBhvr>
                                      <p:to>
                                        <p:strVal val="visible"/>
                                      </p:to>
                                    </p:set>
                                    <p:anim calcmode="lin" valueType="num">
                                      <p:cBhvr additive="base">
                                        <p:cTn id="7" dur="500" fill="hold"/>
                                        <p:tgtEl>
                                          <p:spTgt spid="4014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14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01411">
                                            <p:txEl>
                                              <p:pRg st="1" end="1"/>
                                            </p:txEl>
                                          </p:spTgt>
                                        </p:tgtEl>
                                        <p:attrNameLst>
                                          <p:attrName>style.visibility</p:attrName>
                                        </p:attrNameLst>
                                      </p:cBhvr>
                                      <p:to>
                                        <p:strVal val="visible"/>
                                      </p:to>
                                    </p:set>
                                    <p:anim calcmode="lin" valueType="num">
                                      <p:cBhvr additive="base">
                                        <p:cTn id="13" dur="500" fill="hold"/>
                                        <p:tgtEl>
                                          <p:spTgt spid="4014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14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01411">
                                            <p:txEl>
                                              <p:pRg st="5" end="5"/>
                                            </p:txEl>
                                          </p:spTgt>
                                        </p:tgtEl>
                                        <p:attrNameLst>
                                          <p:attrName>style.visibility</p:attrName>
                                        </p:attrNameLst>
                                      </p:cBhvr>
                                      <p:to>
                                        <p:strVal val="visible"/>
                                      </p:to>
                                    </p:set>
                                    <p:anim calcmode="lin" valueType="num">
                                      <p:cBhvr additive="base">
                                        <p:cTn id="19" dur="500" fill="hold"/>
                                        <p:tgtEl>
                                          <p:spTgt spid="401411">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141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60420" name="Slide Number Placeholder 5"/>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3EE0E67-D573-46BF-9676-07A132415B72}" type="slidenum">
              <a:rPr lang="en-US" altLang="en-US"/>
              <a:pPr eaLnBrk="1" hangingPunct="1"/>
              <a:t>124</a:t>
            </a:fld>
            <a:endParaRPr lang="en-US" altLang="en-US"/>
          </a:p>
        </p:txBody>
      </p:sp>
      <p:sp>
        <p:nvSpPr>
          <p:cNvPr id="60421" name="AutoShape 2"/>
          <p:cNvSpPr>
            <a:spLocks noGrp="1" noChangeArrowheads="1"/>
          </p:cNvSpPr>
          <p:nvPr>
            <p:ph type="title"/>
          </p:nvPr>
        </p:nvSpPr>
        <p:spPr>
          <a:xfrm>
            <a:off x="838200" y="1105320"/>
            <a:ext cx="10767646" cy="740194"/>
          </a:xfrm>
        </p:spPr>
        <p:txBody>
          <a:bodyPr/>
          <a:lstStyle/>
          <a:p>
            <a:pPr eaLnBrk="1" hangingPunct="1"/>
            <a:r>
              <a:rPr lang="en-US" altLang="en-US" sz="3400">
                <a:solidFill>
                  <a:srgbClr val="7030A0"/>
                </a:solidFill>
              </a:rPr>
              <a:t>Phân rã sơ đồ dòng dữ liệu</a:t>
            </a:r>
            <a:endParaRPr lang="vi-VN" altLang="en-US" sz="3400">
              <a:solidFill>
                <a:srgbClr val="7030A0"/>
              </a:solidFill>
            </a:endParaRPr>
          </a:p>
        </p:txBody>
      </p:sp>
      <p:sp>
        <p:nvSpPr>
          <p:cNvPr id="60422" name="Rectangle 3"/>
          <p:cNvSpPr>
            <a:spLocks noGrp="1" noChangeArrowheads="1"/>
          </p:cNvSpPr>
          <p:nvPr>
            <p:ph type="body" idx="1"/>
          </p:nvPr>
        </p:nvSpPr>
        <p:spPr>
          <a:xfrm>
            <a:off x="838200" y="1935948"/>
            <a:ext cx="10767646" cy="4981209"/>
          </a:xfrm>
        </p:spPr>
        <p:txBody>
          <a:bodyPr/>
          <a:lstStyle/>
          <a:p>
            <a:pPr eaLnBrk="1" hangingPunct="1">
              <a:lnSpc>
                <a:spcPct val="105000"/>
              </a:lnSpc>
            </a:pPr>
            <a:r>
              <a:rPr lang="en-US" altLang="en-US" sz="2400"/>
              <a:t>Sơ đồ dòng dữ liệu thường rất phức tạp, không thể xếp gọn trong một trang sơ đồ được nên phải dùng tới kỹ thuật phân rã theo thứ bậc để chẻ sơ đồ ra theo một số mức theo cấu trúc hình cây</a:t>
            </a:r>
          </a:p>
          <a:p>
            <a:pPr eaLnBrk="1" hangingPunct="1">
              <a:lnSpc>
                <a:spcPct val="105000"/>
              </a:lnSpc>
            </a:pPr>
            <a:r>
              <a:rPr lang="en-US" altLang="en-US" sz="2400"/>
              <a:t>Có thể chia sơ đồ dòng dữ liệu thành các mức: Tổng quát, Cấp 1, Cấp 2,...Trong đó mức tổng quát được phân rã thành mức cấp 1, mức cấp 1 được phân rã thành mức cấp 2,...</a:t>
            </a:r>
            <a:endParaRPr lang="vi-VN" altLang="en-US" sz="2400"/>
          </a:p>
        </p:txBody>
      </p:sp>
      <p:sp>
        <p:nvSpPr>
          <p:cNvPr id="7" name="AutoShape 2"/>
          <p:cNvSpPr txBox="1">
            <a:spLocks noChangeArrowheads="1"/>
          </p:cNvSpPr>
          <p:nvPr/>
        </p:nvSpPr>
        <p:spPr>
          <a:xfrm>
            <a:off x="838200" y="365126"/>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solidFill>
                  <a:schemeClr val="accent6"/>
                </a:solidFill>
              </a:rPr>
              <a:t>3.1.4.2. Sơ đồ luồng dữ liệu – DFD (tt)</a:t>
            </a:r>
            <a:endParaRPr lang="vi-VN" altLang="en-US" sz="3400" b="1" i="1" dirty="0">
              <a:solidFill>
                <a:schemeClr val="accent6"/>
              </a:solidFill>
            </a:endParaRPr>
          </a:p>
        </p:txBody>
      </p:sp>
    </p:spTree>
    <p:extLst>
      <p:ext uri="{BB962C8B-B14F-4D97-AF65-F5344CB8AC3E}">
        <p14:creationId xmlns:p14="http://schemas.microsoft.com/office/powerpoint/2010/main" val="32209972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61444" name="Slide Number Placeholder 5"/>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73DD54-2C35-43D2-8BB2-33BEB931411C}" type="slidenum">
              <a:rPr lang="en-US" altLang="en-US"/>
              <a:pPr eaLnBrk="1" hangingPunct="1"/>
              <a:t>125</a:t>
            </a:fld>
            <a:endParaRPr lang="en-US" altLang="en-US"/>
          </a:p>
        </p:txBody>
      </p:sp>
      <p:sp>
        <p:nvSpPr>
          <p:cNvPr id="61445" name="AutoShape 2"/>
          <p:cNvSpPr>
            <a:spLocks noGrp="1" noChangeArrowheads="1"/>
          </p:cNvSpPr>
          <p:nvPr>
            <p:ph type="title"/>
          </p:nvPr>
        </p:nvSpPr>
        <p:spPr>
          <a:xfrm>
            <a:off x="1109663" y="1608138"/>
            <a:ext cx="10767646" cy="740194"/>
          </a:xfrm>
        </p:spPr>
        <p:txBody>
          <a:bodyPr/>
          <a:lstStyle/>
          <a:p>
            <a:pPr eaLnBrk="1" hangingPunct="1"/>
            <a:r>
              <a:rPr lang="vi-VN" altLang="en-US" sz="3400"/>
              <a:t>d) Sơ đồ ngữ cảnh hệ thống</a:t>
            </a:r>
          </a:p>
        </p:txBody>
      </p:sp>
      <p:sp>
        <p:nvSpPr>
          <p:cNvPr id="61446" name="Rectangle 3"/>
          <p:cNvSpPr>
            <a:spLocks noGrp="1" noChangeArrowheads="1"/>
          </p:cNvSpPr>
          <p:nvPr>
            <p:ph type="body" idx="1"/>
          </p:nvPr>
        </p:nvSpPr>
        <p:spPr>
          <a:xfrm>
            <a:off x="1109663" y="2438766"/>
            <a:ext cx="10767646" cy="4981209"/>
          </a:xfrm>
        </p:spPr>
        <p:txBody>
          <a:bodyPr/>
          <a:lstStyle/>
          <a:p>
            <a:pPr eaLnBrk="1" hangingPunct="1"/>
            <a:r>
              <a:rPr lang="en-US" altLang="en-US" sz="2600"/>
              <a:t>Sơ đồ dòng dữ liệu mức tổng quát còn gọi là sơ đồ ngữ cảnh </a:t>
            </a:r>
          </a:p>
          <a:p>
            <a:pPr eaLnBrk="1" hangingPunct="1"/>
            <a:r>
              <a:rPr lang="en-US" altLang="en-US" sz="2600"/>
              <a:t>Có thể dùng sơ đồ ngữ cảnh để xây dựng DFD</a:t>
            </a:r>
            <a:endParaRPr lang="vi-VN" altLang="en-US" sz="2600"/>
          </a:p>
        </p:txBody>
      </p:sp>
      <p:sp>
        <p:nvSpPr>
          <p:cNvPr id="7" name="AutoShape 2"/>
          <p:cNvSpPr txBox="1">
            <a:spLocks noChangeArrowheads="1"/>
          </p:cNvSpPr>
          <p:nvPr/>
        </p:nvSpPr>
        <p:spPr>
          <a:xfrm>
            <a:off x="838200" y="365126"/>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solidFill>
                  <a:schemeClr val="accent6"/>
                </a:solidFill>
              </a:rPr>
              <a:t>3.1.4.2. Sơ đồ luồng dữ liệu – DFD (tt)</a:t>
            </a:r>
            <a:endParaRPr lang="vi-VN" altLang="en-US" sz="3400" b="1" i="1" dirty="0">
              <a:solidFill>
                <a:schemeClr val="accent6"/>
              </a:solidFill>
            </a:endParaRPr>
          </a:p>
        </p:txBody>
      </p:sp>
    </p:spTree>
    <p:extLst>
      <p:ext uri="{BB962C8B-B14F-4D97-AF65-F5344CB8AC3E}">
        <p14:creationId xmlns:p14="http://schemas.microsoft.com/office/powerpoint/2010/main" val="11087431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62468" name="Slide Number Placeholder 4"/>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2F8B663-8F03-4CDE-B01D-7C45CCE99B8C}" type="slidenum">
              <a:rPr lang="en-US" altLang="en-US"/>
              <a:pPr eaLnBrk="1" hangingPunct="1"/>
              <a:t>126</a:t>
            </a:fld>
            <a:endParaRPr lang="en-US" altLang="en-US"/>
          </a:p>
        </p:txBody>
      </p:sp>
      <p:pic>
        <p:nvPicPr>
          <p:cNvPr id="62470" name="Picture 4"/>
          <p:cNvPicPr>
            <a:picLocks noChangeAspect="1" noChangeArrowheads="1"/>
          </p:cNvPicPr>
          <p:nvPr/>
        </p:nvPicPr>
        <p:blipFill>
          <a:blip r:embed="rId3">
            <a:extLst>
              <a:ext uri="{28A0092B-C50C-407E-A947-70E740481C1C}">
                <a14:useLocalDpi xmlns:a14="http://schemas.microsoft.com/office/drawing/2010/main" val="0"/>
              </a:ext>
            </a:extLst>
          </a:blip>
          <a:srcRect l="21976" t="27824" r="25188" b="30185"/>
          <a:stretch>
            <a:fillRect/>
          </a:stretch>
        </p:blipFill>
        <p:spPr bwMode="auto">
          <a:xfrm>
            <a:off x="2351089" y="1952626"/>
            <a:ext cx="8137525" cy="43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2"/>
          <p:cNvSpPr txBox="1">
            <a:spLocks noChangeArrowheads="1"/>
          </p:cNvSpPr>
          <p:nvPr/>
        </p:nvSpPr>
        <p:spPr>
          <a:xfrm>
            <a:off x="838200" y="265114"/>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solidFill>
                  <a:schemeClr val="accent6"/>
                </a:solidFill>
              </a:rPr>
              <a:t>3.1.4.2. Sơ đồ luồng dữ liệu – DFD (tt)</a:t>
            </a:r>
            <a:endParaRPr lang="vi-VN" altLang="en-US" sz="3400" b="1" i="1" dirty="0">
              <a:solidFill>
                <a:schemeClr val="accent6"/>
              </a:solidFill>
            </a:endParaRPr>
          </a:p>
        </p:txBody>
      </p:sp>
    </p:spTree>
    <p:extLst>
      <p:ext uri="{BB962C8B-B14F-4D97-AF65-F5344CB8AC3E}">
        <p14:creationId xmlns:p14="http://schemas.microsoft.com/office/powerpoint/2010/main" val="7028649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63492" name="Slide Number Placeholder 3"/>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8350F53-D1AF-47FF-8CB0-DACA6D8B15D3}" type="slidenum">
              <a:rPr lang="en-US" altLang="en-US"/>
              <a:pPr eaLnBrk="1" hangingPunct="1"/>
              <a:t>127</a:t>
            </a:fld>
            <a:endParaRPr lang="en-US" altLang="en-US"/>
          </a:p>
        </p:txBody>
      </p:sp>
      <p:pic>
        <p:nvPicPr>
          <p:cNvPr id="63493" name="Picture 5"/>
          <p:cNvPicPr>
            <a:picLocks noChangeAspect="1" noChangeArrowheads="1"/>
          </p:cNvPicPr>
          <p:nvPr/>
        </p:nvPicPr>
        <p:blipFill>
          <a:blip r:embed="rId3">
            <a:extLst>
              <a:ext uri="{28A0092B-C50C-407E-A947-70E740481C1C}">
                <a14:useLocalDpi xmlns:a14="http://schemas.microsoft.com/office/drawing/2010/main" val="0"/>
              </a:ext>
            </a:extLst>
          </a:blip>
          <a:srcRect l="24277" t="24677" r="24377" b="23749"/>
          <a:stretch>
            <a:fillRect/>
          </a:stretch>
        </p:blipFill>
        <p:spPr bwMode="auto">
          <a:xfrm>
            <a:off x="1524000" y="584200"/>
            <a:ext cx="9144000" cy="63007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494" name="Text Box 6"/>
          <p:cNvSpPr txBox="1">
            <a:spLocks noChangeArrowheads="1"/>
          </p:cNvSpPr>
          <p:nvPr/>
        </p:nvSpPr>
        <p:spPr bwMode="auto">
          <a:xfrm>
            <a:off x="3971925" y="0"/>
            <a:ext cx="42481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400" b="1"/>
              <a:t>Các yếu tố của DFD</a:t>
            </a:r>
            <a:endParaRPr lang="vi-VN" altLang="en-US" sz="3400" b="1"/>
          </a:p>
        </p:txBody>
      </p:sp>
    </p:spTree>
    <p:extLst>
      <p:ext uri="{BB962C8B-B14F-4D97-AF65-F5344CB8AC3E}">
        <p14:creationId xmlns:p14="http://schemas.microsoft.com/office/powerpoint/2010/main" val="28373110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64516" name="Slide Number Placeholder 5"/>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A91123F-6B7E-486D-AFE8-AED73B445984}" type="slidenum">
              <a:rPr lang="en-US" altLang="en-US"/>
              <a:pPr eaLnBrk="1" hangingPunct="1"/>
              <a:t>128</a:t>
            </a:fld>
            <a:endParaRPr lang="en-US" altLang="en-US"/>
          </a:p>
        </p:txBody>
      </p:sp>
      <p:sp>
        <p:nvSpPr>
          <p:cNvPr id="64517" name="AutoShape 2"/>
          <p:cNvSpPr>
            <a:spLocks noGrp="1" noChangeArrowheads="1"/>
          </p:cNvSpPr>
          <p:nvPr>
            <p:ph type="title"/>
          </p:nvPr>
        </p:nvSpPr>
        <p:spPr>
          <a:xfrm>
            <a:off x="1424354" y="1751014"/>
            <a:ext cx="10767646" cy="740194"/>
          </a:xfrm>
        </p:spPr>
        <p:txBody>
          <a:bodyPr/>
          <a:lstStyle/>
          <a:p>
            <a:pPr eaLnBrk="1" hangingPunct="1"/>
            <a:r>
              <a:rPr lang="en-US" altLang="en-US" sz="3400"/>
              <a:t>Ví dụ</a:t>
            </a:r>
            <a:endParaRPr lang="vi-VN" altLang="en-US" sz="3400"/>
          </a:p>
        </p:txBody>
      </p:sp>
      <p:sp>
        <p:nvSpPr>
          <p:cNvPr id="64518" name="Rectangle 3"/>
          <p:cNvSpPr>
            <a:spLocks noGrp="1" noChangeArrowheads="1"/>
          </p:cNvSpPr>
          <p:nvPr>
            <p:ph type="body" idx="1"/>
          </p:nvPr>
        </p:nvSpPr>
        <p:spPr>
          <a:xfrm>
            <a:off x="1424354" y="2581642"/>
            <a:ext cx="10767646" cy="4981209"/>
          </a:xfrm>
        </p:spPr>
        <p:txBody>
          <a:bodyPr/>
          <a:lstStyle/>
          <a:p>
            <a:pPr eaLnBrk="1" hangingPunct="1"/>
            <a:r>
              <a:rPr lang="en-US" altLang="en-US" sz="3200"/>
              <a:t>Vẽ BPC và BLD của một </a:t>
            </a:r>
            <a:r>
              <a:rPr lang="en-US" altLang="en-US" sz="3200" b="1">
                <a:solidFill>
                  <a:srgbClr val="CC3300"/>
                </a:solidFill>
              </a:rPr>
              <a:t>Cơ sở tín dụng</a:t>
            </a:r>
            <a:r>
              <a:rPr lang="vi-VN" altLang="en-US" sz="3200"/>
              <a:t> </a:t>
            </a:r>
          </a:p>
        </p:txBody>
      </p:sp>
      <p:sp>
        <p:nvSpPr>
          <p:cNvPr id="7" name="AutoShape 2"/>
          <p:cNvSpPr txBox="1">
            <a:spLocks noChangeArrowheads="1"/>
          </p:cNvSpPr>
          <p:nvPr/>
        </p:nvSpPr>
        <p:spPr>
          <a:xfrm>
            <a:off x="838200" y="365126"/>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solidFill>
                  <a:schemeClr val="accent6"/>
                </a:solidFill>
              </a:rPr>
              <a:t>3.1.4.2. Sơ đồ luồng dữ liệu – DFD (tt)</a:t>
            </a:r>
            <a:endParaRPr lang="vi-VN" altLang="en-US" sz="3400" b="1" i="1" dirty="0">
              <a:solidFill>
                <a:schemeClr val="accent6"/>
              </a:solidFill>
            </a:endParaRPr>
          </a:p>
        </p:txBody>
      </p:sp>
    </p:spTree>
    <p:extLst>
      <p:ext uri="{BB962C8B-B14F-4D97-AF65-F5344CB8AC3E}">
        <p14:creationId xmlns:p14="http://schemas.microsoft.com/office/powerpoint/2010/main" val="35797532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65540" name="Slide Number Placeholder 4"/>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6484824-492D-4554-AC8B-D76C753E73D7}" type="slidenum">
              <a:rPr lang="en-US" altLang="en-US"/>
              <a:pPr eaLnBrk="1" hangingPunct="1"/>
              <a:t>129</a:t>
            </a:fld>
            <a:endParaRPr lang="en-US" altLang="en-US"/>
          </a:p>
        </p:txBody>
      </p:sp>
      <p:pic>
        <p:nvPicPr>
          <p:cNvPr id="65541" name="Picture 4"/>
          <p:cNvPicPr>
            <a:picLocks noChangeAspect="1" noChangeArrowheads="1"/>
          </p:cNvPicPr>
          <p:nvPr/>
        </p:nvPicPr>
        <p:blipFill>
          <a:blip r:embed="rId3">
            <a:extLst>
              <a:ext uri="{28A0092B-C50C-407E-A947-70E740481C1C}">
                <a14:useLocalDpi xmlns:a14="http://schemas.microsoft.com/office/drawing/2010/main" val="0"/>
              </a:ext>
            </a:extLst>
          </a:blip>
          <a:srcRect l="25694" t="58797" r="24855" b="15996"/>
          <a:stretch>
            <a:fillRect/>
          </a:stretch>
        </p:blipFill>
        <p:spPr bwMode="auto">
          <a:xfrm>
            <a:off x="2351088" y="2047875"/>
            <a:ext cx="8280400" cy="3073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2" name="AutoShape 5"/>
          <p:cNvSpPr>
            <a:spLocks noGrp="1" noChangeArrowheads="1"/>
          </p:cNvSpPr>
          <p:nvPr>
            <p:ph type="title"/>
          </p:nvPr>
        </p:nvSpPr>
        <p:spPr/>
        <p:txBody>
          <a:bodyPr/>
          <a:lstStyle/>
          <a:p>
            <a:pPr eaLnBrk="1" hangingPunct="1"/>
            <a:r>
              <a:rPr lang="en-US" altLang="en-US" sz="3400"/>
              <a:t>Sơ đồ phân cấp chức năng</a:t>
            </a:r>
            <a:endParaRPr lang="vi-VN" altLang="en-US" sz="3400"/>
          </a:p>
        </p:txBody>
      </p:sp>
    </p:spTree>
    <p:extLst>
      <p:ext uri="{BB962C8B-B14F-4D97-AF65-F5344CB8AC3E}">
        <p14:creationId xmlns:p14="http://schemas.microsoft.com/office/powerpoint/2010/main" val="4171577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977690"/>
            <a:ext cx="10767646" cy="740194"/>
          </a:xfrm>
        </p:spPr>
        <p:txBody>
          <a:bodyPr>
            <a:normAutofit/>
          </a:bodyPr>
          <a:lstStyle/>
          <a:p>
            <a:r>
              <a:rPr lang="en-US" sz="2800">
                <a:solidFill>
                  <a:srgbClr val="FF0000"/>
                </a:solidFill>
              </a:rPr>
              <a:t>* Đặc điểm của thời đại công nghệ thông tin</a:t>
            </a:r>
          </a:p>
        </p:txBody>
      </p:sp>
      <p:sp>
        <p:nvSpPr>
          <p:cNvPr id="3" name="Content Placeholder 2"/>
          <p:cNvSpPr>
            <a:spLocks noGrp="1"/>
          </p:cNvSpPr>
          <p:nvPr>
            <p:ph idx="1"/>
          </p:nvPr>
        </p:nvSpPr>
        <p:spPr>
          <a:xfrm>
            <a:off x="837569" y="1876791"/>
            <a:ext cx="10767646" cy="4981209"/>
          </a:xfrm>
        </p:spPr>
        <p:txBody>
          <a:bodyPr/>
          <a:lstStyle/>
          <a:p>
            <a:pPr algn="just" eaLnBrk="0" fontAlgn="base" hangingPunct="0">
              <a:lnSpc>
                <a:spcPct val="150000"/>
              </a:lnSpc>
              <a:spcBef>
                <a:spcPct val="0"/>
              </a:spcBef>
              <a:spcAft>
                <a:spcPct val="0"/>
              </a:spcAft>
              <a:buClrTx/>
              <a:buSzTx/>
            </a:pPr>
            <a:r>
              <a:rPr lang="en-US" altLang="en-US" sz="2400">
                <a:ea typeface="Times New Roman" panose="02020603050405020304" pitchFamily="18" charset="0"/>
              </a:rPr>
              <a:t>Các hoạt động xã hội dựa trên nền tảng thông tin </a:t>
            </a:r>
          </a:p>
          <a:p>
            <a:pPr algn="just" eaLnBrk="0" fontAlgn="base" hangingPunct="0">
              <a:lnSpc>
                <a:spcPct val="150000"/>
              </a:lnSpc>
              <a:spcBef>
                <a:spcPct val="0"/>
              </a:spcBef>
              <a:spcAft>
                <a:spcPct val="0"/>
              </a:spcAft>
              <a:buClrTx/>
              <a:buSzTx/>
            </a:pPr>
            <a:r>
              <a:rPr lang="en-US" altLang="en-US" sz="2400"/>
              <a:t>Kinh doanh trong thời đại thông tin phụ thuộc vào công nghệ thông tin được sử dụng để thực hiện công việc kinh doanh.</a:t>
            </a:r>
            <a:endParaRPr lang="en-US" altLang="en-US" sz="1200"/>
          </a:p>
          <a:p>
            <a:pPr algn="just" eaLnBrk="0" fontAlgn="base" hangingPunct="0">
              <a:lnSpc>
                <a:spcPct val="150000"/>
              </a:lnSpc>
              <a:spcBef>
                <a:spcPct val="0"/>
              </a:spcBef>
              <a:spcAft>
                <a:spcPct val="0"/>
              </a:spcAft>
              <a:buClrTx/>
              <a:buSzTx/>
            </a:pPr>
            <a:r>
              <a:rPr lang="en-US" altLang="en-US" sz="2400">
                <a:ea typeface="Times New Roman" panose="02020603050405020304" pitchFamily="18" charset="0"/>
              </a:rPr>
              <a:t>Năng xuất lao động tăng lên nhanh chóng. </a:t>
            </a:r>
            <a:endParaRPr lang="en-US" altLang="en-US" sz="1200"/>
          </a:p>
          <a:p>
            <a:pPr algn="just" eaLnBrk="0" fontAlgn="base" hangingPunct="0">
              <a:lnSpc>
                <a:spcPct val="150000"/>
              </a:lnSpc>
              <a:spcBef>
                <a:spcPct val="0"/>
              </a:spcBef>
              <a:spcAft>
                <a:spcPct val="0"/>
              </a:spcAft>
              <a:buClrTx/>
              <a:buSzTx/>
            </a:pPr>
            <a:r>
              <a:rPr lang="en-US" altLang="en-US" sz="2400">
                <a:ea typeface="Times New Roman" panose="02020603050405020304" pitchFamily="18" charset="0"/>
              </a:rPr>
              <a:t>Hiệu quả sử dụng công nghệ thông tin xác định sự thành công trong thời đại thời đại thông tin.</a:t>
            </a:r>
            <a:endParaRPr lang="en-US" altLang="en-US" sz="1200"/>
          </a:p>
          <a:p>
            <a:pPr algn="just" eaLnBrk="0" fontAlgn="base" hangingPunct="0">
              <a:lnSpc>
                <a:spcPct val="150000"/>
              </a:lnSpc>
              <a:spcBef>
                <a:spcPct val="0"/>
              </a:spcBef>
              <a:spcAft>
                <a:spcPct val="0"/>
              </a:spcAft>
              <a:buClrTx/>
              <a:buSzTx/>
            </a:pPr>
            <a:r>
              <a:rPr lang="en-US" altLang="en-US" sz="2400">
                <a:ea typeface="Times New Roman" panose="02020603050405020304" pitchFamily="18" charset="0"/>
              </a:rPr>
              <a:t>Công nghệ thông tin có mặt trong hầu hết các sản phẩm và dịch vụ.</a:t>
            </a:r>
            <a:endParaRPr lang="en-US" altLang="en-US" sz="3200"/>
          </a:p>
          <a:p>
            <a:pPr>
              <a:lnSpc>
                <a:spcPct val="150000"/>
              </a:lnSpc>
            </a:pPr>
            <a:endParaRPr lang="en-US"/>
          </a:p>
        </p:txBody>
      </p:sp>
      <p:sp>
        <p:nvSpPr>
          <p:cNvPr id="16" name="Rectangle 17"/>
          <p:cNvSpPr>
            <a:spLocks noChangeArrowheads="1"/>
          </p:cNvSpPr>
          <p:nvPr/>
        </p:nvSpPr>
        <p:spPr bwMode="auto">
          <a:xfrm>
            <a:off x="1555750" y="842963"/>
            <a:ext cx="152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endParaRPr lang="en-US"/>
          </a:p>
        </p:txBody>
      </p:sp>
      <p:pic>
        <p:nvPicPr>
          <p:cNvPr id="2064"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152400" cy="40957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8"/>
          <p:cNvSpPr>
            <a:spLocks noChangeArrowheads="1"/>
          </p:cNvSpPr>
          <p:nvPr/>
        </p:nvSpPr>
        <p:spPr bwMode="auto">
          <a:xfrm>
            <a:off x="0" y="-63787"/>
            <a:ext cx="29687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a:t>
            </a:r>
            <a:endParaRPr kumimoji="0" lang="en-US" altLang="en-US" sz="9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9"/>
          <p:cNvSpPr>
            <a:spLocks noChangeArrowheads="1"/>
          </p:cNvSpPr>
          <p:nvPr/>
        </p:nvSpPr>
        <p:spPr bwMode="auto">
          <a:xfrm>
            <a:off x="0" y="8667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itle 1"/>
          <p:cNvSpPr txBox="1">
            <a:spLocks/>
          </p:cNvSpPr>
          <p:nvPr/>
        </p:nvSpPr>
        <p:spPr>
          <a:xfrm>
            <a:off x="837569" y="223458"/>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t>1.1. Thời đại công nghệ thông tin (tt)</a:t>
            </a:r>
          </a:p>
        </p:txBody>
      </p:sp>
      <p:sp>
        <p:nvSpPr>
          <p:cNvPr id="4" name="Slide Number Placeholder 3">
            <a:extLst>
              <a:ext uri="{FF2B5EF4-FFF2-40B4-BE49-F238E27FC236}">
                <a16:creationId xmlns:a16="http://schemas.microsoft.com/office/drawing/2014/main" id="{1D7BD7D3-0928-4BE1-897D-0DBD80AD7C46}"/>
              </a:ext>
            </a:extLst>
          </p:cNvPr>
          <p:cNvSpPr>
            <a:spLocks noGrp="1"/>
          </p:cNvSpPr>
          <p:nvPr>
            <p:ph type="sldNum" sz="quarter" idx="12"/>
          </p:nvPr>
        </p:nvSpPr>
        <p:spPr/>
        <p:txBody>
          <a:bodyPr/>
          <a:lstStyle/>
          <a:p>
            <a:fld id="{06FEDF93-2BFD-41CA-ABC7-B039102F3792}" type="slidenum">
              <a:rPr lang="en-US" smtClean="0"/>
              <a:t>13</a:t>
            </a:fld>
            <a:endParaRPr lang="en-US" dirty="0"/>
          </a:p>
        </p:txBody>
      </p:sp>
    </p:spTree>
    <p:extLst>
      <p:ext uri="{BB962C8B-B14F-4D97-AF65-F5344CB8AC3E}">
        <p14:creationId xmlns:p14="http://schemas.microsoft.com/office/powerpoint/2010/main" val="34226803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66564" name="Slide Number Placeholder 4"/>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55BDEAF-D783-4F7F-96DB-3E20D6361253}" type="slidenum">
              <a:rPr lang="en-US" altLang="en-US"/>
              <a:pPr eaLnBrk="1" hangingPunct="1"/>
              <a:t>130</a:t>
            </a:fld>
            <a:endParaRPr lang="en-US" altLang="en-US"/>
          </a:p>
        </p:txBody>
      </p:sp>
      <p:sp>
        <p:nvSpPr>
          <p:cNvPr id="66565" name="AutoShape 2"/>
          <p:cNvSpPr>
            <a:spLocks noGrp="1" noChangeArrowheads="1"/>
          </p:cNvSpPr>
          <p:nvPr>
            <p:ph type="title"/>
          </p:nvPr>
        </p:nvSpPr>
        <p:spPr/>
        <p:txBody>
          <a:bodyPr/>
          <a:lstStyle/>
          <a:p>
            <a:pPr eaLnBrk="1" hangingPunct="1"/>
            <a:r>
              <a:rPr lang="en-US" altLang="en-US" sz="3400"/>
              <a:t>Biểu đồ ngữ cảnh</a:t>
            </a:r>
            <a:r>
              <a:rPr lang="vi-VN" altLang="en-US" sz="3400"/>
              <a:t> hệ thống</a:t>
            </a:r>
          </a:p>
        </p:txBody>
      </p:sp>
      <p:pic>
        <p:nvPicPr>
          <p:cNvPr id="66566" name="Picture 4"/>
          <p:cNvPicPr>
            <a:picLocks noChangeAspect="1" noChangeArrowheads="1"/>
          </p:cNvPicPr>
          <p:nvPr/>
        </p:nvPicPr>
        <p:blipFill>
          <a:blip r:embed="rId3">
            <a:extLst>
              <a:ext uri="{28A0092B-C50C-407E-A947-70E740481C1C}">
                <a14:useLocalDpi xmlns:a14="http://schemas.microsoft.com/office/drawing/2010/main" val="0"/>
              </a:ext>
            </a:extLst>
          </a:blip>
          <a:srcRect l="32480" t="22569" r="31757" b="56967"/>
          <a:stretch>
            <a:fillRect/>
          </a:stretch>
        </p:blipFill>
        <p:spPr bwMode="auto">
          <a:xfrm>
            <a:off x="1895476" y="1497014"/>
            <a:ext cx="7993063" cy="34559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40903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67588" name="Slide Number Placeholder 4"/>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34E8269-DE0D-4900-AA22-054B637C8DA2}" type="slidenum">
              <a:rPr lang="en-US" altLang="en-US"/>
              <a:pPr eaLnBrk="1" hangingPunct="1"/>
              <a:t>131</a:t>
            </a:fld>
            <a:endParaRPr lang="en-US" altLang="en-US"/>
          </a:p>
        </p:txBody>
      </p:sp>
      <p:sp>
        <p:nvSpPr>
          <p:cNvPr id="67589" name="AutoShape 4"/>
          <p:cNvSpPr>
            <a:spLocks noGrp="1" noChangeArrowheads="1"/>
          </p:cNvSpPr>
          <p:nvPr>
            <p:ph type="title"/>
          </p:nvPr>
        </p:nvSpPr>
        <p:spPr/>
        <p:txBody>
          <a:bodyPr/>
          <a:lstStyle/>
          <a:p>
            <a:pPr eaLnBrk="1" hangingPunct="1"/>
            <a:r>
              <a:rPr lang="vi-VN" altLang="en-US" sz="3400"/>
              <a:t>Biểu đồ luồng dữ liệu mức đỉnh</a:t>
            </a:r>
          </a:p>
        </p:txBody>
      </p:sp>
      <p:pic>
        <p:nvPicPr>
          <p:cNvPr id="67590" name="Picture 5"/>
          <p:cNvPicPr>
            <a:picLocks noChangeAspect="1" noChangeArrowheads="1"/>
          </p:cNvPicPr>
          <p:nvPr/>
        </p:nvPicPr>
        <p:blipFill>
          <a:blip r:embed="rId3">
            <a:extLst>
              <a:ext uri="{28A0092B-C50C-407E-A947-70E740481C1C}">
                <a14:useLocalDpi xmlns:a14="http://schemas.microsoft.com/office/drawing/2010/main" val="0"/>
              </a:ext>
            </a:extLst>
          </a:blip>
          <a:srcRect l="28545" t="58797" r="29456" b="17059"/>
          <a:stretch>
            <a:fillRect/>
          </a:stretch>
        </p:blipFill>
        <p:spPr bwMode="auto">
          <a:xfrm>
            <a:off x="1239992" y="1645921"/>
            <a:ext cx="9212108" cy="33102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03036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68612" name="Slide Number Placeholder 4"/>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D37E8F2-D75C-4E3C-B807-A21E7B99BC2B}" type="slidenum">
              <a:rPr lang="en-US" altLang="en-US"/>
              <a:pPr eaLnBrk="1" hangingPunct="1"/>
              <a:t>132</a:t>
            </a:fld>
            <a:endParaRPr lang="en-US" altLang="en-US"/>
          </a:p>
        </p:txBody>
      </p:sp>
      <p:sp>
        <p:nvSpPr>
          <p:cNvPr id="68613" name="AutoShape 2"/>
          <p:cNvSpPr>
            <a:spLocks noGrp="1" noChangeArrowheads="1"/>
          </p:cNvSpPr>
          <p:nvPr>
            <p:ph type="title"/>
          </p:nvPr>
        </p:nvSpPr>
        <p:spPr/>
        <p:txBody>
          <a:bodyPr/>
          <a:lstStyle/>
          <a:p>
            <a:pPr eaLnBrk="1" hangingPunct="1"/>
            <a:r>
              <a:rPr lang="vi-VN" altLang="en-US" sz="3400"/>
              <a:t>Biểu đồ luồng dữ liệu mức dưới đỉnh</a:t>
            </a:r>
          </a:p>
        </p:txBody>
      </p:sp>
      <p:pic>
        <p:nvPicPr>
          <p:cNvPr id="68614" name="Picture 4"/>
          <p:cNvPicPr>
            <a:picLocks noChangeAspect="1" noChangeArrowheads="1"/>
          </p:cNvPicPr>
          <p:nvPr/>
        </p:nvPicPr>
        <p:blipFill>
          <a:blip r:embed="rId4">
            <a:extLst>
              <a:ext uri="{28A0092B-C50C-407E-A947-70E740481C1C}">
                <a14:useLocalDpi xmlns:a14="http://schemas.microsoft.com/office/drawing/2010/main" val="0"/>
              </a:ext>
            </a:extLst>
          </a:blip>
          <a:srcRect l="24942" t="44098" r="26823" b="23357"/>
          <a:stretch>
            <a:fillRect/>
          </a:stretch>
        </p:blipFill>
        <p:spPr bwMode="auto">
          <a:xfrm>
            <a:off x="1197409" y="1327083"/>
            <a:ext cx="9797182" cy="413233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7652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69636" name="Slide Number Placeholder 4"/>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1394567-5F0C-4F3B-8988-651BFC9531D1}" type="slidenum">
              <a:rPr lang="en-US" altLang="en-US"/>
              <a:pPr eaLnBrk="1" hangingPunct="1"/>
              <a:t>133</a:t>
            </a:fld>
            <a:endParaRPr lang="en-US" altLang="en-US"/>
          </a:p>
        </p:txBody>
      </p:sp>
      <p:sp>
        <p:nvSpPr>
          <p:cNvPr id="69637" name="AutoShape 2"/>
          <p:cNvSpPr>
            <a:spLocks noGrp="1" noChangeArrowheads="1"/>
          </p:cNvSpPr>
          <p:nvPr>
            <p:ph type="title"/>
          </p:nvPr>
        </p:nvSpPr>
        <p:spPr/>
        <p:txBody>
          <a:bodyPr/>
          <a:lstStyle/>
          <a:p>
            <a:pPr eaLnBrk="1" hangingPunct="1"/>
            <a:r>
              <a:rPr lang="vi-VN" altLang="en-US" sz="3400"/>
              <a:t>Biểu đồ luồng dữ liệu mức dưới đỉnh</a:t>
            </a:r>
          </a:p>
        </p:txBody>
      </p:sp>
      <p:pic>
        <p:nvPicPr>
          <p:cNvPr id="69638" name="Picture 4"/>
          <p:cNvPicPr>
            <a:picLocks noChangeAspect="1" noChangeArrowheads="1"/>
          </p:cNvPicPr>
          <p:nvPr/>
        </p:nvPicPr>
        <p:blipFill>
          <a:blip r:embed="rId4">
            <a:extLst>
              <a:ext uri="{28A0092B-C50C-407E-A947-70E740481C1C}">
                <a14:useLocalDpi xmlns:a14="http://schemas.microsoft.com/office/drawing/2010/main" val="0"/>
              </a:ext>
            </a:extLst>
          </a:blip>
          <a:srcRect l="26259" t="26250" r="24855" b="31227"/>
          <a:stretch>
            <a:fillRect/>
          </a:stretch>
        </p:blipFill>
        <p:spPr bwMode="auto">
          <a:xfrm>
            <a:off x="838200" y="1105320"/>
            <a:ext cx="9398000" cy="51095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53004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70660" name="Slide Number Placeholder 3"/>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D6BF959-4650-4449-ACAE-A246F0E3DB55}" type="slidenum">
              <a:rPr lang="en-US" altLang="en-US"/>
              <a:pPr eaLnBrk="1" hangingPunct="1"/>
              <a:t>134</a:t>
            </a:fld>
            <a:endParaRPr lang="en-US" altLang="en-US"/>
          </a:p>
        </p:txBody>
      </p:sp>
      <p:sp>
        <p:nvSpPr>
          <p:cNvPr id="70661" name="AutoShape 4"/>
          <p:cNvSpPr>
            <a:spLocks noGrp="1" noChangeArrowheads="1"/>
          </p:cNvSpPr>
          <p:nvPr>
            <p:ph type="title" idx="4294967295"/>
          </p:nvPr>
        </p:nvSpPr>
        <p:spPr>
          <a:xfrm>
            <a:off x="1009650" y="708026"/>
            <a:ext cx="10767646" cy="740194"/>
          </a:xfrm>
        </p:spPr>
        <p:txBody>
          <a:bodyPr/>
          <a:lstStyle/>
          <a:p>
            <a:pPr eaLnBrk="1" hangingPunct="1"/>
            <a:r>
              <a:rPr lang="en-US" altLang="en-US" sz="3400"/>
              <a:t>Phân tích hệ thống về xử lý</a:t>
            </a:r>
          </a:p>
        </p:txBody>
      </p:sp>
      <p:sp>
        <p:nvSpPr>
          <p:cNvPr id="70662" name="Rectangle 5"/>
          <p:cNvSpPr>
            <a:spLocks noGrp="1" noChangeArrowheads="1"/>
          </p:cNvSpPr>
          <p:nvPr>
            <p:ph type="body" idx="4294967295"/>
          </p:nvPr>
        </p:nvSpPr>
        <p:spPr>
          <a:xfrm>
            <a:off x="1009650" y="1538654"/>
            <a:ext cx="10767646" cy="4981209"/>
          </a:xfrm>
        </p:spPr>
        <p:txBody>
          <a:bodyPr>
            <a:normAutofit/>
          </a:bodyPr>
          <a:lstStyle/>
          <a:p>
            <a:pPr eaLnBrk="1" hangingPunct="1">
              <a:lnSpc>
                <a:spcPct val="150000"/>
              </a:lnSpc>
            </a:pPr>
            <a:r>
              <a:rPr lang="en-US" altLang="en-US" dirty="0" err="1">
                <a:latin typeface="Times New Roman" panose="02020603050405020304" pitchFamily="18" charset="0"/>
                <a:cs typeface="Times New Roman" panose="02020603050405020304" pitchFamily="18" charset="0"/>
              </a:rPr>
              <a:t>Chuyển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từ</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mô</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tả</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vật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lý</a:t>
            </a:r>
            <a:r>
              <a:rPr lang="en-US" altLang="en-US" dirty="0">
                <a:latin typeface="Times New Roman" panose="02020603050405020304" pitchFamily="18" charset="0"/>
                <a:cs typeface="Times New Roman" panose="02020603050405020304" pitchFamily="18" charset="0"/>
              </a:rPr>
              <a:t> sang </a:t>
            </a:r>
            <a:r>
              <a:rPr lang="en-US" altLang="en-US" dirty="0" err="1">
                <a:latin typeface="Times New Roman" panose="02020603050405020304" pitchFamily="18" charset="0"/>
                <a:cs typeface="Times New Roman" panose="02020603050405020304" pitchFamily="18" charset="0"/>
              </a:rPr>
              <a:t>mô</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tả</a:t>
            </a:r>
            <a:r>
              <a:rPr lang="en-US" altLang="en-US" dirty="0">
                <a:latin typeface="Times New Roman" panose="02020603050405020304" pitchFamily="18" charset="0"/>
                <a:cs typeface="Times New Roman" panose="02020603050405020304" pitchFamily="18" charset="0"/>
              </a:rPr>
              <a:t> logic </a:t>
            </a:r>
          </a:p>
          <a:p>
            <a:pPr eaLnBrk="1" hangingPunct="1">
              <a:lnSpc>
                <a:spcPct val="150000"/>
              </a:lnSpc>
            </a:pPr>
            <a:r>
              <a:rPr lang="en-US" altLang="en-US" dirty="0" err="1">
                <a:latin typeface="Times New Roman" panose="02020603050405020304" pitchFamily="18" charset="0"/>
                <a:cs typeface="Times New Roman" panose="02020603050405020304" pitchFamily="18" charset="0"/>
              </a:rPr>
              <a:t>Đi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từ</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hệ</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thống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cũ</a:t>
            </a:r>
            <a:r>
              <a:rPr lang="en-US" altLang="en-US" dirty="0">
                <a:latin typeface="Times New Roman" panose="02020603050405020304" pitchFamily="18" charset="0"/>
                <a:cs typeface="Times New Roman" panose="02020603050405020304" pitchFamily="18" charset="0"/>
              </a:rPr>
              <a:t> sang </a:t>
            </a:r>
            <a:r>
              <a:rPr lang="en-US" altLang="en-US" dirty="0" err="1">
                <a:latin typeface="Times New Roman" panose="02020603050405020304" pitchFamily="18" charset="0"/>
                <a:cs typeface="Times New Roman" panose="02020603050405020304" pitchFamily="18" charset="0"/>
              </a:rPr>
              <a:t>hệ</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thống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mới</a:t>
            </a:r>
            <a:r>
              <a:rPr lang="en-US" altLang="en-US" dirty="0">
                <a:latin typeface="Times New Roman" panose="02020603050405020304" pitchFamily="18" charset="0"/>
                <a:cs typeface="Times New Roman" panose="02020603050405020304" pitchFamily="18" charset="0"/>
              </a:rPr>
              <a:t> </a:t>
            </a:r>
          </a:p>
          <a:p>
            <a:pPr eaLnBrk="1" hangingPunct="1">
              <a:lnSpc>
                <a:spcPct val="150000"/>
              </a:lnSpc>
              <a:buFont typeface="Wingdings" panose="05000000000000000000" pitchFamily="2" charset="2"/>
              <a:buChar char="è"/>
            </a:pPr>
            <a:r>
              <a:rPr lang="en-US" altLang="en-US" dirty="0" err="1">
                <a:latin typeface="Times New Roman" panose="02020603050405020304" pitchFamily="18" charset="0"/>
                <a:cs typeface="Times New Roman" panose="02020603050405020304" pitchFamily="18" charset="0"/>
                <a:sym typeface="Wingdings" panose="05000000000000000000" pitchFamily="2" charset="2"/>
              </a:rPr>
              <a:t>Xây</a:t>
            </a:r>
            <a:r>
              <a:rPr lang="en-US" altLang="en-US" dirty="0">
                <a:latin typeface="Times New Roman" panose="02020603050405020304" pitchFamily="18" charset="0"/>
                <a:cs typeface="Times New Roman" panose="02020603050405020304" pitchFamily="18" charset="0"/>
                <a:sym typeface="Wingdings" panose="05000000000000000000" pitchFamily="2" charset="2"/>
              </a:rPr>
              <a:t> </a:t>
            </a:r>
            <a:r>
              <a:rPr lang="en-US" altLang="en-US" dirty="0" err="1">
                <a:latin typeface="Times New Roman" panose="02020603050405020304" pitchFamily="18" charset="0"/>
                <a:cs typeface="Times New Roman" panose="02020603050405020304" pitchFamily="18" charset="0"/>
                <a:sym typeface="Wingdings" panose="05000000000000000000" pitchFamily="2" charset="2"/>
              </a:rPr>
              <a:t>dựng</a:t>
            </a:r>
            <a:r>
              <a:rPr lang="en-US" altLang="en-US" dirty="0">
                <a:latin typeface="Times New Roman" panose="02020603050405020304" pitchFamily="18" charset="0"/>
                <a:cs typeface="Times New Roman" panose="02020603050405020304" pitchFamily="18" charset="0"/>
                <a:sym typeface="Wingdings" panose="05000000000000000000" pitchFamily="2" charset="2"/>
              </a:rPr>
              <a:t> </a:t>
            </a:r>
            <a:r>
              <a:rPr lang="en-US" altLang="en-US" dirty="0" err="1">
                <a:latin typeface="Times New Roman" panose="02020603050405020304" pitchFamily="18" charset="0"/>
                <a:cs typeface="Times New Roman" panose="02020603050405020304" pitchFamily="18" charset="0"/>
                <a:sym typeface="Wingdings" panose="05000000000000000000" pitchFamily="2" charset="2"/>
              </a:rPr>
              <a:t>biểu</a:t>
            </a:r>
            <a:r>
              <a:rPr lang="en-US" altLang="en-US" dirty="0">
                <a:latin typeface="Times New Roman" panose="02020603050405020304" pitchFamily="18" charset="0"/>
                <a:cs typeface="Times New Roman" panose="02020603050405020304" pitchFamily="18" charset="0"/>
                <a:sym typeface="Wingdings" panose="05000000000000000000" pitchFamily="2" charset="2"/>
              </a:rPr>
              <a:t> </a:t>
            </a:r>
            <a:r>
              <a:rPr lang="en-US" altLang="en-US" dirty="0" err="1">
                <a:latin typeface="Times New Roman" panose="02020603050405020304" pitchFamily="18" charset="0"/>
                <a:cs typeface="Times New Roman" panose="02020603050405020304" pitchFamily="18" charset="0"/>
                <a:sym typeface="Wingdings" panose="05000000000000000000" pitchFamily="2" charset="2"/>
              </a:rPr>
              <a:t>đồ</a:t>
            </a:r>
            <a:r>
              <a:rPr lang="en-US" altLang="en-US" dirty="0">
                <a:latin typeface="Times New Roman" panose="02020603050405020304" pitchFamily="18" charset="0"/>
                <a:cs typeface="Times New Roman" panose="02020603050405020304" pitchFamily="18" charset="0"/>
                <a:sym typeface="Wingdings" panose="05000000000000000000" pitchFamily="2" charset="2"/>
              </a:rPr>
              <a:t> </a:t>
            </a:r>
            <a:r>
              <a:rPr lang="en-US" altLang="en-US" dirty="0" err="1">
                <a:latin typeface="Times New Roman" panose="02020603050405020304" pitchFamily="18" charset="0"/>
                <a:cs typeface="Times New Roman" panose="02020603050405020304" pitchFamily="18" charset="0"/>
                <a:sym typeface="Wingdings" panose="05000000000000000000" pitchFamily="2" charset="2"/>
              </a:rPr>
              <a:t>phân</a:t>
            </a:r>
            <a:r>
              <a:rPr lang="en-US" altLang="en-US" dirty="0">
                <a:latin typeface="Times New Roman" panose="02020603050405020304" pitchFamily="18" charset="0"/>
                <a:cs typeface="Times New Roman" panose="02020603050405020304" pitchFamily="18" charset="0"/>
                <a:sym typeface="Wingdings" panose="05000000000000000000" pitchFamily="2" charset="2"/>
              </a:rPr>
              <a:t> </a:t>
            </a:r>
            <a:r>
              <a:rPr lang="en-US" altLang="en-US" dirty="0" err="1">
                <a:latin typeface="Times New Roman" panose="02020603050405020304" pitchFamily="18" charset="0"/>
                <a:cs typeface="Times New Roman" panose="02020603050405020304" pitchFamily="18" charset="0"/>
                <a:sym typeface="Wingdings" panose="05000000000000000000" pitchFamily="2" charset="2"/>
              </a:rPr>
              <a:t>cấp</a:t>
            </a:r>
            <a:r>
              <a:rPr lang="en-US" altLang="en-US" dirty="0">
                <a:latin typeface="Times New Roman" panose="02020603050405020304" pitchFamily="18" charset="0"/>
                <a:cs typeface="Times New Roman" panose="02020603050405020304" pitchFamily="18" charset="0"/>
                <a:sym typeface="Wingdings" panose="05000000000000000000" pitchFamily="2" charset="2"/>
              </a:rPr>
              <a:t> </a:t>
            </a:r>
            <a:r>
              <a:rPr lang="en-US" altLang="en-US" dirty="0" err="1">
                <a:latin typeface="Times New Roman" panose="02020603050405020304" pitchFamily="18" charset="0"/>
                <a:cs typeface="Times New Roman" panose="02020603050405020304" pitchFamily="18" charset="0"/>
                <a:sym typeface="Wingdings" panose="05000000000000000000" pitchFamily="2" charset="2"/>
              </a:rPr>
              <a:t>chức</a:t>
            </a:r>
            <a:r>
              <a:rPr lang="en-US" altLang="en-US" dirty="0">
                <a:latin typeface="Times New Roman" panose="02020603050405020304" pitchFamily="18" charset="0"/>
                <a:cs typeface="Times New Roman" panose="02020603050405020304" pitchFamily="18" charset="0"/>
                <a:sym typeface="Wingdings" panose="05000000000000000000" pitchFamily="2" charset="2"/>
              </a:rPr>
              <a:t> </a:t>
            </a:r>
            <a:r>
              <a:rPr lang="en-US" altLang="en-US" dirty="0" err="1">
                <a:latin typeface="Times New Roman" panose="02020603050405020304" pitchFamily="18" charset="0"/>
                <a:cs typeface="Times New Roman" panose="02020603050405020304" pitchFamily="18" charset="0"/>
                <a:sym typeface="Wingdings" panose="05000000000000000000" pitchFamily="2" charset="2"/>
              </a:rPr>
              <a:t>năng</a:t>
            </a:r>
            <a:r>
              <a:rPr lang="en-US" altLang="en-US" dirty="0">
                <a:latin typeface="Times New Roman" panose="02020603050405020304" pitchFamily="18" charset="0"/>
                <a:cs typeface="Times New Roman" panose="02020603050405020304" pitchFamily="18" charset="0"/>
                <a:sym typeface="Wingdings" panose="05000000000000000000" pitchFamily="2" charset="2"/>
              </a:rPr>
              <a:t> (BPC)</a:t>
            </a:r>
          </a:p>
          <a:p>
            <a:pPr eaLnBrk="1" hangingPunct="1">
              <a:lnSpc>
                <a:spcPct val="150000"/>
              </a:lnSpc>
              <a:buFont typeface="Wingdings" panose="05000000000000000000" pitchFamily="2" charset="2"/>
              <a:buChar char="è"/>
            </a:pPr>
            <a:r>
              <a:rPr lang="en-US" altLang="en-US" dirty="0" err="1">
                <a:latin typeface="Times New Roman" panose="02020603050405020304" pitchFamily="18" charset="0"/>
                <a:cs typeface="Times New Roman" panose="02020603050405020304" pitchFamily="18" charset="0"/>
              </a:rPr>
              <a:t>Xây</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dựng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biểu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đồ</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luồng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dữ</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liệu</a:t>
            </a:r>
            <a:r>
              <a:rPr lang="en-US" altLang="en-US" dirty="0">
                <a:latin typeface="Times New Roman" panose="02020603050405020304" pitchFamily="18" charset="0"/>
                <a:cs typeface="Times New Roman" panose="02020603050405020304" pitchFamily="18" charset="0"/>
              </a:rPr>
              <a:t> (BLD)</a:t>
            </a:r>
          </a:p>
          <a:p>
            <a:pPr eaLnBrk="1" hangingPunct="1">
              <a:lnSpc>
                <a:spcPct val="150000"/>
              </a:lnSpc>
            </a:pPr>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3179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71684" name="Slide Number Placeholder 3"/>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9D8546C-8713-47E0-B332-130C35F9C977}" type="slidenum">
              <a:rPr lang="en-US" altLang="en-US"/>
              <a:pPr eaLnBrk="1" hangingPunct="1"/>
              <a:t>135</a:t>
            </a:fld>
            <a:endParaRPr lang="en-US" altLang="en-US"/>
          </a:p>
        </p:txBody>
      </p:sp>
      <p:sp>
        <p:nvSpPr>
          <p:cNvPr id="71685" name="AutoShape 2"/>
          <p:cNvSpPr>
            <a:spLocks noGrp="1" noChangeArrowheads="1"/>
          </p:cNvSpPr>
          <p:nvPr>
            <p:ph type="title" idx="4294967295"/>
          </p:nvPr>
        </p:nvSpPr>
        <p:spPr/>
        <p:txBody>
          <a:bodyPr/>
          <a:lstStyle/>
          <a:p>
            <a:pPr eaLnBrk="1" hangingPunct="1"/>
            <a:r>
              <a:rPr lang="en-US" altLang="en-US" sz="3400"/>
              <a:t>a. Xây dựng BPC</a:t>
            </a:r>
          </a:p>
        </p:txBody>
      </p:sp>
      <p:sp>
        <p:nvSpPr>
          <p:cNvPr id="71686" name="Rectangle 3"/>
          <p:cNvSpPr>
            <a:spLocks noGrp="1" noChangeArrowheads="1"/>
          </p:cNvSpPr>
          <p:nvPr>
            <p:ph type="body" idx="4294967295"/>
          </p:nvPr>
        </p:nvSpPr>
        <p:spPr>
          <a:xfrm>
            <a:off x="1309037" y="1105320"/>
            <a:ext cx="9108140" cy="5095455"/>
          </a:xfrm>
        </p:spPr>
        <p:txBody>
          <a:bodyPr>
            <a:normAutofit/>
          </a:bodyPr>
          <a:lstStyle/>
          <a:p>
            <a:pPr eaLnBrk="1" hangingPunct="1">
              <a:spcBef>
                <a:spcPct val="25000"/>
              </a:spcBef>
            </a:pPr>
            <a:r>
              <a:rPr lang="en-US" altLang="en-US" dirty="0" err="1">
                <a:latin typeface="Times New Roman" panose="02020603050405020304" pitchFamily="18" charset="0"/>
                <a:cs typeface="Times New Roman" panose="02020603050405020304" pitchFamily="18" charset="0"/>
              </a:rPr>
              <a:t>Đầu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vào</a:t>
            </a:r>
            <a:r>
              <a:rPr lang="en-US" altLang="en-US" dirty="0">
                <a:latin typeface="Times New Roman" panose="02020603050405020304" pitchFamily="18" charset="0"/>
                <a:cs typeface="Times New Roman" panose="02020603050405020304" pitchFamily="18" charset="0"/>
              </a:rPr>
              <a:t>:</a:t>
            </a:r>
          </a:p>
          <a:p>
            <a:pPr lvl="1" eaLnBrk="1" hangingPunct="1">
              <a:spcBef>
                <a:spcPct val="25000"/>
              </a:spcBef>
            </a:pPr>
            <a:r>
              <a:rPr lang="en-US" altLang="en-US" sz="2800" dirty="0" err="1">
                <a:latin typeface="Times New Roman" panose="02020603050405020304" pitchFamily="18" charset="0"/>
                <a:cs typeface="Times New Roman" panose="02020603050405020304" pitchFamily="18" charset="0"/>
              </a:rPr>
              <a:t>Các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chức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năng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đã</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được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khảo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sát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đoạn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khảo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sát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xác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lập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dự</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án</a:t>
            </a:r>
            <a:r>
              <a:rPr lang="en-US" altLang="en-US" sz="2800" dirty="0">
                <a:latin typeface="Times New Roman" panose="02020603050405020304" pitchFamily="18" charset="0"/>
                <a:cs typeface="Times New Roman" panose="02020603050405020304" pitchFamily="18" charset="0"/>
              </a:rPr>
              <a:t>. </a:t>
            </a:r>
          </a:p>
          <a:p>
            <a:pPr eaLnBrk="1" hangingPunct="1">
              <a:spcBef>
                <a:spcPct val="25000"/>
              </a:spcBef>
            </a:pPr>
            <a:r>
              <a:rPr lang="en-US" altLang="en-US" dirty="0" err="1">
                <a:latin typeface="Times New Roman" panose="02020603050405020304" pitchFamily="18" charset="0"/>
                <a:cs typeface="Times New Roman" panose="02020603050405020304" pitchFamily="18" charset="0"/>
              </a:rPr>
              <a:t>Phương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pháp</a:t>
            </a:r>
            <a:r>
              <a:rPr lang="en-US" altLang="en-US" dirty="0">
                <a:latin typeface="Times New Roman" panose="02020603050405020304" pitchFamily="18" charset="0"/>
                <a:cs typeface="Times New Roman" panose="02020603050405020304" pitchFamily="18" charset="0"/>
              </a:rPr>
              <a:t>: </a:t>
            </a:r>
          </a:p>
          <a:p>
            <a:pPr lvl="1" eaLnBrk="1" hangingPunct="1">
              <a:spcBef>
                <a:spcPct val="25000"/>
              </a:spcBef>
            </a:pPr>
            <a:r>
              <a:rPr lang="en-US" altLang="en-US" sz="2800" dirty="0" err="1">
                <a:latin typeface="Times New Roman" panose="02020603050405020304" pitchFamily="18" charset="0"/>
                <a:cs typeface="Times New Roman" panose="02020603050405020304" pitchFamily="18" charset="0"/>
              </a:rPr>
              <a:t>Phân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nhóm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chức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năng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có</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liên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quan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đánh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số</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thứ</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tự</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theo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nhóm</a:t>
            </a:r>
            <a:endParaRPr lang="en-US" altLang="en-US" sz="2800" dirty="0">
              <a:latin typeface="Times New Roman" panose="02020603050405020304" pitchFamily="18" charset="0"/>
              <a:cs typeface="Times New Roman" panose="02020603050405020304" pitchFamily="18" charset="0"/>
            </a:endParaRPr>
          </a:p>
          <a:p>
            <a:pPr eaLnBrk="1" hangingPunct="1">
              <a:spcBef>
                <a:spcPct val="25000"/>
              </a:spcBef>
            </a:pPr>
            <a:r>
              <a:rPr lang="en-US" altLang="en-US" dirty="0" err="1">
                <a:latin typeface="Times New Roman" panose="02020603050405020304" pitchFamily="18" charset="0"/>
                <a:cs typeface="Times New Roman" panose="02020603050405020304" pitchFamily="18" charset="0"/>
              </a:rPr>
              <a:t>Đầu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ra</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Biểu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đồ</a:t>
            </a:r>
            <a:r>
              <a:rPr lang="en-US" altLang="en-US" dirty="0">
                <a:latin typeface="Times New Roman" panose="02020603050405020304" pitchFamily="18" charset="0"/>
                <a:cs typeface="Times New Roman" panose="02020603050405020304" pitchFamily="18" charset="0"/>
              </a:rPr>
              <a:t> BPC (</a:t>
            </a:r>
            <a:r>
              <a:rPr lang="en-US" altLang="en-US" dirty="0" err="1">
                <a:latin typeface="Times New Roman" panose="02020603050405020304" pitchFamily="18" charset="0"/>
                <a:cs typeface="Times New Roman" panose="02020603050405020304" pitchFamily="18" charset="0"/>
              </a:rPr>
              <a:t>mức</a:t>
            </a:r>
            <a:r>
              <a:rPr lang="en-US" altLang="en-US" dirty="0">
                <a:latin typeface="Times New Roman" panose="02020603050405020304" pitchFamily="18" charset="0"/>
                <a:cs typeface="Times New Roman" panose="02020603050405020304" pitchFamily="18" charset="0"/>
              </a:rPr>
              <a:t> logic)</a:t>
            </a:r>
          </a:p>
        </p:txBody>
      </p:sp>
    </p:spTree>
    <p:extLst>
      <p:ext uri="{BB962C8B-B14F-4D97-AF65-F5344CB8AC3E}">
        <p14:creationId xmlns:p14="http://schemas.microsoft.com/office/powerpoint/2010/main" val="22139296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72708" name="Slide Number Placeholder 3"/>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38C6F93-50A5-499B-977A-0D7E0024C8F4}" type="slidenum">
              <a:rPr lang="en-US" altLang="en-US"/>
              <a:pPr eaLnBrk="1" hangingPunct="1"/>
              <a:t>136</a:t>
            </a:fld>
            <a:endParaRPr lang="en-US" altLang="en-US"/>
          </a:p>
        </p:txBody>
      </p:sp>
      <p:sp>
        <p:nvSpPr>
          <p:cNvPr id="72709" name="AutoShape 2"/>
          <p:cNvSpPr>
            <a:spLocks noGrp="1" noChangeArrowheads="1"/>
          </p:cNvSpPr>
          <p:nvPr>
            <p:ph type="title" idx="4294967295"/>
          </p:nvPr>
        </p:nvSpPr>
        <p:spPr/>
        <p:txBody>
          <a:bodyPr/>
          <a:lstStyle/>
          <a:p>
            <a:pPr eaLnBrk="1" hangingPunct="1"/>
            <a:r>
              <a:rPr lang="en-US" altLang="en-US" sz="3400"/>
              <a:t>a. Xây dựng BPC</a:t>
            </a:r>
          </a:p>
        </p:txBody>
      </p:sp>
      <p:pic>
        <p:nvPicPr>
          <p:cNvPr id="72710" name="Picture 6"/>
          <p:cNvPicPr>
            <a:picLocks noGrp="1" noChangeAspect="1" noChangeArrowheads="1"/>
          </p:cNvPicPr>
          <p:nvPr>
            <p:ph type="body" idx="4294967295"/>
          </p:nvPr>
        </p:nvPicPr>
        <p:blipFill>
          <a:blip r:embed="rId4">
            <a:extLst>
              <a:ext uri="{28A0092B-C50C-407E-A947-70E740481C1C}">
                <a14:useLocalDpi xmlns:a14="http://schemas.microsoft.com/office/drawing/2010/main" val="0"/>
              </a:ext>
            </a:extLst>
          </a:blip>
          <a:srcRect/>
          <a:stretch>
            <a:fillRect/>
          </a:stretch>
        </p:blipFill>
        <p:spPr>
          <a:xfrm>
            <a:off x="2488280" y="1105320"/>
            <a:ext cx="7725444" cy="4956257"/>
          </a:xfrm>
          <a:noFill/>
          <a:ln w="28575">
            <a:solidFill>
              <a:schemeClr val="tx1"/>
            </a:solidFill>
          </a:ln>
        </p:spPr>
      </p:pic>
    </p:spTree>
    <p:extLst>
      <p:ext uri="{BB962C8B-B14F-4D97-AF65-F5344CB8AC3E}">
        <p14:creationId xmlns:p14="http://schemas.microsoft.com/office/powerpoint/2010/main" val="40949806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73732" name="Slide Number Placeholder 3"/>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74312C7-669D-40C3-9433-DF76498BDE33}" type="slidenum">
              <a:rPr lang="en-US" altLang="en-US"/>
              <a:pPr eaLnBrk="1" hangingPunct="1"/>
              <a:t>137</a:t>
            </a:fld>
            <a:endParaRPr lang="en-US" altLang="en-US"/>
          </a:p>
        </p:txBody>
      </p:sp>
      <p:sp>
        <p:nvSpPr>
          <p:cNvPr id="73733" name="AutoShape 2"/>
          <p:cNvSpPr>
            <a:spLocks noGrp="1" noChangeArrowheads="1"/>
          </p:cNvSpPr>
          <p:nvPr>
            <p:ph type="title" idx="4294967295"/>
          </p:nvPr>
        </p:nvSpPr>
        <p:spPr>
          <a:xfrm>
            <a:off x="838200" y="376239"/>
            <a:ext cx="10767646" cy="740194"/>
          </a:xfrm>
        </p:spPr>
        <p:txBody>
          <a:bodyPr/>
          <a:lstStyle/>
          <a:p>
            <a:pPr eaLnBrk="1" hangingPunct="1"/>
            <a:r>
              <a:rPr lang="en-US" altLang="en-US" sz="3400"/>
              <a:t>b. Xây dựng BLD</a:t>
            </a:r>
            <a:r>
              <a:rPr lang="en-US" altLang="en-US"/>
              <a:t> </a:t>
            </a:r>
          </a:p>
        </p:txBody>
      </p:sp>
      <p:sp>
        <p:nvSpPr>
          <p:cNvPr id="73734" name="Rectangle 3"/>
          <p:cNvSpPr>
            <a:spLocks noGrp="1" noChangeArrowheads="1"/>
          </p:cNvSpPr>
          <p:nvPr>
            <p:ph type="body" idx="4294967295"/>
          </p:nvPr>
        </p:nvSpPr>
        <p:spPr>
          <a:xfrm>
            <a:off x="838200" y="1206867"/>
            <a:ext cx="10767646" cy="4981209"/>
          </a:xfrm>
        </p:spPr>
        <p:txBody>
          <a:bodyPr/>
          <a:lstStyle/>
          <a:p>
            <a:pPr eaLnBrk="1" hangingPunct="1">
              <a:spcBef>
                <a:spcPct val="25000"/>
              </a:spcBef>
              <a:buFontTx/>
              <a:buNone/>
            </a:pPr>
            <a:r>
              <a:rPr lang="en-US" altLang="en-US" sz="2400"/>
              <a:t>Xây dựng BLD vật lý (hệ thống cũ): </a:t>
            </a:r>
            <a:r>
              <a:rPr lang="en-US" altLang="en-US" sz="2400" b="1">
                <a:solidFill>
                  <a:srgbClr val="FF3300"/>
                </a:solidFill>
              </a:rPr>
              <a:t>Khai triển và làm mềm các tiến trình của biểu đồ</a:t>
            </a:r>
          </a:p>
          <a:p>
            <a:pPr eaLnBrk="1" hangingPunct="1">
              <a:spcBef>
                <a:spcPct val="25000"/>
              </a:spcBef>
              <a:buFontTx/>
              <a:buNone/>
            </a:pPr>
            <a:r>
              <a:rPr lang="en-US" altLang="en-US" sz="2400" b="1">
                <a:solidFill>
                  <a:srgbClr val="FF3300"/>
                </a:solidFill>
              </a:rPr>
              <a:t>				</a:t>
            </a:r>
          </a:p>
          <a:p>
            <a:pPr eaLnBrk="1" hangingPunct="1">
              <a:spcBef>
                <a:spcPct val="25000"/>
              </a:spcBef>
              <a:buFontTx/>
              <a:buNone/>
            </a:pPr>
            <a:r>
              <a:rPr lang="en-US" altLang="en-US" sz="2400"/>
              <a:t>Xây dựng BLD logic (hệ thống cũ): </a:t>
            </a:r>
            <a:r>
              <a:rPr lang="en-US" altLang="en-US" sz="2400" b="1">
                <a:solidFill>
                  <a:srgbClr val="FF3300"/>
                </a:solidFill>
              </a:rPr>
              <a:t>Chuyển từ BLD vật lý </a:t>
            </a:r>
            <a:r>
              <a:rPr lang="en-US" altLang="en-US" sz="2400" b="1">
                <a:solidFill>
                  <a:srgbClr val="FF3300"/>
                </a:solidFill>
                <a:sym typeface="Wingdings" panose="05000000000000000000" pitchFamily="2" charset="2"/>
              </a:rPr>
              <a:t> BLD logic</a:t>
            </a:r>
          </a:p>
          <a:p>
            <a:pPr eaLnBrk="1" hangingPunct="1">
              <a:spcBef>
                <a:spcPct val="25000"/>
              </a:spcBef>
              <a:buFontTx/>
              <a:buNone/>
            </a:pPr>
            <a:endParaRPr lang="en-US" altLang="en-US" sz="2400" b="1">
              <a:solidFill>
                <a:srgbClr val="FF3300"/>
              </a:solidFill>
            </a:endParaRPr>
          </a:p>
          <a:p>
            <a:pPr eaLnBrk="1" hangingPunct="1">
              <a:spcBef>
                <a:spcPct val="25000"/>
              </a:spcBef>
              <a:buFontTx/>
              <a:buNone/>
            </a:pPr>
            <a:r>
              <a:rPr lang="en-US" altLang="en-US" sz="2400"/>
              <a:t>Xây dựng BLD logic (hệ thống mới): </a:t>
            </a:r>
            <a:r>
              <a:rPr lang="en-US" altLang="en-US" sz="2400" b="1">
                <a:solidFill>
                  <a:srgbClr val="FF3300"/>
                </a:solidFill>
              </a:rPr>
              <a:t>Chuyển từ BLD logic hệ thống cũ </a:t>
            </a:r>
            <a:r>
              <a:rPr lang="en-US" altLang="en-US" sz="2400" b="1">
                <a:solidFill>
                  <a:srgbClr val="FF3300"/>
                </a:solidFill>
                <a:sym typeface="Wingdings" panose="05000000000000000000" pitchFamily="2" charset="2"/>
              </a:rPr>
              <a:t> BLD logic hệ thống mới</a:t>
            </a:r>
            <a:endParaRPr lang="en-US" altLang="en-US" sz="2400" b="1">
              <a:solidFill>
                <a:srgbClr val="FF3300"/>
              </a:solidFill>
            </a:endParaRPr>
          </a:p>
        </p:txBody>
      </p:sp>
      <p:sp>
        <p:nvSpPr>
          <p:cNvPr id="73735" name="Line 4"/>
          <p:cNvSpPr>
            <a:spLocks noChangeShapeType="1"/>
          </p:cNvSpPr>
          <p:nvPr/>
        </p:nvSpPr>
        <p:spPr bwMode="auto">
          <a:xfrm>
            <a:off x="5880100" y="1635492"/>
            <a:ext cx="0" cy="6096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3736" name="Line 5"/>
          <p:cNvSpPr>
            <a:spLocks noChangeShapeType="1"/>
          </p:cNvSpPr>
          <p:nvPr/>
        </p:nvSpPr>
        <p:spPr bwMode="auto">
          <a:xfrm>
            <a:off x="5869539" y="2712370"/>
            <a:ext cx="0" cy="5334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3961628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74756" name="Slide Number Placeholder 3"/>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73393AE-D31C-4E90-9F5E-33327B4F1D19}" type="slidenum">
              <a:rPr lang="en-US" altLang="en-US"/>
              <a:pPr eaLnBrk="1" hangingPunct="1"/>
              <a:t>138</a:t>
            </a:fld>
            <a:endParaRPr lang="en-US" altLang="en-US"/>
          </a:p>
        </p:txBody>
      </p:sp>
      <p:sp>
        <p:nvSpPr>
          <p:cNvPr id="74757" name="AutoShape 2"/>
          <p:cNvSpPr>
            <a:spLocks noGrp="1" noChangeArrowheads="1"/>
          </p:cNvSpPr>
          <p:nvPr>
            <p:ph type="title" idx="4294967295"/>
          </p:nvPr>
        </p:nvSpPr>
        <p:spPr>
          <a:xfrm>
            <a:off x="838200" y="544513"/>
            <a:ext cx="10767646" cy="740194"/>
          </a:xfrm>
        </p:spPr>
        <p:txBody>
          <a:bodyPr/>
          <a:lstStyle/>
          <a:p>
            <a:pPr eaLnBrk="1" hangingPunct="1"/>
            <a:r>
              <a:rPr lang="en-US" altLang="en-US" sz="3400"/>
              <a:t>b1. Xây dựng BLD vật lý (</a:t>
            </a:r>
            <a:r>
              <a:rPr lang="en-US" altLang="en-US" sz="3400" i="1"/>
              <a:t>HT cũ</a:t>
            </a:r>
            <a:r>
              <a:rPr lang="en-US" altLang="en-US" sz="3400"/>
              <a:t>)</a:t>
            </a:r>
          </a:p>
        </p:txBody>
      </p:sp>
      <p:sp>
        <p:nvSpPr>
          <p:cNvPr id="74758" name="Rectangle 3"/>
          <p:cNvSpPr>
            <a:spLocks noGrp="1" noChangeArrowheads="1"/>
          </p:cNvSpPr>
          <p:nvPr>
            <p:ph type="body" idx="4294967295"/>
          </p:nvPr>
        </p:nvSpPr>
        <p:spPr>
          <a:xfrm>
            <a:off x="838200" y="1375141"/>
            <a:ext cx="10767646" cy="4981209"/>
          </a:xfrm>
        </p:spPr>
        <p:txBody>
          <a:bodyPr/>
          <a:lstStyle/>
          <a:p>
            <a:pPr eaLnBrk="1" hangingPunct="1"/>
            <a:r>
              <a:rPr lang="en-US" altLang="en-US"/>
              <a:t>Kỹ thuật phân mức: 3 mức</a:t>
            </a:r>
          </a:p>
          <a:p>
            <a:pPr lvl="1" eaLnBrk="1" hangingPunct="1"/>
            <a:r>
              <a:rPr lang="en-US" altLang="en-US"/>
              <a:t>Biểu đồ ngữ cảnh</a:t>
            </a:r>
          </a:p>
          <a:p>
            <a:pPr lvl="1" eaLnBrk="1" hangingPunct="1"/>
            <a:r>
              <a:rPr lang="en-US" altLang="en-US"/>
              <a:t>Biểu đồ luồng dữ liệu mức đỉnh</a:t>
            </a:r>
          </a:p>
          <a:p>
            <a:pPr lvl="1" eaLnBrk="1" hangingPunct="1"/>
            <a:r>
              <a:rPr lang="en-US" altLang="en-US"/>
              <a:t>Biểu đồ luồng dữ liệu mức dưới đỉnh</a:t>
            </a:r>
          </a:p>
          <a:p>
            <a:pPr lvl="1" eaLnBrk="1" hangingPunct="1"/>
            <a:endParaRPr lang="en-US" altLang="en-US"/>
          </a:p>
        </p:txBody>
      </p:sp>
    </p:spTree>
    <p:extLst>
      <p:ext uri="{BB962C8B-B14F-4D97-AF65-F5344CB8AC3E}">
        <p14:creationId xmlns:p14="http://schemas.microsoft.com/office/powerpoint/2010/main" val="36913275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75780" name="Slide Number Placeholder 3"/>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DC5D0A-0B84-43C8-ACE5-2C971CAD0D86}" type="slidenum">
              <a:rPr lang="en-US" altLang="en-US"/>
              <a:pPr eaLnBrk="1" hangingPunct="1"/>
              <a:t>139</a:t>
            </a:fld>
            <a:endParaRPr lang="en-US" altLang="en-US"/>
          </a:p>
        </p:txBody>
      </p:sp>
      <p:sp>
        <p:nvSpPr>
          <p:cNvPr id="75781" name="AutoShape 2"/>
          <p:cNvSpPr>
            <a:spLocks noGrp="1" noChangeArrowheads="1"/>
          </p:cNvSpPr>
          <p:nvPr>
            <p:ph type="title" idx="4294967295"/>
          </p:nvPr>
        </p:nvSpPr>
        <p:spPr/>
        <p:txBody>
          <a:bodyPr/>
          <a:lstStyle/>
          <a:p>
            <a:pPr eaLnBrk="1" hangingPunct="1"/>
            <a:r>
              <a:rPr lang="en-US" altLang="en-US" sz="3400"/>
              <a:t>BLD mức ngữ/khung cảnh (1)</a:t>
            </a:r>
          </a:p>
        </p:txBody>
      </p:sp>
      <p:sp>
        <p:nvSpPr>
          <p:cNvPr id="75782" name="Rectangle 3"/>
          <p:cNvSpPr>
            <a:spLocks noGrp="1" noChangeArrowheads="1"/>
          </p:cNvSpPr>
          <p:nvPr>
            <p:ph type="body" sz="half" idx="4294967295"/>
          </p:nvPr>
        </p:nvSpPr>
        <p:spPr>
          <a:xfrm>
            <a:off x="1126156" y="1328286"/>
            <a:ext cx="10227643" cy="4872489"/>
          </a:xfrm>
        </p:spPr>
        <p:txBody>
          <a:bodyPr>
            <a:normAutofit/>
          </a:bodyPr>
          <a:lstStyle/>
          <a:p>
            <a:pPr eaLnBrk="1" hangingPunct="1"/>
            <a:r>
              <a:rPr lang="en-US" altLang="en-US" sz="2400" dirty="0" err="1">
                <a:latin typeface="Times New Roman" panose="02020603050405020304" pitchFamily="18" charset="0"/>
                <a:cs typeface="Times New Roman" panose="02020603050405020304" pitchFamily="18" charset="0"/>
              </a:rPr>
              <a:t>Là</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mô</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hình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hệ</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thống</a:t>
            </a:r>
            <a:r>
              <a:rPr lang="en-US" altLang="en-US" sz="2400" dirty="0">
                <a:latin typeface="Times New Roman" panose="02020603050405020304" pitchFamily="18" charset="0"/>
                <a:cs typeface="Times New Roman" panose="02020603050405020304" pitchFamily="18" charset="0"/>
              </a:rPr>
              <a:t> ở </a:t>
            </a:r>
            <a:r>
              <a:rPr lang="en-US" altLang="en-US" sz="2400" dirty="0" err="1">
                <a:latin typeface="Times New Roman" panose="02020603050405020304" pitchFamily="18" charset="0"/>
                <a:cs typeface="Times New Roman" panose="02020603050405020304" pitchFamily="18" charset="0"/>
              </a:rPr>
              <a:t>mức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tổng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quát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nhất</a:t>
            </a:r>
            <a:endParaRPr lang="en-US" altLang="en-US" sz="2400" dirty="0">
              <a:latin typeface="Times New Roman" panose="02020603050405020304" pitchFamily="18" charset="0"/>
              <a:cs typeface="Times New Roman" panose="02020603050405020304" pitchFamily="18" charset="0"/>
            </a:endParaRPr>
          </a:p>
          <a:p>
            <a:pPr lvl="1" algn="just" eaLnBrk="1" hangingPunct="1"/>
            <a:r>
              <a:rPr lang="en-US" altLang="en-US" dirty="0" err="1">
                <a:latin typeface="Times New Roman" panose="02020603050405020304" pitchFamily="18" charset="0"/>
                <a:cs typeface="Times New Roman" panose="02020603050405020304" pitchFamily="18" charset="0"/>
              </a:rPr>
              <a:t>Cả</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hệ</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thống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như</a:t>
            </a:r>
            <a:r>
              <a:rPr lang="en-US" altLang="en-US" dirty="0">
                <a:latin typeface="Times New Roman" panose="02020603050405020304" pitchFamily="18" charset="0"/>
                <a:cs typeface="Times New Roman" panose="02020603050405020304" pitchFamily="18" charset="0"/>
              </a:rPr>
              <a:t> </a:t>
            </a:r>
            <a:r>
              <a:rPr lang="en-US" altLang="en-US" b="1" dirty="0" err="1">
                <a:solidFill>
                  <a:srgbClr val="FF3300"/>
                </a:solidFill>
                <a:latin typeface="Times New Roman" panose="02020603050405020304" pitchFamily="18" charset="0"/>
                <a:cs typeface="Times New Roman" panose="02020603050405020304" pitchFamily="18" charset="0"/>
              </a:rPr>
              <a:t>một</a:t>
            </a:r>
            <a:r>
              <a:rPr lang="en-US" altLang="en-US" b="1" dirty="0">
                <a:solidFill>
                  <a:srgbClr val="FF3300"/>
                </a:solidFill>
                <a:latin typeface="Times New Roman" panose="02020603050405020304" pitchFamily="18" charset="0"/>
                <a:cs typeface="Times New Roman" panose="02020603050405020304" pitchFamily="18" charset="0"/>
              </a:rPr>
              <a:t> </a:t>
            </a:r>
            <a:r>
              <a:rPr lang="en-US" altLang="en-US" b="1" dirty="0" err="1">
                <a:solidFill>
                  <a:srgbClr val="FF3300"/>
                </a:solidFill>
                <a:latin typeface="Times New Roman" panose="02020603050405020304" pitchFamily="18" charset="0"/>
                <a:cs typeface="Times New Roman" panose="02020603050405020304" pitchFamily="18" charset="0"/>
              </a:rPr>
              <a:t>chức</a:t>
            </a:r>
            <a:r>
              <a:rPr lang="en-US" altLang="en-US" b="1" dirty="0">
                <a:solidFill>
                  <a:srgbClr val="FF3300"/>
                </a:solidFill>
                <a:latin typeface="Times New Roman" panose="02020603050405020304" pitchFamily="18" charset="0"/>
                <a:cs typeface="Times New Roman" panose="02020603050405020304" pitchFamily="18" charset="0"/>
              </a:rPr>
              <a:t> </a:t>
            </a:r>
            <a:r>
              <a:rPr lang="en-US" altLang="en-US" b="1" dirty="0" err="1">
                <a:solidFill>
                  <a:srgbClr val="FF3300"/>
                </a:solidFill>
                <a:latin typeface="Times New Roman" panose="02020603050405020304" pitchFamily="18" charset="0"/>
                <a:cs typeface="Times New Roman" panose="02020603050405020304" pitchFamily="18" charset="0"/>
              </a:rPr>
              <a:t>năng</a:t>
            </a:r>
            <a:r>
              <a:rPr lang="en-US" altLang="en-US" b="1" dirty="0">
                <a:solidFill>
                  <a:srgbClr val="FF3300"/>
                </a:solidFill>
                <a:latin typeface="Times New Roman" panose="02020603050405020304" pitchFamily="18" charset="0"/>
                <a:cs typeface="Times New Roman" panose="02020603050405020304" pitchFamily="18" charset="0"/>
              </a:rPr>
              <a:t> </a:t>
            </a:r>
            <a:r>
              <a:rPr lang="en-US" altLang="en-US" b="1" dirty="0" err="1">
                <a:solidFill>
                  <a:srgbClr val="FF3300"/>
                </a:solidFill>
                <a:latin typeface="Times New Roman" panose="02020603050405020304" pitchFamily="18" charset="0"/>
                <a:cs typeface="Times New Roman" panose="02020603050405020304" pitchFamily="18" charset="0"/>
              </a:rPr>
              <a:t>duy</a:t>
            </a:r>
            <a:r>
              <a:rPr lang="en-US" altLang="en-US" b="1" dirty="0">
                <a:solidFill>
                  <a:srgbClr val="FF3300"/>
                </a:solidFill>
                <a:latin typeface="Times New Roman" panose="02020603050405020304" pitchFamily="18" charset="0"/>
                <a:cs typeface="Times New Roman" panose="02020603050405020304" pitchFamily="18" charset="0"/>
              </a:rPr>
              <a:t> </a:t>
            </a:r>
            <a:r>
              <a:rPr lang="en-US" altLang="en-US" b="1" dirty="0" err="1">
                <a:solidFill>
                  <a:srgbClr val="FF3300"/>
                </a:solidFill>
                <a:latin typeface="Times New Roman" panose="02020603050405020304" pitchFamily="18" charset="0"/>
                <a:cs typeface="Times New Roman" panose="02020603050405020304" pitchFamily="18" charset="0"/>
              </a:rPr>
              <a:t>nhất</a:t>
            </a:r>
            <a:r>
              <a:rPr lang="en-US" altLang="en-US" dirty="0">
                <a:latin typeface="Times New Roman" panose="02020603050405020304" pitchFamily="18" charset="0"/>
                <a:cs typeface="Times New Roman" panose="02020603050405020304" pitchFamily="18" charset="0"/>
              </a:rPr>
              <a:t>. </a:t>
            </a:r>
          </a:p>
          <a:p>
            <a:pPr lvl="1" algn="just" eaLnBrk="1" hangingPunct="1"/>
            <a:r>
              <a:rPr lang="en-US" altLang="en-US" dirty="0" err="1">
                <a:latin typeface="Times New Roman" panose="02020603050405020304" pitchFamily="18" charset="0"/>
                <a:cs typeface="Times New Roman" panose="02020603050405020304" pitchFamily="18" charset="0"/>
              </a:rPr>
              <a:t>Các</a:t>
            </a:r>
            <a:r>
              <a:rPr lang="en-US" altLang="en-US" dirty="0">
                <a:latin typeface="Times New Roman" panose="02020603050405020304" pitchFamily="18" charset="0"/>
                <a:cs typeface="Times New Roman" panose="02020603050405020304" pitchFamily="18" charset="0"/>
              </a:rPr>
              <a:t> </a:t>
            </a:r>
            <a:r>
              <a:rPr lang="en-US" altLang="en-US" b="1" dirty="0" err="1">
                <a:solidFill>
                  <a:srgbClr val="FF3300"/>
                </a:solidFill>
                <a:latin typeface="Times New Roman" panose="02020603050405020304" pitchFamily="18" charset="0"/>
                <a:cs typeface="Times New Roman" panose="02020603050405020304" pitchFamily="18" charset="0"/>
              </a:rPr>
              <a:t>tác</a:t>
            </a:r>
            <a:r>
              <a:rPr lang="en-US" altLang="en-US" b="1" dirty="0">
                <a:solidFill>
                  <a:srgbClr val="FF3300"/>
                </a:solidFill>
                <a:latin typeface="Times New Roman" panose="02020603050405020304" pitchFamily="18" charset="0"/>
                <a:cs typeface="Times New Roman" panose="02020603050405020304" pitchFamily="18" charset="0"/>
              </a:rPr>
              <a:t> </a:t>
            </a:r>
            <a:r>
              <a:rPr lang="en-US" altLang="en-US" b="1" dirty="0" err="1">
                <a:solidFill>
                  <a:srgbClr val="FF3300"/>
                </a:solidFill>
                <a:latin typeface="Times New Roman" panose="02020603050405020304" pitchFamily="18" charset="0"/>
                <a:cs typeface="Times New Roman" panose="02020603050405020304" pitchFamily="18" charset="0"/>
              </a:rPr>
              <a:t>nhân</a:t>
            </a:r>
            <a:r>
              <a:rPr lang="en-US" altLang="en-US" b="1" dirty="0">
                <a:solidFill>
                  <a:srgbClr val="FF3300"/>
                </a:solidFill>
                <a:latin typeface="Times New Roman" panose="02020603050405020304" pitchFamily="18" charset="0"/>
                <a:cs typeface="Times New Roman" panose="02020603050405020304" pitchFamily="18" charset="0"/>
              </a:rPr>
              <a:t> </a:t>
            </a:r>
            <a:r>
              <a:rPr lang="en-US" altLang="en-US" b="1" dirty="0" err="1">
                <a:solidFill>
                  <a:srgbClr val="FF3300"/>
                </a:solidFill>
                <a:latin typeface="Times New Roman" panose="02020603050405020304" pitchFamily="18" charset="0"/>
                <a:cs typeface="Times New Roman" panose="02020603050405020304" pitchFamily="18" charset="0"/>
              </a:rPr>
              <a:t>ngoài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và</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các</a:t>
            </a:r>
            <a:r>
              <a:rPr lang="en-US" altLang="en-US" dirty="0">
                <a:latin typeface="Times New Roman" panose="02020603050405020304" pitchFamily="18" charset="0"/>
                <a:cs typeface="Times New Roman" panose="02020603050405020304" pitchFamily="18" charset="0"/>
              </a:rPr>
              <a:t> </a:t>
            </a:r>
            <a:r>
              <a:rPr lang="en-US" altLang="en-US" b="1" dirty="0" err="1">
                <a:solidFill>
                  <a:srgbClr val="FF3300"/>
                </a:solidFill>
                <a:latin typeface="Times New Roman" panose="02020603050405020304" pitchFamily="18" charset="0"/>
                <a:cs typeface="Times New Roman" panose="02020603050405020304" pitchFamily="18" charset="0"/>
              </a:rPr>
              <a:t>luồng</a:t>
            </a:r>
            <a:r>
              <a:rPr lang="en-US" altLang="en-US" b="1" dirty="0">
                <a:solidFill>
                  <a:srgbClr val="FF3300"/>
                </a:solidFill>
                <a:latin typeface="Times New Roman" panose="02020603050405020304" pitchFamily="18" charset="0"/>
                <a:cs typeface="Times New Roman" panose="02020603050405020304" pitchFamily="18" charset="0"/>
              </a:rPr>
              <a:t> </a:t>
            </a:r>
            <a:r>
              <a:rPr lang="en-US" altLang="en-US" b="1" dirty="0" err="1">
                <a:solidFill>
                  <a:srgbClr val="FF3300"/>
                </a:solidFill>
                <a:latin typeface="Times New Roman" panose="02020603050405020304" pitchFamily="18" charset="0"/>
                <a:cs typeface="Times New Roman" panose="02020603050405020304" pitchFamily="18" charset="0"/>
              </a:rPr>
              <a:t>dữ</a:t>
            </a:r>
            <a:r>
              <a:rPr lang="en-US" altLang="en-US" b="1" dirty="0">
                <a:solidFill>
                  <a:srgbClr val="FF3300"/>
                </a:solidFill>
                <a:latin typeface="Times New Roman" panose="02020603050405020304" pitchFamily="18" charset="0"/>
                <a:cs typeface="Times New Roman" panose="02020603050405020304" pitchFamily="18" charset="0"/>
              </a:rPr>
              <a:t> </a:t>
            </a:r>
            <a:r>
              <a:rPr lang="en-US" altLang="en-US" b="1" dirty="0" err="1">
                <a:solidFill>
                  <a:srgbClr val="FF3300"/>
                </a:solidFill>
                <a:latin typeface="Times New Roman" panose="02020603050405020304" pitchFamily="18" charset="0"/>
                <a:cs typeface="Times New Roman" panose="02020603050405020304" pitchFamily="18" charset="0"/>
              </a:rPr>
              <a:t>liệu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vào</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ra</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từ</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tác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nhân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ngoài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đến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hệ</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thống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được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xác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định</a:t>
            </a:r>
            <a:r>
              <a:rPr lang="en-US" altLang="en-US" dirty="0">
                <a:latin typeface="Times New Roman" panose="02020603050405020304" pitchFamily="18" charset="0"/>
                <a:cs typeface="Times New Roman" panose="02020603050405020304" pitchFamily="18" charset="0"/>
              </a:rPr>
              <a:t>.</a:t>
            </a:r>
          </a:p>
        </p:txBody>
      </p:sp>
      <p:pic>
        <p:nvPicPr>
          <p:cNvPr id="75783" name="Picture 5"/>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3581400" y="3128963"/>
            <a:ext cx="4022725" cy="3149600"/>
          </a:xfrm>
          <a:noFill/>
          <a:ln w="28575">
            <a:solidFill>
              <a:schemeClr val="tx1"/>
            </a:solidFill>
          </a:ln>
        </p:spPr>
      </p:pic>
    </p:spTree>
    <p:extLst>
      <p:ext uri="{BB962C8B-B14F-4D97-AF65-F5344CB8AC3E}">
        <p14:creationId xmlns:p14="http://schemas.microsoft.com/office/powerpoint/2010/main" val="2413749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1.2. Một số khái niệm</a:t>
            </a:r>
          </a:p>
        </p:txBody>
      </p:sp>
      <p:sp>
        <p:nvSpPr>
          <p:cNvPr id="3" name="Content Placeholder 2"/>
          <p:cNvSpPr>
            <a:spLocks noGrp="1"/>
          </p:cNvSpPr>
          <p:nvPr>
            <p:ph idx="1"/>
          </p:nvPr>
        </p:nvSpPr>
        <p:spPr>
          <a:xfrm>
            <a:off x="1636690" y="1479090"/>
            <a:ext cx="10767646" cy="4981209"/>
          </a:xfrm>
        </p:spPr>
        <p:txBody>
          <a:bodyPr/>
          <a:lstStyle/>
          <a:p>
            <a:pPr marL="0" indent="0">
              <a:buNone/>
            </a:pPr>
            <a:r>
              <a:rPr lang="en-US"/>
              <a:t>1.2.1. Khái niệm về thông tin, dữ liệu</a:t>
            </a:r>
          </a:p>
          <a:p>
            <a:pPr marL="0" indent="0">
              <a:buNone/>
            </a:pPr>
            <a:r>
              <a:rPr lang="en-US"/>
              <a:t>1.2.2. Hệ thống</a:t>
            </a:r>
          </a:p>
          <a:p>
            <a:pPr marL="0" indent="0">
              <a:buNone/>
            </a:pPr>
            <a:r>
              <a:rPr lang="en-US"/>
              <a:t>1.2.3. Hệ thống thông tin</a:t>
            </a:r>
          </a:p>
          <a:p>
            <a:pPr marL="0" indent="0">
              <a:buNone/>
            </a:pPr>
            <a:endParaRPr lang="en-US"/>
          </a:p>
        </p:txBody>
      </p:sp>
      <p:sp>
        <p:nvSpPr>
          <p:cNvPr id="4" name="Slide Number Placeholder 3">
            <a:extLst>
              <a:ext uri="{FF2B5EF4-FFF2-40B4-BE49-F238E27FC236}">
                <a16:creationId xmlns:a16="http://schemas.microsoft.com/office/drawing/2014/main" id="{FCB523D4-AB4B-4EEE-80D6-1495E507A434}"/>
              </a:ext>
            </a:extLst>
          </p:cNvPr>
          <p:cNvSpPr>
            <a:spLocks noGrp="1"/>
          </p:cNvSpPr>
          <p:nvPr>
            <p:ph type="sldNum" sz="quarter" idx="12"/>
          </p:nvPr>
        </p:nvSpPr>
        <p:spPr/>
        <p:txBody>
          <a:bodyPr/>
          <a:lstStyle/>
          <a:p>
            <a:fld id="{06FEDF93-2BFD-41CA-ABC7-B039102F3792}" type="slidenum">
              <a:rPr lang="en-US" smtClean="0"/>
              <a:t>14</a:t>
            </a:fld>
            <a:endParaRPr lang="en-US" dirty="0"/>
          </a:p>
        </p:txBody>
      </p:sp>
    </p:spTree>
    <p:extLst>
      <p:ext uri="{BB962C8B-B14F-4D97-AF65-F5344CB8AC3E}">
        <p14:creationId xmlns:p14="http://schemas.microsoft.com/office/powerpoint/2010/main" val="3999263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76804" name="Slide Number Placeholder 3"/>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C9389A3-099D-4315-95F9-C552F25D3656}" type="slidenum">
              <a:rPr lang="en-US" altLang="en-US"/>
              <a:pPr eaLnBrk="1" hangingPunct="1"/>
              <a:t>140</a:t>
            </a:fld>
            <a:endParaRPr lang="en-US" altLang="en-US"/>
          </a:p>
        </p:txBody>
      </p:sp>
      <p:sp>
        <p:nvSpPr>
          <p:cNvPr id="76805" name="AutoShape 2"/>
          <p:cNvSpPr>
            <a:spLocks noGrp="1" noChangeArrowheads="1"/>
          </p:cNvSpPr>
          <p:nvPr>
            <p:ph type="title" idx="4294967295"/>
          </p:nvPr>
        </p:nvSpPr>
        <p:spPr/>
        <p:txBody>
          <a:bodyPr/>
          <a:lstStyle/>
          <a:p>
            <a:pPr eaLnBrk="1" hangingPunct="1"/>
            <a:r>
              <a:rPr lang="en-US" altLang="en-US" sz="3400"/>
              <a:t>BLD mức đỉnh (2)</a:t>
            </a:r>
          </a:p>
        </p:txBody>
      </p:sp>
      <p:sp>
        <p:nvSpPr>
          <p:cNvPr id="76806" name="Rectangle 3"/>
          <p:cNvSpPr>
            <a:spLocks noGrp="1" noChangeArrowheads="1"/>
          </p:cNvSpPr>
          <p:nvPr>
            <p:ph type="body" sz="half" idx="4294967295"/>
          </p:nvPr>
        </p:nvSpPr>
        <p:spPr>
          <a:xfrm>
            <a:off x="1203159" y="1309036"/>
            <a:ext cx="5900906" cy="4891739"/>
          </a:xfrm>
        </p:spPr>
        <p:txBody>
          <a:bodyPr>
            <a:normAutofit/>
          </a:bodyPr>
          <a:lstStyle/>
          <a:p>
            <a:pPr eaLnBrk="1" hangingPunct="1">
              <a:lnSpc>
                <a:spcPct val="90000"/>
              </a:lnSpc>
              <a:spcBef>
                <a:spcPct val="25000"/>
              </a:spcBef>
            </a:pPr>
            <a:r>
              <a:rPr lang="en-US" altLang="en-US" sz="2400" dirty="0"/>
              <a:t>BLD </a:t>
            </a:r>
            <a:r>
              <a:rPr lang="en-US" altLang="en-US" sz="2400" dirty="0" err="1"/>
              <a:t>mức</a:t>
            </a:r>
            <a:r>
              <a:rPr lang="en-US" altLang="en-US" sz="2400" dirty="0"/>
              <a:t> </a:t>
            </a:r>
            <a:r>
              <a:rPr lang="en-US" altLang="en-US" sz="2400" dirty="0" err="1"/>
              <a:t>đỉnh</a:t>
            </a:r>
            <a:r>
              <a:rPr lang="en-US" altLang="en-US" sz="2400" dirty="0"/>
              <a:t> </a:t>
            </a:r>
            <a:r>
              <a:rPr lang="en-US" altLang="en-US" sz="2400" dirty="0" err="1"/>
              <a:t>được</a:t>
            </a:r>
            <a:r>
              <a:rPr lang="en-US" altLang="en-US" sz="2400" dirty="0"/>
              <a:t> </a:t>
            </a:r>
            <a:r>
              <a:rPr lang="en-US" altLang="en-US" sz="2400" dirty="0" err="1"/>
              <a:t>phân</a:t>
            </a:r>
            <a:r>
              <a:rPr lang="en-US" altLang="en-US" sz="2400" dirty="0"/>
              <a:t> </a:t>
            </a:r>
            <a:r>
              <a:rPr lang="en-US" altLang="en-US" sz="2400" dirty="0" err="1"/>
              <a:t>rã</a:t>
            </a:r>
            <a:r>
              <a:rPr lang="en-US" altLang="en-US" sz="2400" dirty="0"/>
              <a:t> </a:t>
            </a:r>
            <a:r>
              <a:rPr lang="en-US" altLang="en-US" sz="2400" dirty="0" err="1"/>
              <a:t>từ</a:t>
            </a:r>
            <a:r>
              <a:rPr lang="en-US" altLang="en-US" sz="2400" dirty="0"/>
              <a:t> BLD </a:t>
            </a:r>
            <a:r>
              <a:rPr lang="en-US" altLang="en-US" sz="2400" dirty="0" err="1"/>
              <a:t>mức</a:t>
            </a:r>
            <a:r>
              <a:rPr lang="en-US" altLang="en-US" sz="2400" dirty="0"/>
              <a:t> </a:t>
            </a:r>
            <a:r>
              <a:rPr lang="en-US" altLang="en-US" sz="2400" dirty="0" err="1"/>
              <a:t>ngữ</a:t>
            </a:r>
            <a:r>
              <a:rPr lang="en-US" altLang="en-US" sz="2400" dirty="0"/>
              <a:t> </a:t>
            </a:r>
            <a:r>
              <a:rPr lang="en-US" altLang="en-US" sz="2400" dirty="0" err="1"/>
              <a:t>cảnh</a:t>
            </a:r>
            <a:r>
              <a:rPr lang="en-US" altLang="en-US" sz="2400" dirty="0"/>
              <a:t> </a:t>
            </a:r>
            <a:r>
              <a:rPr lang="en-US" altLang="en-US" sz="2400" dirty="0" err="1"/>
              <a:t>với</a:t>
            </a:r>
            <a:r>
              <a:rPr lang="en-US" altLang="en-US" sz="2400" dirty="0"/>
              <a:t> </a:t>
            </a:r>
            <a:r>
              <a:rPr lang="en-US" altLang="en-US" sz="2400" dirty="0" err="1"/>
              <a:t>các</a:t>
            </a:r>
            <a:r>
              <a:rPr lang="en-US" altLang="en-US" sz="2400" dirty="0"/>
              <a:t> </a:t>
            </a:r>
            <a:r>
              <a:rPr lang="en-US" altLang="en-US" sz="2400" dirty="0" err="1"/>
              <a:t>chức</a:t>
            </a:r>
            <a:r>
              <a:rPr lang="en-US" altLang="en-US" sz="2400" dirty="0"/>
              <a:t> </a:t>
            </a:r>
            <a:r>
              <a:rPr lang="en-US" altLang="en-US" sz="2400" dirty="0" err="1"/>
              <a:t>năng</a:t>
            </a:r>
            <a:r>
              <a:rPr lang="en-US" altLang="en-US" sz="2400" dirty="0"/>
              <a:t> </a:t>
            </a:r>
            <a:r>
              <a:rPr lang="en-US" altLang="en-US" sz="2400" dirty="0" err="1"/>
              <a:t>phân</a:t>
            </a:r>
            <a:r>
              <a:rPr lang="en-US" altLang="en-US" sz="2400" dirty="0"/>
              <a:t> </a:t>
            </a:r>
            <a:r>
              <a:rPr lang="en-US" altLang="en-US" sz="2400" dirty="0" err="1"/>
              <a:t>rã</a:t>
            </a:r>
            <a:r>
              <a:rPr lang="en-US" altLang="en-US" sz="2400" dirty="0"/>
              <a:t> </a:t>
            </a:r>
            <a:r>
              <a:rPr lang="en-US" altLang="en-US" sz="2400" dirty="0" err="1"/>
              <a:t>tương</a:t>
            </a:r>
            <a:r>
              <a:rPr lang="en-US" altLang="en-US" sz="2400" dirty="0"/>
              <a:t> </a:t>
            </a:r>
            <a:r>
              <a:rPr lang="en-US" altLang="en-US" sz="2400" dirty="0" err="1"/>
              <a:t>ứng</a:t>
            </a:r>
            <a:r>
              <a:rPr lang="en-US" altLang="en-US" sz="2400" dirty="0"/>
              <a:t> </a:t>
            </a:r>
            <a:r>
              <a:rPr lang="en-US" altLang="en-US" sz="2400" b="1" dirty="0" err="1">
                <a:solidFill>
                  <a:srgbClr val="FF3300"/>
                </a:solidFill>
              </a:rPr>
              <a:t>mức</a:t>
            </a:r>
            <a:r>
              <a:rPr lang="en-US" altLang="en-US" sz="2400" b="1" dirty="0">
                <a:solidFill>
                  <a:srgbClr val="FF3300"/>
                </a:solidFill>
              </a:rPr>
              <a:t> 2</a:t>
            </a:r>
            <a:r>
              <a:rPr lang="en-US" altLang="en-US" sz="2400" dirty="0"/>
              <a:t> </a:t>
            </a:r>
            <a:r>
              <a:rPr lang="en-US" altLang="en-US" sz="2400" dirty="0" err="1"/>
              <a:t>của</a:t>
            </a:r>
            <a:r>
              <a:rPr lang="en-US" altLang="en-US" sz="2400" dirty="0"/>
              <a:t> BPC</a:t>
            </a:r>
          </a:p>
          <a:p>
            <a:pPr eaLnBrk="1" hangingPunct="1">
              <a:lnSpc>
                <a:spcPct val="90000"/>
              </a:lnSpc>
              <a:spcBef>
                <a:spcPct val="25000"/>
              </a:spcBef>
            </a:pPr>
            <a:r>
              <a:rPr lang="en-US" altLang="en-US" sz="2400" dirty="0" err="1"/>
              <a:t>Nguyên</a:t>
            </a:r>
            <a:r>
              <a:rPr lang="en-US" altLang="en-US" sz="2400" dirty="0"/>
              <a:t> </a:t>
            </a:r>
            <a:r>
              <a:rPr lang="en-US" altLang="en-US" sz="2400" dirty="0" err="1"/>
              <a:t>tắc</a:t>
            </a:r>
            <a:r>
              <a:rPr lang="en-US" altLang="en-US" sz="2400" dirty="0"/>
              <a:t> </a:t>
            </a:r>
            <a:r>
              <a:rPr lang="en-US" altLang="en-US" sz="2400" dirty="0" err="1"/>
              <a:t>phân</a:t>
            </a:r>
            <a:r>
              <a:rPr lang="en-US" altLang="en-US" sz="2400" dirty="0"/>
              <a:t> </a:t>
            </a:r>
            <a:r>
              <a:rPr lang="en-US" altLang="en-US" sz="2400" dirty="0" err="1"/>
              <a:t>rã</a:t>
            </a:r>
            <a:r>
              <a:rPr lang="en-US" altLang="en-US" sz="2400" dirty="0"/>
              <a:t>:</a:t>
            </a:r>
          </a:p>
          <a:p>
            <a:pPr lvl="1" eaLnBrk="1" hangingPunct="1">
              <a:lnSpc>
                <a:spcPct val="90000"/>
              </a:lnSpc>
              <a:spcBef>
                <a:spcPct val="25000"/>
              </a:spcBef>
            </a:pPr>
            <a:r>
              <a:rPr lang="en-US" altLang="en-US" dirty="0" err="1"/>
              <a:t>Các</a:t>
            </a:r>
            <a:r>
              <a:rPr lang="en-US" altLang="en-US" dirty="0"/>
              <a:t> </a:t>
            </a:r>
            <a:r>
              <a:rPr lang="en-US" altLang="en-US" dirty="0" err="1"/>
              <a:t>luồng</a:t>
            </a:r>
            <a:r>
              <a:rPr lang="en-US" altLang="en-US" dirty="0"/>
              <a:t> </a:t>
            </a:r>
            <a:r>
              <a:rPr lang="en-US" altLang="en-US" dirty="0" err="1"/>
              <a:t>dữ</a:t>
            </a:r>
            <a:r>
              <a:rPr lang="en-US" altLang="en-US" dirty="0"/>
              <a:t> </a:t>
            </a:r>
            <a:r>
              <a:rPr lang="en-US" altLang="en-US" dirty="0" err="1"/>
              <a:t>liệu</a:t>
            </a:r>
            <a:r>
              <a:rPr lang="en-US" altLang="en-US" dirty="0"/>
              <a:t> </a:t>
            </a:r>
            <a:r>
              <a:rPr lang="en-US" altLang="en-US" dirty="0" err="1"/>
              <a:t>được</a:t>
            </a:r>
            <a:r>
              <a:rPr lang="en-US" altLang="en-US" dirty="0"/>
              <a:t> </a:t>
            </a:r>
            <a:r>
              <a:rPr lang="en-US" altLang="en-US" dirty="0" err="1"/>
              <a:t>bảo</a:t>
            </a:r>
            <a:r>
              <a:rPr lang="en-US" altLang="en-US" dirty="0"/>
              <a:t> </a:t>
            </a:r>
            <a:r>
              <a:rPr lang="en-US" altLang="en-US" dirty="0" err="1"/>
              <a:t>toàn</a:t>
            </a:r>
            <a:endParaRPr lang="en-US" altLang="en-US" dirty="0"/>
          </a:p>
          <a:p>
            <a:pPr lvl="1" eaLnBrk="1" hangingPunct="1">
              <a:lnSpc>
                <a:spcPct val="90000"/>
              </a:lnSpc>
              <a:spcBef>
                <a:spcPct val="25000"/>
              </a:spcBef>
            </a:pPr>
            <a:r>
              <a:rPr lang="en-US" altLang="en-US" dirty="0" err="1"/>
              <a:t>Các</a:t>
            </a:r>
            <a:r>
              <a:rPr lang="en-US" altLang="en-US" dirty="0"/>
              <a:t> </a:t>
            </a:r>
            <a:r>
              <a:rPr lang="en-US" altLang="en-US" dirty="0" err="1"/>
              <a:t>tác</a:t>
            </a:r>
            <a:r>
              <a:rPr lang="en-US" altLang="en-US" dirty="0"/>
              <a:t> </a:t>
            </a:r>
            <a:r>
              <a:rPr lang="en-US" altLang="en-US" dirty="0" err="1"/>
              <a:t>nhân</a:t>
            </a:r>
            <a:r>
              <a:rPr lang="en-US" altLang="en-US" dirty="0"/>
              <a:t> </a:t>
            </a:r>
            <a:r>
              <a:rPr lang="en-US" altLang="en-US" dirty="0" err="1"/>
              <a:t>ngoài</a:t>
            </a:r>
            <a:r>
              <a:rPr lang="en-US" altLang="en-US" dirty="0"/>
              <a:t> </a:t>
            </a:r>
            <a:r>
              <a:rPr lang="en-US" altLang="en-US" dirty="0" err="1"/>
              <a:t>bảo</a:t>
            </a:r>
            <a:r>
              <a:rPr lang="en-US" altLang="en-US" dirty="0"/>
              <a:t> </a:t>
            </a:r>
            <a:r>
              <a:rPr lang="en-US" altLang="en-US" dirty="0" err="1"/>
              <a:t>toàn</a:t>
            </a:r>
            <a:endParaRPr lang="en-US" altLang="en-US" dirty="0"/>
          </a:p>
          <a:p>
            <a:pPr lvl="1" eaLnBrk="1" hangingPunct="1">
              <a:lnSpc>
                <a:spcPct val="90000"/>
              </a:lnSpc>
              <a:spcBef>
                <a:spcPct val="25000"/>
              </a:spcBef>
            </a:pPr>
            <a:r>
              <a:rPr lang="en-US" altLang="en-US" dirty="0" err="1"/>
              <a:t>Có</a:t>
            </a:r>
            <a:r>
              <a:rPr lang="en-US" altLang="en-US" dirty="0"/>
              <a:t> </a:t>
            </a:r>
            <a:r>
              <a:rPr lang="en-US" altLang="en-US" dirty="0" err="1"/>
              <a:t>thể</a:t>
            </a:r>
            <a:r>
              <a:rPr lang="en-US" altLang="en-US" dirty="0"/>
              <a:t> </a:t>
            </a:r>
            <a:r>
              <a:rPr lang="en-US" altLang="en-US" dirty="0" err="1"/>
              <a:t>xuất</a:t>
            </a:r>
            <a:r>
              <a:rPr lang="en-US" altLang="en-US" dirty="0"/>
              <a:t> </a:t>
            </a:r>
            <a:r>
              <a:rPr lang="en-US" altLang="en-US" dirty="0" err="1"/>
              <a:t>hiện</a:t>
            </a:r>
            <a:r>
              <a:rPr lang="en-US" altLang="en-US" dirty="0"/>
              <a:t> </a:t>
            </a:r>
            <a:r>
              <a:rPr lang="en-US" altLang="en-US" dirty="0" err="1"/>
              <a:t>các</a:t>
            </a:r>
            <a:r>
              <a:rPr lang="en-US" altLang="en-US" dirty="0"/>
              <a:t> </a:t>
            </a:r>
            <a:r>
              <a:rPr lang="en-US" altLang="en-US" dirty="0" err="1"/>
              <a:t>kho</a:t>
            </a:r>
            <a:r>
              <a:rPr lang="en-US" altLang="en-US" dirty="0"/>
              <a:t> </a:t>
            </a:r>
            <a:r>
              <a:rPr lang="en-US" altLang="en-US" dirty="0" err="1"/>
              <a:t>dữ</a:t>
            </a:r>
            <a:r>
              <a:rPr lang="en-US" altLang="en-US" dirty="0"/>
              <a:t> </a:t>
            </a:r>
            <a:r>
              <a:rPr lang="en-US" altLang="en-US" dirty="0" err="1"/>
              <a:t>liệu</a:t>
            </a:r>
            <a:endParaRPr lang="en-US" altLang="en-US" dirty="0"/>
          </a:p>
          <a:p>
            <a:pPr lvl="1" eaLnBrk="1" hangingPunct="1">
              <a:lnSpc>
                <a:spcPct val="90000"/>
              </a:lnSpc>
              <a:spcBef>
                <a:spcPct val="25000"/>
              </a:spcBef>
            </a:pPr>
            <a:r>
              <a:rPr lang="en-US" altLang="en-US" dirty="0" err="1"/>
              <a:t>Bổ</a:t>
            </a:r>
            <a:r>
              <a:rPr lang="en-US" altLang="en-US" dirty="0"/>
              <a:t> sung </a:t>
            </a:r>
            <a:r>
              <a:rPr lang="en-US" altLang="en-US" dirty="0" err="1"/>
              <a:t>thêm</a:t>
            </a:r>
            <a:r>
              <a:rPr lang="en-US" altLang="en-US" dirty="0"/>
              <a:t> </a:t>
            </a:r>
            <a:r>
              <a:rPr lang="en-US" altLang="en-US" dirty="0" err="1"/>
              <a:t>các</a:t>
            </a:r>
            <a:r>
              <a:rPr lang="en-US" altLang="en-US" dirty="0"/>
              <a:t> </a:t>
            </a:r>
            <a:r>
              <a:rPr lang="en-US" altLang="en-US" dirty="0" err="1"/>
              <a:t>luồng</a:t>
            </a:r>
            <a:r>
              <a:rPr lang="en-US" altLang="en-US" dirty="0"/>
              <a:t> </a:t>
            </a:r>
            <a:r>
              <a:rPr lang="en-US" altLang="en-US" dirty="0" err="1"/>
              <a:t>dữ</a:t>
            </a:r>
            <a:r>
              <a:rPr lang="en-US" altLang="en-US" dirty="0"/>
              <a:t> </a:t>
            </a:r>
            <a:r>
              <a:rPr lang="en-US" altLang="en-US" dirty="0" err="1"/>
              <a:t>liệu</a:t>
            </a:r>
            <a:r>
              <a:rPr lang="en-US" altLang="en-US" dirty="0"/>
              <a:t> </a:t>
            </a:r>
            <a:r>
              <a:rPr lang="en-US" altLang="en-US" dirty="0" err="1"/>
              <a:t>nội</a:t>
            </a:r>
            <a:r>
              <a:rPr lang="en-US" altLang="en-US" dirty="0"/>
              <a:t> </a:t>
            </a:r>
            <a:r>
              <a:rPr lang="en-US" altLang="en-US" dirty="0" err="1"/>
              <a:t>tại</a:t>
            </a:r>
            <a:r>
              <a:rPr lang="en-US" altLang="en-US" dirty="0"/>
              <a:t> </a:t>
            </a:r>
            <a:r>
              <a:rPr lang="en-US" altLang="en-US" dirty="0" err="1"/>
              <a:t>nếu</a:t>
            </a:r>
            <a:r>
              <a:rPr lang="en-US" altLang="en-US" dirty="0"/>
              <a:t> </a:t>
            </a:r>
            <a:r>
              <a:rPr lang="en-US" altLang="en-US" dirty="0" err="1"/>
              <a:t>cần</a:t>
            </a:r>
            <a:r>
              <a:rPr lang="en-US" altLang="en-US" dirty="0"/>
              <a:t> </a:t>
            </a:r>
            <a:r>
              <a:rPr lang="en-US" altLang="en-US" dirty="0" err="1"/>
              <a:t>thiết</a:t>
            </a:r>
            <a:r>
              <a:rPr lang="en-US" altLang="en-US" dirty="0"/>
              <a:t>.</a:t>
            </a:r>
          </a:p>
        </p:txBody>
      </p:sp>
      <p:pic>
        <p:nvPicPr>
          <p:cNvPr id="76807" name="Picture 6"/>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7808695" y="2123976"/>
            <a:ext cx="3384550" cy="2543175"/>
          </a:xfrm>
          <a:noFill/>
          <a:ln w="28575">
            <a:solidFill>
              <a:schemeClr val="tx1"/>
            </a:solidFill>
          </a:ln>
        </p:spPr>
      </p:pic>
    </p:spTree>
    <p:extLst>
      <p:ext uri="{BB962C8B-B14F-4D97-AF65-F5344CB8AC3E}">
        <p14:creationId xmlns:p14="http://schemas.microsoft.com/office/powerpoint/2010/main" val="18631695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77828" name="Slide Number Placeholder 3"/>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51039F-F080-478B-8388-C5CD985BF54A}" type="slidenum">
              <a:rPr lang="en-US" altLang="en-US"/>
              <a:pPr eaLnBrk="1" hangingPunct="1"/>
              <a:t>141</a:t>
            </a:fld>
            <a:endParaRPr lang="en-US" altLang="en-US"/>
          </a:p>
        </p:txBody>
      </p:sp>
      <p:sp>
        <p:nvSpPr>
          <p:cNvPr id="77829" name="AutoShape 2"/>
          <p:cNvSpPr>
            <a:spLocks noGrp="1" noChangeArrowheads="1"/>
          </p:cNvSpPr>
          <p:nvPr>
            <p:ph type="title" idx="4294967295"/>
          </p:nvPr>
        </p:nvSpPr>
        <p:spPr/>
        <p:txBody>
          <a:bodyPr/>
          <a:lstStyle/>
          <a:p>
            <a:pPr eaLnBrk="1" hangingPunct="1"/>
            <a:r>
              <a:rPr lang="en-US" altLang="en-US" sz="3400"/>
              <a:t>BLD mức dưới đỉnh (3)</a:t>
            </a:r>
          </a:p>
        </p:txBody>
      </p:sp>
      <p:sp>
        <p:nvSpPr>
          <p:cNvPr id="415747" name="Rectangle 3"/>
          <p:cNvSpPr>
            <a:spLocks noGrp="1" noChangeArrowheads="1"/>
          </p:cNvSpPr>
          <p:nvPr>
            <p:ph type="body" idx="4294967295"/>
          </p:nvPr>
        </p:nvSpPr>
        <p:spPr/>
        <p:txBody>
          <a:bodyPr/>
          <a:lstStyle/>
          <a:p>
            <a:pPr algn="just" eaLnBrk="1" hangingPunct="1">
              <a:lnSpc>
                <a:spcPct val="100000"/>
              </a:lnSpc>
            </a:pPr>
            <a:r>
              <a:rPr lang="en-US" altLang="en-US" sz="2400" dirty="0">
                <a:latin typeface="Times New Roman" panose="02020603050405020304" pitchFamily="18" charset="0"/>
                <a:cs typeface="Times New Roman" panose="02020603050405020304" pitchFamily="18" charset="0"/>
              </a:rPr>
              <a:t>BLD </a:t>
            </a:r>
            <a:r>
              <a:rPr lang="en-US" altLang="en-US" sz="2400" dirty="0" err="1">
                <a:latin typeface="Times New Roman" panose="02020603050405020304" pitchFamily="18" charset="0"/>
                <a:cs typeface="Times New Roman" panose="02020603050405020304" pitchFamily="18" charset="0"/>
              </a:rPr>
              <a:t>mức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dưới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đỉnh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phân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rã</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từ</a:t>
            </a:r>
            <a:r>
              <a:rPr lang="en-US" altLang="en-US" sz="2400" dirty="0">
                <a:latin typeface="Times New Roman" panose="02020603050405020304" pitchFamily="18" charset="0"/>
                <a:cs typeface="Times New Roman" panose="02020603050405020304" pitchFamily="18" charset="0"/>
              </a:rPr>
              <a:t> BLD </a:t>
            </a:r>
            <a:r>
              <a:rPr lang="en-US" altLang="en-US" sz="2400" dirty="0" err="1">
                <a:latin typeface="Times New Roman" panose="02020603050405020304" pitchFamily="18" charset="0"/>
                <a:cs typeface="Times New Roman" panose="02020603050405020304" pitchFamily="18" charset="0"/>
              </a:rPr>
              <a:t>mức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đỉnh</a:t>
            </a:r>
            <a:endParaRPr lang="en-US" altLang="en-US" sz="2400" dirty="0">
              <a:latin typeface="Times New Roman" panose="02020603050405020304" pitchFamily="18" charset="0"/>
              <a:cs typeface="Times New Roman" panose="02020603050405020304" pitchFamily="18" charset="0"/>
            </a:endParaRPr>
          </a:p>
          <a:p>
            <a:pPr algn="just" eaLnBrk="1" hangingPunct="1">
              <a:lnSpc>
                <a:spcPct val="100000"/>
              </a:lnSpc>
            </a:pPr>
            <a:r>
              <a:rPr lang="en-US" altLang="en-US" sz="2400" dirty="0" err="1">
                <a:latin typeface="Times New Roman" panose="02020603050405020304" pitchFamily="18" charset="0"/>
                <a:cs typeface="Times New Roman" panose="02020603050405020304" pitchFamily="18" charset="0"/>
              </a:rPr>
              <a:t>Các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thành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phần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của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biểu</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đồ</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được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phát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triển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như</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sau</a:t>
            </a:r>
            <a:r>
              <a:rPr lang="en-US" altLang="en-US" sz="2400" dirty="0">
                <a:latin typeface="Times New Roman" panose="02020603050405020304" pitchFamily="18" charset="0"/>
                <a:cs typeface="Times New Roman" panose="02020603050405020304" pitchFamily="18" charset="0"/>
              </a:rPr>
              <a:t>:</a:t>
            </a:r>
          </a:p>
          <a:p>
            <a:pPr lvl="1" algn="just" eaLnBrk="1" hangingPunct="1">
              <a:lnSpc>
                <a:spcPct val="100000"/>
              </a:lnSpc>
            </a:pPr>
            <a:r>
              <a:rPr lang="en-US" altLang="en-US" dirty="0" err="1">
                <a:latin typeface="Times New Roman" panose="02020603050405020304" pitchFamily="18" charset="0"/>
                <a:cs typeface="Times New Roman" panose="02020603050405020304" pitchFamily="18" charset="0"/>
              </a:rPr>
              <a:t>Chức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năng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phân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rã</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chức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năng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cấp</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trên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thành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chức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năng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cấp</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dưới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thấp</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hơn</a:t>
            </a:r>
            <a:endParaRPr lang="en-US" altLang="en-US" dirty="0">
              <a:latin typeface="Times New Roman" panose="02020603050405020304" pitchFamily="18" charset="0"/>
              <a:cs typeface="Times New Roman" panose="02020603050405020304" pitchFamily="18" charset="0"/>
            </a:endParaRPr>
          </a:p>
          <a:p>
            <a:pPr lvl="1" algn="just" eaLnBrk="1" hangingPunct="1">
              <a:lnSpc>
                <a:spcPct val="100000"/>
              </a:lnSpc>
            </a:pPr>
            <a:r>
              <a:rPr lang="en-US" altLang="en-US" dirty="0" err="1">
                <a:latin typeface="Times New Roman" panose="02020603050405020304" pitchFamily="18" charset="0"/>
                <a:cs typeface="Times New Roman" panose="02020603050405020304" pitchFamily="18" charset="0"/>
              </a:rPr>
              <a:t>Luồng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dữ</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liệu</a:t>
            </a:r>
            <a:r>
              <a:rPr lang="en-US" altLang="en-US" dirty="0">
                <a:latin typeface="Times New Roman" panose="02020603050405020304" pitchFamily="18" charset="0"/>
                <a:cs typeface="Times New Roman" panose="02020603050405020304" pitchFamily="18" charset="0"/>
              </a:rPr>
              <a:t>:</a:t>
            </a:r>
          </a:p>
          <a:p>
            <a:pPr lvl="2" algn="just" eaLnBrk="1" hangingPunct="1">
              <a:lnSpc>
                <a:spcPct val="100000"/>
              </a:lnSpc>
            </a:pPr>
            <a:r>
              <a:rPr lang="en-US" altLang="en-US" dirty="0" err="1">
                <a:latin typeface="Times New Roman" panose="02020603050405020304" pitchFamily="18" charset="0"/>
                <a:cs typeface="Times New Roman" panose="02020603050405020304" pitchFamily="18" charset="0"/>
              </a:rPr>
              <a:t>Vào</a:t>
            </a:r>
            <a:r>
              <a:rPr lang="en-US" altLang="en-US" dirty="0">
                <a:latin typeface="Times New Roman" panose="02020603050405020304" pitchFamily="18" charset="0"/>
                <a:cs typeface="Times New Roman" panose="02020603050405020304" pitchFamily="18" charset="0"/>
              </a:rPr>
              <a:t>/</a:t>
            </a:r>
            <a:r>
              <a:rPr lang="en-US" altLang="en-US" dirty="0" err="1">
                <a:latin typeface="Times New Roman" panose="02020603050405020304" pitchFamily="18" charset="0"/>
                <a:cs typeface="Times New Roman" panose="02020603050405020304" pitchFamily="18" charset="0"/>
              </a:rPr>
              <a:t>ra</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mức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trên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thì</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lặp</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lại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bảo</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toàn</a:t>
            </a:r>
            <a:r>
              <a:rPr lang="en-US" altLang="en-US" dirty="0">
                <a:latin typeface="Times New Roman" panose="02020603050405020304" pitchFamily="18" charset="0"/>
                <a:cs typeface="Times New Roman" panose="02020603050405020304" pitchFamily="18" charset="0"/>
              </a:rPr>
              <a:t>) ở </a:t>
            </a:r>
            <a:r>
              <a:rPr lang="en-US" altLang="en-US" dirty="0" err="1">
                <a:latin typeface="Times New Roman" panose="02020603050405020304" pitchFamily="18" charset="0"/>
                <a:cs typeface="Times New Roman" panose="02020603050405020304" pitchFamily="18" charset="0"/>
              </a:rPr>
              <a:t>mức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dưới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phân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rã</a:t>
            </a:r>
            <a:r>
              <a:rPr lang="en-US" altLang="en-US" dirty="0">
                <a:latin typeface="Times New Roman" panose="02020603050405020304" pitchFamily="18" charset="0"/>
                <a:cs typeface="Times New Roman" panose="02020603050405020304" pitchFamily="18" charset="0"/>
              </a:rPr>
              <a:t>)</a:t>
            </a:r>
          </a:p>
          <a:p>
            <a:pPr lvl="2" algn="just" eaLnBrk="1" hangingPunct="1">
              <a:lnSpc>
                <a:spcPct val="100000"/>
              </a:lnSpc>
            </a:pPr>
            <a:r>
              <a:rPr lang="en-US" altLang="en-US" dirty="0" err="1">
                <a:latin typeface="Times New Roman" panose="02020603050405020304" pitchFamily="18" charset="0"/>
                <a:cs typeface="Times New Roman" panose="02020603050405020304" pitchFamily="18" charset="0"/>
              </a:rPr>
              <a:t>Thêm</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luồng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nội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bộ</a:t>
            </a:r>
            <a:endParaRPr lang="en-US" altLang="en-US" dirty="0">
              <a:latin typeface="Times New Roman" panose="02020603050405020304" pitchFamily="18" charset="0"/>
              <a:cs typeface="Times New Roman" panose="02020603050405020304" pitchFamily="18" charset="0"/>
            </a:endParaRPr>
          </a:p>
          <a:p>
            <a:pPr lvl="1" algn="just" eaLnBrk="1" hangingPunct="1">
              <a:lnSpc>
                <a:spcPct val="100000"/>
              </a:lnSpc>
            </a:pPr>
            <a:r>
              <a:rPr lang="en-US" altLang="en-US" dirty="0">
                <a:latin typeface="Times New Roman" panose="02020603050405020304" pitchFamily="18" charset="0"/>
                <a:cs typeface="Times New Roman" panose="02020603050405020304" pitchFamily="18" charset="0"/>
              </a:rPr>
              <a:t>Kho </a:t>
            </a:r>
            <a:r>
              <a:rPr lang="en-US" altLang="en-US" dirty="0" err="1">
                <a:latin typeface="Times New Roman" panose="02020603050405020304" pitchFamily="18" charset="0"/>
                <a:cs typeface="Times New Roman" panose="02020603050405020304" pitchFamily="18" charset="0"/>
              </a:rPr>
              <a:t>dữ</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liệu</a:t>
            </a:r>
            <a:r>
              <a:rPr lang="en-US" altLang="en-US" dirty="0">
                <a:latin typeface="Times New Roman" panose="02020603050405020304" pitchFamily="18" charset="0"/>
                <a:cs typeface="Times New Roman" panose="02020603050405020304" pitchFamily="18" charset="0"/>
              </a:rPr>
              <a:t> : </a:t>
            </a:r>
            <a:r>
              <a:rPr lang="en-US" altLang="en-US" dirty="0" err="1">
                <a:latin typeface="Times New Roman" panose="02020603050405020304" pitchFamily="18" charset="0"/>
                <a:cs typeface="Times New Roman" panose="02020603050405020304" pitchFamily="18" charset="0"/>
              </a:rPr>
              <a:t>dần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dần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xuất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hiện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theo</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nhu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cầu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nội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bộ</a:t>
            </a:r>
            <a:endParaRPr lang="en-US" altLang="en-US" dirty="0">
              <a:latin typeface="Times New Roman" panose="02020603050405020304" pitchFamily="18" charset="0"/>
              <a:cs typeface="Times New Roman" panose="02020603050405020304" pitchFamily="18" charset="0"/>
            </a:endParaRPr>
          </a:p>
          <a:p>
            <a:pPr lvl="1" algn="just" eaLnBrk="1" hangingPunct="1">
              <a:lnSpc>
                <a:spcPct val="100000"/>
              </a:lnSpc>
            </a:pPr>
            <a:r>
              <a:rPr lang="en-US" altLang="en-US" dirty="0" err="1">
                <a:latin typeface="Times New Roman" panose="02020603050405020304" pitchFamily="18" charset="0"/>
                <a:cs typeface="Times New Roman" panose="02020603050405020304" pitchFamily="18" charset="0"/>
              </a:rPr>
              <a:t>Tác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nhân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ngoài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xuất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hiện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đầy</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đủ</a:t>
            </a:r>
            <a:r>
              <a:rPr lang="en-US" altLang="en-US" dirty="0">
                <a:latin typeface="Times New Roman" panose="02020603050405020304" pitchFamily="18" charset="0"/>
                <a:cs typeface="Times New Roman" panose="02020603050405020304" pitchFamily="18" charset="0"/>
              </a:rPr>
              <a:t> ở </a:t>
            </a:r>
            <a:r>
              <a:rPr lang="en-US" altLang="en-US" dirty="0" err="1">
                <a:latin typeface="Times New Roman" panose="02020603050405020304" pitchFamily="18" charset="0"/>
                <a:cs typeface="Times New Roman" panose="02020603050405020304" pitchFamily="18" charset="0"/>
              </a:rPr>
              <a:t>mức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khung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cảnh</a:t>
            </a:r>
            <a:r>
              <a:rPr lang="en-US" altLang="en-US" dirty="0">
                <a:latin typeface="Times New Roman" panose="02020603050405020304" pitchFamily="18" charset="0"/>
                <a:cs typeface="Times New Roman" panose="02020603050405020304" pitchFamily="18" charset="0"/>
              </a:rPr>
              <a:t>, ở </a:t>
            </a:r>
            <a:r>
              <a:rPr lang="en-US" altLang="en-US" dirty="0" err="1">
                <a:latin typeface="Times New Roman" panose="02020603050405020304" pitchFamily="18" charset="0"/>
                <a:cs typeface="Times New Roman" panose="02020603050405020304" pitchFamily="18" charset="0"/>
              </a:rPr>
              <a:t>mức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dưới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không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thể</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thêm</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gì</a:t>
            </a:r>
            <a:endParaRPr lang="en-US" altLang="en-US" sz="2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18810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5747">
                                            <p:txEl>
                                              <p:pRg st="0" end="0"/>
                                            </p:txEl>
                                          </p:spTgt>
                                        </p:tgtEl>
                                        <p:attrNameLst>
                                          <p:attrName>style.visibility</p:attrName>
                                        </p:attrNameLst>
                                      </p:cBhvr>
                                      <p:to>
                                        <p:strVal val="visible"/>
                                      </p:to>
                                    </p:set>
                                    <p:anim calcmode="lin" valueType="num">
                                      <p:cBhvr additive="base">
                                        <p:cTn id="7" dur="500" fill="hold"/>
                                        <p:tgtEl>
                                          <p:spTgt spid="4157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57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15747">
                                            <p:txEl>
                                              <p:pRg st="1" end="1"/>
                                            </p:txEl>
                                          </p:spTgt>
                                        </p:tgtEl>
                                        <p:attrNameLst>
                                          <p:attrName>style.visibility</p:attrName>
                                        </p:attrNameLst>
                                      </p:cBhvr>
                                      <p:to>
                                        <p:strVal val="visible"/>
                                      </p:to>
                                    </p:set>
                                    <p:anim calcmode="lin" valueType="num">
                                      <p:cBhvr additive="base">
                                        <p:cTn id="13" dur="500" fill="hold"/>
                                        <p:tgtEl>
                                          <p:spTgt spid="4157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57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15747">
                                            <p:txEl>
                                              <p:pRg st="2" end="2"/>
                                            </p:txEl>
                                          </p:spTgt>
                                        </p:tgtEl>
                                        <p:attrNameLst>
                                          <p:attrName>style.visibility</p:attrName>
                                        </p:attrNameLst>
                                      </p:cBhvr>
                                      <p:to>
                                        <p:strVal val="visible"/>
                                      </p:to>
                                    </p:set>
                                    <p:anim calcmode="lin" valueType="num">
                                      <p:cBhvr additive="base">
                                        <p:cTn id="19" dur="500" fill="hold"/>
                                        <p:tgtEl>
                                          <p:spTgt spid="4157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57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15747">
                                            <p:txEl>
                                              <p:pRg st="3" end="3"/>
                                            </p:txEl>
                                          </p:spTgt>
                                        </p:tgtEl>
                                        <p:attrNameLst>
                                          <p:attrName>style.visibility</p:attrName>
                                        </p:attrNameLst>
                                      </p:cBhvr>
                                      <p:to>
                                        <p:strVal val="visible"/>
                                      </p:to>
                                    </p:set>
                                    <p:anim calcmode="lin" valueType="num">
                                      <p:cBhvr additive="base">
                                        <p:cTn id="25" dur="500" fill="hold"/>
                                        <p:tgtEl>
                                          <p:spTgt spid="41574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57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415747">
                                            <p:txEl>
                                              <p:pRg st="4" end="4"/>
                                            </p:txEl>
                                          </p:spTgt>
                                        </p:tgtEl>
                                        <p:attrNameLst>
                                          <p:attrName>style.visibility</p:attrName>
                                        </p:attrNameLst>
                                      </p:cBhvr>
                                      <p:to>
                                        <p:strVal val="visible"/>
                                      </p:to>
                                    </p:set>
                                    <p:anim calcmode="lin" valueType="num">
                                      <p:cBhvr additive="base">
                                        <p:cTn id="31" dur="500" fill="hold"/>
                                        <p:tgtEl>
                                          <p:spTgt spid="41574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5747">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15747">
                                            <p:txEl>
                                              <p:pRg st="5" end="5"/>
                                            </p:txEl>
                                          </p:spTgt>
                                        </p:tgtEl>
                                        <p:attrNameLst>
                                          <p:attrName>style.visibility</p:attrName>
                                        </p:attrNameLst>
                                      </p:cBhvr>
                                      <p:to>
                                        <p:strVal val="visible"/>
                                      </p:to>
                                    </p:set>
                                    <p:anim calcmode="lin" valueType="num">
                                      <p:cBhvr additive="base">
                                        <p:cTn id="35" dur="500" fill="hold"/>
                                        <p:tgtEl>
                                          <p:spTgt spid="415747">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1574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415747">
                                            <p:txEl>
                                              <p:pRg st="6" end="6"/>
                                            </p:txEl>
                                          </p:spTgt>
                                        </p:tgtEl>
                                        <p:attrNameLst>
                                          <p:attrName>style.visibility</p:attrName>
                                        </p:attrNameLst>
                                      </p:cBhvr>
                                      <p:to>
                                        <p:strVal val="visible"/>
                                      </p:to>
                                    </p:set>
                                    <p:anim calcmode="lin" valueType="num">
                                      <p:cBhvr additive="base">
                                        <p:cTn id="41" dur="500" fill="hold"/>
                                        <p:tgtEl>
                                          <p:spTgt spid="415747">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1574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415747">
                                            <p:txEl>
                                              <p:pRg st="7" end="7"/>
                                            </p:txEl>
                                          </p:spTgt>
                                        </p:tgtEl>
                                        <p:attrNameLst>
                                          <p:attrName>style.visibility</p:attrName>
                                        </p:attrNameLst>
                                      </p:cBhvr>
                                      <p:to>
                                        <p:strVal val="visible"/>
                                      </p:to>
                                    </p:set>
                                    <p:anim calcmode="lin" valueType="num">
                                      <p:cBhvr additive="base">
                                        <p:cTn id="47" dur="500" fill="hold"/>
                                        <p:tgtEl>
                                          <p:spTgt spid="415747">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1574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7"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78852" name="Slide Number Placeholder 3"/>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F01A99D-3852-438F-821B-D7BC8BE25EC4}" type="slidenum">
              <a:rPr lang="en-US" altLang="en-US"/>
              <a:pPr eaLnBrk="1" hangingPunct="1"/>
              <a:t>142</a:t>
            </a:fld>
            <a:endParaRPr lang="en-US" altLang="en-US"/>
          </a:p>
        </p:txBody>
      </p:sp>
      <p:sp>
        <p:nvSpPr>
          <p:cNvPr id="78853" name="AutoShape 2"/>
          <p:cNvSpPr>
            <a:spLocks noGrp="1" noChangeArrowheads="1"/>
          </p:cNvSpPr>
          <p:nvPr>
            <p:ph type="title" idx="4294967295"/>
          </p:nvPr>
        </p:nvSpPr>
        <p:spPr/>
        <p:txBody>
          <a:bodyPr/>
          <a:lstStyle/>
          <a:p>
            <a:pPr eaLnBrk="1" hangingPunct="1"/>
            <a:r>
              <a:rPr lang="en-US" altLang="en-US" sz="3400"/>
              <a:t>BLD mức dưới đỉnh (t)</a:t>
            </a:r>
          </a:p>
        </p:txBody>
      </p:sp>
      <p:pic>
        <p:nvPicPr>
          <p:cNvPr id="78854" name="Picture 4"/>
          <p:cNvPicPr>
            <a:picLocks noGrp="1" noChangeAspect="1" noChangeArrowheads="1"/>
          </p:cNvPicPr>
          <p:nvPr>
            <p:ph type="body" idx="4294967295"/>
          </p:nvPr>
        </p:nvPicPr>
        <p:blipFill>
          <a:blip r:embed="rId4">
            <a:extLst>
              <a:ext uri="{28A0092B-C50C-407E-A947-70E740481C1C}">
                <a14:useLocalDpi xmlns:a14="http://schemas.microsoft.com/office/drawing/2010/main" val="0"/>
              </a:ext>
            </a:extLst>
          </a:blip>
          <a:srcRect/>
          <a:stretch>
            <a:fillRect/>
          </a:stretch>
        </p:blipFill>
        <p:spPr>
          <a:xfrm>
            <a:off x="3567114" y="1628776"/>
            <a:ext cx="5775325" cy="4284663"/>
          </a:xfrm>
          <a:noFill/>
          <a:ln w="28575">
            <a:solidFill>
              <a:schemeClr val="tx1"/>
            </a:solidFill>
          </a:ln>
        </p:spPr>
      </p:pic>
      <mc:AlternateContent xmlns:mc="http://schemas.openxmlformats.org/markup-compatibility/2006" xmlns:p14="http://schemas.microsoft.com/office/powerpoint/2010/main">
        <mc:Choice Requires="p14">
          <p:contentPart p14:bwMode="auto" r:id="rId5">
            <p14:nvContentPartPr>
              <p14:cNvPr id="417796" name="Ink 4"/>
              <p14:cNvContentPartPr>
                <a14:cpLocks xmlns:a14="http://schemas.microsoft.com/office/drawing/2010/main" noRot="1" noChangeAspect="1" noEditPoints="1" noChangeArrowheads="1" noChangeShapeType="1"/>
              </p14:cNvContentPartPr>
              <p14:nvPr/>
            </p14:nvContentPartPr>
            <p14:xfrm>
              <a:off x="5703888" y="2776539"/>
              <a:ext cx="1320800" cy="53975"/>
            </p14:xfrm>
          </p:contentPart>
        </mc:Choice>
        <mc:Fallback xmlns="">
          <p:pic>
            <p:nvPicPr>
              <p:cNvPr id="417796" name="Ink 4"/>
              <p:cNvPicPr>
                <a:picLocks noRot="1" noChangeAspect="1" noEditPoints="1" noChangeArrowheads="1" noChangeShapeType="1"/>
              </p:cNvPicPr>
              <p:nvPr/>
            </p:nvPicPr>
            <p:blipFill>
              <a:blip r:embed="rId6"/>
              <a:stretch>
                <a:fillRect/>
              </a:stretch>
            </p:blipFill>
            <p:spPr>
              <a:xfrm>
                <a:off x="5686249" y="2758907"/>
                <a:ext cx="1356079" cy="8923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7797" name="Ink 5"/>
              <p14:cNvContentPartPr>
                <a14:cpLocks xmlns:a14="http://schemas.microsoft.com/office/drawing/2010/main" noRot="1" noChangeAspect="1" noEditPoints="1" noChangeArrowheads="1" noChangeShapeType="1"/>
              </p14:cNvContentPartPr>
              <p14:nvPr/>
            </p14:nvContentPartPr>
            <p14:xfrm>
              <a:off x="7640639" y="3606800"/>
              <a:ext cx="617537" cy="19050"/>
            </p14:xfrm>
          </p:contentPart>
        </mc:Choice>
        <mc:Fallback xmlns="">
          <p:pic>
            <p:nvPicPr>
              <p:cNvPr id="417797" name="Ink 5"/>
              <p:cNvPicPr>
                <a:picLocks noRot="1" noChangeAspect="1" noEditPoints="1" noChangeArrowheads="1" noChangeShapeType="1"/>
              </p:cNvPicPr>
              <p:nvPr/>
            </p:nvPicPr>
            <p:blipFill>
              <a:blip r:embed="rId8"/>
              <a:stretch>
                <a:fillRect/>
              </a:stretch>
            </p:blipFill>
            <p:spPr>
              <a:xfrm>
                <a:off x="7622995" y="3589188"/>
                <a:ext cx="652825" cy="5427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17798" name="Ink 6"/>
              <p14:cNvContentPartPr>
                <a14:cpLocks xmlns:a14="http://schemas.microsoft.com/office/drawing/2010/main" noRot="1" noChangeAspect="1" noEditPoints="1" noChangeArrowheads="1" noChangeShapeType="1"/>
              </p14:cNvContentPartPr>
              <p14:nvPr/>
            </p14:nvContentPartPr>
            <p14:xfrm>
              <a:off x="5319713" y="4518026"/>
              <a:ext cx="660400" cy="9525"/>
            </p14:xfrm>
          </p:contentPart>
        </mc:Choice>
        <mc:Fallback xmlns="">
          <p:pic>
            <p:nvPicPr>
              <p:cNvPr id="417798" name="Ink 6"/>
              <p:cNvPicPr>
                <a:picLocks noRot="1" noChangeAspect="1" noEditPoints="1" noChangeArrowheads="1" noChangeShapeType="1"/>
              </p:cNvPicPr>
              <p:nvPr/>
            </p:nvPicPr>
            <p:blipFill>
              <a:blip r:embed="rId10"/>
              <a:stretch>
                <a:fillRect/>
              </a:stretch>
            </p:blipFill>
            <p:spPr>
              <a:xfrm>
                <a:off x="5302069" y="4500075"/>
                <a:ext cx="695689" cy="45427"/>
              </a:xfrm>
              <a:prstGeom prst="rect">
                <a:avLst/>
              </a:prstGeom>
            </p:spPr>
          </p:pic>
        </mc:Fallback>
      </mc:AlternateContent>
    </p:spTree>
    <p:extLst>
      <p:ext uri="{BB962C8B-B14F-4D97-AF65-F5344CB8AC3E}">
        <p14:creationId xmlns:p14="http://schemas.microsoft.com/office/powerpoint/2010/main" val="3942670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79876" name="Slide Number Placeholder 3"/>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F9CFFF6-879D-4557-B9CC-9A38935D58B0}" type="slidenum">
              <a:rPr lang="en-US" altLang="en-US"/>
              <a:pPr eaLnBrk="1" hangingPunct="1"/>
              <a:t>143</a:t>
            </a:fld>
            <a:endParaRPr lang="en-US" altLang="en-US"/>
          </a:p>
        </p:txBody>
      </p:sp>
      <p:pic>
        <p:nvPicPr>
          <p:cNvPr id="79878" name="Picture 4"/>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2786063" y="546352"/>
            <a:ext cx="7539036" cy="5809998"/>
          </a:xfrm>
          <a:noFill/>
          <a:ln w="28575">
            <a:solidFill>
              <a:schemeClr val="tx1"/>
            </a:solidFill>
          </a:ln>
        </p:spPr>
      </p:pic>
    </p:spTree>
    <p:extLst>
      <p:ext uri="{BB962C8B-B14F-4D97-AF65-F5344CB8AC3E}">
        <p14:creationId xmlns:p14="http://schemas.microsoft.com/office/powerpoint/2010/main" val="21344151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80900" name="Slide Number Placeholder 3"/>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5721D56-C42B-4812-83B6-8F4150E063F3}" type="slidenum">
              <a:rPr lang="en-US" altLang="en-US"/>
              <a:pPr eaLnBrk="1" hangingPunct="1"/>
              <a:t>144</a:t>
            </a:fld>
            <a:endParaRPr lang="en-US" altLang="en-US"/>
          </a:p>
        </p:txBody>
      </p:sp>
      <p:sp>
        <p:nvSpPr>
          <p:cNvPr id="80901" name="AutoShape 2"/>
          <p:cNvSpPr>
            <a:spLocks noGrp="1" noChangeArrowheads="1"/>
          </p:cNvSpPr>
          <p:nvPr>
            <p:ph type="title" idx="4294967295"/>
          </p:nvPr>
        </p:nvSpPr>
        <p:spPr/>
        <p:txBody>
          <a:bodyPr/>
          <a:lstStyle/>
          <a:p>
            <a:pPr eaLnBrk="1" hangingPunct="1"/>
            <a:r>
              <a:rPr lang="en-US" altLang="en-US" sz="3400"/>
              <a:t>B1. Xây dựng BLD vật lý (</a:t>
            </a:r>
            <a:r>
              <a:rPr lang="en-US" altLang="en-US" sz="3400" i="1"/>
              <a:t>HT cũ</a:t>
            </a:r>
            <a:r>
              <a:rPr lang="en-US" altLang="en-US" sz="3400"/>
              <a:t>)</a:t>
            </a:r>
          </a:p>
        </p:txBody>
      </p:sp>
      <p:sp>
        <p:nvSpPr>
          <p:cNvPr id="80902" name="Rectangle 3"/>
          <p:cNvSpPr>
            <a:spLocks noGrp="1" noChangeArrowheads="1"/>
          </p:cNvSpPr>
          <p:nvPr>
            <p:ph type="body" idx="4294967295"/>
          </p:nvPr>
        </p:nvSpPr>
        <p:spPr>
          <a:xfrm>
            <a:off x="1049155" y="1193533"/>
            <a:ext cx="10481910" cy="5223142"/>
          </a:xfrm>
        </p:spPr>
        <p:txBody>
          <a:bodyPr>
            <a:normAutofit/>
          </a:bodyPr>
          <a:lstStyle/>
          <a:p>
            <a:pPr eaLnBrk="1" hangingPunct="1">
              <a:lnSpc>
                <a:spcPct val="90000"/>
              </a:lnSpc>
              <a:buFont typeface="Wingdings" panose="05000000000000000000" pitchFamily="2" charset="2"/>
              <a:buAutoNum type="arabicPeriod"/>
            </a:pPr>
            <a:r>
              <a:rPr lang="en-US" altLang="en-US" sz="2400" dirty="0" err="1"/>
              <a:t>Xác</a:t>
            </a:r>
            <a:r>
              <a:rPr lang="en-US" altLang="en-US" sz="2400" dirty="0"/>
              <a:t> </a:t>
            </a:r>
            <a:r>
              <a:rPr lang="en-US" altLang="en-US" sz="2400" dirty="0" err="1"/>
              <a:t>định</a:t>
            </a:r>
            <a:r>
              <a:rPr lang="en-US" altLang="en-US" sz="2400" dirty="0"/>
              <a:t> </a:t>
            </a:r>
            <a:r>
              <a:rPr lang="en-US" altLang="en-US" sz="2400" dirty="0" err="1"/>
              <a:t>tư</a:t>
            </a:r>
            <a:r>
              <a:rPr lang="en-US" altLang="en-US" sz="2400" dirty="0"/>
              <a:t> </a:t>
            </a:r>
            <a:r>
              <a:rPr lang="en-US" altLang="en-US" sz="2400" dirty="0" err="1"/>
              <a:t>liệu</a:t>
            </a:r>
            <a:r>
              <a:rPr lang="en-US" altLang="en-US" sz="2400" dirty="0"/>
              <a:t> </a:t>
            </a:r>
            <a:r>
              <a:rPr lang="en-US" altLang="en-US" sz="2400" dirty="0" err="1"/>
              <a:t>và</a:t>
            </a:r>
            <a:r>
              <a:rPr lang="en-US" altLang="en-US" sz="2400" dirty="0"/>
              <a:t> </a:t>
            </a:r>
            <a:r>
              <a:rPr lang="en-US" altLang="en-US" sz="2400" dirty="0" err="1"/>
              <a:t>cách</a:t>
            </a:r>
            <a:r>
              <a:rPr lang="en-US" altLang="en-US" sz="2400" dirty="0"/>
              <a:t> </a:t>
            </a:r>
            <a:r>
              <a:rPr lang="en-US" altLang="en-US" sz="2400" dirty="0" err="1"/>
              <a:t>trình</a:t>
            </a:r>
            <a:r>
              <a:rPr lang="en-US" altLang="en-US" sz="2400" dirty="0"/>
              <a:t> </a:t>
            </a:r>
            <a:r>
              <a:rPr lang="en-US" altLang="en-US" sz="2400" dirty="0" err="1"/>
              <a:t>bày</a:t>
            </a:r>
            <a:r>
              <a:rPr lang="en-US" altLang="en-US" sz="2400" dirty="0"/>
              <a:t> </a:t>
            </a:r>
            <a:r>
              <a:rPr lang="en-US" altLang="en-US" sz="2400" dirty="0" err="1"/>
              <a:t>hệ</a:t>
            </a:r>
            <a:r>
              <a:rPr lang="en-US" altLang="en-US" sz="2400" dirty="0"/>
              <a:t> </a:t>
            </a:r>
            <a:r>
              <a:rPr lang="en-US" altLang="en-US" sz="2400" dirty="0" err="1"/>
              <a:t>thống</a:t>
            </a:r>
            <a:endParaRPr lang="en-US" altLang="en-US" sz="2400" dirty="0"/>
          </a:p>
          <a:p>
            <a:pPr eaLnBrk="1" hangingPunct="1">
              <a:lnSpc>
                <a:spcPct val="90000"/>
              </a:lnSpc>
              <a:buFont typeface="Wingdings" panose="05000000000000000000" pitchFamily="2" charset="2"/>
              <a:buAutoNum type="arabicPeriod"/>
            </a:pPr>
            <a:r>
              <a:rPr lang="en-US" altLang="en-US" sz="2400" dirty="0" err="1"/>
              <a:t>Xác</a:t>
            </a:r>
            <a:r>
              <a:rPr lang="en-US" altLang="en-US" sz="2400" dirty="0"/>
              <a:t> </a:t>
            </a:r>
            <a:r>
              <a:rPr lang="en-US" altLang="en-US" sz="2400" dirty="0" err="1"/>
              <a:t>định</a:t>
            </a:r>
            <a:r>
              <a:rPr lang="en-US" altLang="en-US" sz="2400" dirty="0"/>
              <a:t> </a:t>
            </a:r>
            <a:r>
              <a:rPr lang="en-US" altLang="en-US" sz="2400" dirty="0" err="1"/>
              <a:t>miền</a:t>
            </a:r>
            <a:r>
              <a:rPr lang="en-US" altLang="en-US" sz="2400" dirty="0"/>
              <a:t> </a:t>
            </a:r>
            <a:r>
              <a:rPr lang="en-US" altLang="en-US" sz="2400" dirty="0" err="1"/>
              <a:t>biên</a:t>
            </a:r>
            <a:r>
              <a:rPr lang="en-US" altLang="en-US" sz="2400" dirty="0"/>
              <a:t> </a:t>
            </a:r>
            <a:r>
              <a:rPr lang="en-US" altLang="en-US" sz="2400" dirty="0" err="1"/>
              <a:t>giới</a:t>
            </a:r>
            <a:r>
              <a:rPr lang="en-US" altLang="en-US" sz="2400" dirty="0"/>
              <a:t> </a:t>
            </a:r>
            <a:r>
              <a:rPr lang="en-US" altLang="en-US" sz="2400" dirty="0" err="1"/>
              <a:t>hạn</a:t>
            </a:r>
            <a:r>
              <a:rPr lang="en-US" altLang="en-US" sz="2400" dirty="0"/>
              <a:t> </a:t>
            </a:r>
            <a:r>
              <a:rPr lang="en-US" altLang="en-US" sz="2400" dirty="0" err="1"/>
              <a:t>của</a:t>
            </a:r>
            <a:r>
              <a:rPr lang="en-US" altLang="en-US" sz="2400" dirty="0"/>
              <a:t> </a:t>
            </a:r>
            <a:r>
              <a:rPr lang="en-US" altLang="en-US" sz="2400" dirty="0" err="1"/>
              <a:t>hệ</a:t>
            </a:r>
            <a:r>
              <a:rPr lang="en-US" altLang="en-US" sz="2400" dirty="0"/>
              <a:t> </a:t>
            </a:r>
            <a:r>
              <a:rPr lang="en-US" altLang="en-US" sz="2400" dirty="0" err="1"/>
              <a:t>thống</a:t>
            </a:r>
            <a:endParaRPr lang="en-US" altLang="en-US" sz="2400" dirty="0"/>
          </a:p>
          <a:p>
            <a:pPr eaLnBrk="1" hangingPunct="1">
              <a:lnSpc>
                <a:spcPct val="90000"/>
              </a:lnSpc>
              <a:buFont typeface="Wingdings" panose="05000000000000000000" pitchFamily="2" charset="2"/>
              <a:buAutoNum type="arabicPeriod"/>
            </a:pPr>
            <a:r>
              <a:rPr lang="en-US" altLang="en-US" sz="2400" dirty="0" err="1"/>
              <a:t>Sử</a:t>
            </a:r>
            <a:r>
              <a:rPr lang="en-US" altLang="en-US" sz="2400" dirty="0"/>
              <a:t> </a:t>
            </a:r>
            <a:r>
              <a:rPr lang="en-US" altLang="en-US" sz="2400" dirty="0" err="1"/>
              <a:t>dụng</a:t>
            </a:r>
            <a:r>
              <a:rPr lang="en-US" altLang="en-US" sz="2400" dirty="0"/>
              <a:t> </a:t>
            </a:r>
            <a:r>
              <a:rPr lang="en-US" altLang="en-US" sz="2400" dirty="0" err="1"/>
              <a:t>và</a:t>
            </a:r>
            <a:r>
              <a:rPr lang="en-US" altLang="en-US" sz="2400" dirty="0"/>
              <a:t> </a:t>
            </a:r>
            <a:r>
              <a:rPr lang="en-US" altLang="en-US" sz="2400" dirty="0" err="1"/>
              <a:t>trình</a:t>
            </a:r>
            <a:r>
              <a:rPr lang="en-US" altLang="en-US" sz="2400" dirty="0"/>
              <a:t> </a:t>
            </a:r>
            <a:r>
              <a:rPr lang="en-US" altLang="en-US" sz="2400" dirty="0" err="1"/>
              <a:t>bày</a:t>
            </a:r>
            <a:r>
              <a:rPr lang="en-US" altLang="en-US" sz="2400" dirty="0"/>
              <a:t> </a:t>
            </a:r>
            <a:r>
              <a:rPr lang="en-US" altLang="en-US" sz="2400" dirty="0" err="1"/>
              <a:t>thông</a:t>
            </a:r>
            <a:r>
              <a:rPr lang="en-US" altLang="en-US" sz="2400" dirty="0"/>
              <a:t> tin </a:t>
            </a:r>
            <a:r>
              <a:rPr lang="en-US" altLang="en-US" sz="2400" dirty="0" err="1"/>
              <a:t>vào</a:t>
            </a:r>
            <a:r>
              <a:rPr lang="en-US" altLang="en-US" sz="2400" dirty="0"/>
              <a:t> </a:t>
            </a:r>
            <a:r>
              <a:rPr lang="en-US" altLang="en-US" sz="2400" dirty="0" err="1"/>
              <a:t>và</a:t>
            </a:r>
            <a:r>
              <a:rPr lang="en-US" altLang="en-US" sz="2400" dirty="0"/>
              <a:t> </a:t>
            </a:r>
            <a:r>
              <a:rPr lang="en-US" altLang="en-US" sz="2400" dirty="0" err="1"/>
              <a:t>các</a:t>
            </a:r>
            <a:r>
              <a:rPr lang="en-US" altLang="en-US" sz="2400" dirty="0"/>
              <a:t> </a:t>
            </a:r>
            <a:r>
              <a:rPr lang="en-US" altLang="en-US" sz="2400" dirty="0" err="1"/>
              <a:t>nguồn</a:t>
            </a:r>
            <a:r>
              <a:rPr lang="en-US" altLang="en-US" sz="2400" dirty="0"/>
              <a:t> </a:t>
            </a:r>
            <a:r>
              <a:rPr lang="en-US" altLang="en-US" sz="2400" dirty="0" err="1"/>
              <a:t>cung</a:t>
            </a:r>
            <a:r>
              <a:rPr lang="en-US" altLang="en-US" sz="2400" dirty="0"/>
              <a:t> </a:t>
            </a:r>
            <a:r>
              <a:rPr lang="en-US" altLang="en-US" sz="2400" dirty="0" err="1"/>
              <a:t>cấp</a:t>
            </a:r>
            <a:r>
              <a:rPr lang="en-US" altLang="en-US" sz="2400" dirty="0"/>
              <a:t> </a:t>
            </a:r>
            <a:r>
              <a:rPr lang="en-US" altLang="en-US" sz="2400" dirty="0" err="1"/>
              <a:t>thông</a:t>
            </a:r>
            <a:r>
              <a:rPr lang="en-US" altLang="en-US" sz="2400" dirty="0"/>
              <a:t> tin </a:t>
            </a:r>
            <a:r>
              <a:rPr lang="en-US" altLang="en-US" sz="2400" dirty="0" err="1"/>
              <a:t>cũng</a:t>
            </a:r>
            <a:r>
              <a:rPr lang="en-US" altLang="en-US" sz="2400" dirty="0"/>
              <a:t> </a:t>
            </a:r>
            <a:r>
              <a:rPr lang="en-US" altLang="en-US" sz="2400" dirty="0" err="1"/>
              <a:t>như</a:t>
            </a:r>
            <a:r>
              <a:rPr lang="en-US" altLang="en-US" sz="2400" dirty="0"/>
              <a:t> </a:t>
            </a:r>
            <a:r>
              <a:rPr lang="en-US" altLang="en-US" sz="2400" dirty="0" err="1"/>
              <a:t>thông</a:t>
            </a:r>
            <a:r>
              <a:rPr lang="en-US" altLang="en-US" sz="2400" dirty="0"/>
              <a:t> tin </a:t>
            </a:r>
            <a:r>
              <a:rPr lang="en-US" altLang="en-US" sz="2400" dirty="0" err="1"/>
              <a:t>ra</a:t>
            </a:r>
            <a:r>
              <a:rPr lang="en-US" altLang="en-US" sz="2400" dirty="0"/>
              <a:t> </a:t>
            </a:r>
            <a:r>
              <a:rPr lang="en-US" altLang="en-US" sz="2400" dirty="0" err="1"/>
              <a:t>và</a:t>
            </a:r>
            <a:r>
              <a:rPr lang="en-US" altLang="en-US" sz="2400" dirty="0"/>
              <a:t> </a:t>
            </a:r>
            <a:r>
              <a:rPr lang="en-US" altLang="en-US" sz="2400" dirty="0" err="1"/>
              <a:t>nơi</a:t>
            </a:r>
            <a:r>
              <a:rPr lang="en-US" altLang="en-US" sz="2400" dirty="0"/>
              <a:t> </a:t>
            </a:r>
            <a:r>
              <a:rPr lang="en-US" altLang="en-US" sz="2400" dirty="0" err="1"/>
              <a:t>thu</a:t>
            </a:r>
            <a:r>
              <a:rPr lang="en-US" altLang="en-US" sz="2400" dirty="0"/>
              <a:t> </a:t>
            </a:r>
            <a:r>
              <a:rPr lang="en-US" altLang="en-US" sz="2400" dirty="0" err="1"/>
              <a:t>nhận</a:t>
            </a:r>
            <a:r>
              <a:rPr lang="en-US" altLang="en-US" sz="2400" dirty="0"/>
              <a:t> </a:t>
            </a:r>
            <a:r>
              <a:rPr lang="en-US" altLang="en-US" sz="2400" dirty="0" err="1"/>
              <a:t>thông</a:t>
            </a:r>
            <a:r>
              <a:rPr lang="en-US" altLang="en-US" sz="2400" dirty="0"/>
              <a:t> tin</a:t>
            </a:r>
          </a:p>
          <a:p>
            <a:pPr eaLnBrk="1" hangingPunct="1">
              <a:lnSpc>
                <a:spcPct val="90000"/>
              </a:lnSpc>
              <a:buFont typeface="Wingdings" panose="05000000000000000000" pitchFamily="2" charset="2"/>
              <a:buAutoNum type="arabicPeriod"/>
            </a:pPr>
            <a:r>
              <a:rPr lang="en-US" altLang="en-US" sz="2400" dirty="0" err="1"/>
              <a:t>Vẽ</a:t>
            </a:r>
            <a:r>
              <a:rPr lang="en-US" altLang="en-US" sz="2400" dirty="0"/>
              <a:t> </a:t>
            </a:r>
            <a:r>
              <a:rPr lang="en-US" altLang="en-US" sz="2400" dirty="0" err="1"/>
              <a:t>biểu</a:t>
            </a:r>
            <a:r>
              <a:rPr lang="en-US" altLang="en-US" sz="2400" dirty="0"/>
              <a:t> </a:t>
            </a:r>
            <a:r>
              <a:rPr lang="en-US" altLang="en-US" sz="2400" dirty="0" err="1"/>
              <a:t>đồ</a:t>
            </a:r>
            <a:r>
              <a:rPr lang="en-US" altLang="en-US" sz="2400" dirty="0"/>
              <a:t> </a:t>
            </a:r>
            <a:r>
              <a:rPr lang="en-US" altLang="en-US" sz="2400" dirty="0" err="1"/>
              <a:t>mức</a:t>
            </a:r>
            <a:r>
              <a:rPr lang="en-US" altLang="en-US" sz="2400" dirty="0"/>
              <a:t> </a:t>
            </a:r>
            <a:r>
              <a:rPr lang="en-US" altLang="en-US" sz="2400" dirty="0" err="1"/>
              <a:t>ngữ</a:t>
            </a:r>
            <a:r>
              <a:rPr lang="en-US" altLang="en-US" sz="2400" dirty="0"/>
              <a:t> </a:t>
            </a:r>
            <a:r>
              <a:rPr lang="en-US" altLang="en-US" sz="2400" dirty="0" err="1"/>
              <a:t>cảnh</a:t>
            </a:r>
            <a:r>
              <a:rPr lang="en-US" altLang="en-US" sz="2400" dirty="0"/>
              <a:t> </a:t>
            </a:r>
            <a:r>
              <a:rPr lang="en-US" altLang="en-US" sz="2400" dirty="0" err="1"/>
              <a:t>và</a:t>
            </a:r>
            <a:r>
              <a:rPr lang="en-US" altLang="en-US" sz="2400" dirty="0"/>
              <a:t> </a:t>
            </a:r>
            <a:r>
              <a:rPr lang="en-US" altLang="en-US" sz="2400" dirty="0" err="1"/>
              <a:t>kiểm</a:t>
            </a:r>
            <a:r>
              <a:rPr lang="en-US" altLang="en-US" sz="2400" dirty="0"/>
              <a:t> </a:t>
            </a:r>
            <a:r>
              <a:rPr lang="en-US" altLang="en-US" sz="2400" dirty="0" err="1"/>
              <a:t>tra</a:t>
            </a:r>
            <a:r>
              <a:rPr lang="en-US" altLang="en-US" sz="2400" dirty="0"/>
              <a:t> </a:t>
            </a:r>
            <a:r>
              <a:rPr lang="en-US" altLang="en-US" sz="2400" dirty="0" err="1"/>
              <a:t>tính</a:t>
            </a:r>
            <a:r>
              <a:rPr lang="en-US" altLang="en-US" sz="2400" dirty="0"/>
              <a:t> </a:t>
            </a:r>
            <a:r>
              <a:rPr lang="en-US" altLang="en-US" sz="2400" dirty="0" err="1"/>
              <a:t>hợp</a:t>
            </a:r>
            <a:r>
              <a:rPr lang="en-US" altLang="en-US" sz="2400" dirty="0"/>
              <a:t> </a:t>
            </a:r>
            <a:r>
              <a:rPr lang="en-US" altLang="en-US" sz="2400" dirty="0" err="1"/>
              <a:t>lý</a:t>
            </a:r>
            <a:r>
              <a:rPr lang="en-US" altLang="en-US" sz="2400" dirty="0"/>
              <a:t> </a:t>
            </a:r>
            <a:r>
              <a:rPr lang="en-US" altLang="en-US" sz="2400" dirty="0" err="1"/>
              <a:t>của</a:t>
            </a:r>
            <a:r>
              <a:rPr lang="en-US" altLang="en-US" sz="2400" dirty="0"/>
              <a:t> </a:t>
            </a:r>
            <a:r>
              <a:rPr lang="en-US" altLang="en-US" sz="2400" dirty="0" err="1"/>
              <a:t>nó</a:t>
            </a:r>
            <a:endParaRPr lang="en-US" altLang="en-US" sz="2400" dirty="0"/>
          </a:p>
          <a:p>
            <a:pPr eaLnBrk="1" hangingPunct="1">
              <a:lnSpc>
                <a:spcPct val="90000"/>
              </a:lnSpc>
              <a:buFont typeface="Wingdings" panose="05000000000000000000" pitchFamily="2" charset="2"/>
              <a:buAutoNum type="arabicPeriod"/>
            </a:pPr>
            <a:r>
              <a:rPr lang="en-US" altLang="en-US" sz="2400" dirty="0" err="1"/>
              <a:t>Xác</a:t>
            </a:r>
            <a:r>
              <a:rPr lang="en-US" altLang="en-US" sz="2400" dirty="0"/>
              <a:t> </a:t>
            </a:r>
            <a:r>
              <a:rPr lang="en-US" altLang="en-US" sz="2400" dirty="0" err="1"/>
              <a:t>định</a:t>
            </a:r>
            <a:r>
              <a:rPr lang="en-US" altLang="en-US" sz="2400" dirty="0"/>
              <a:t> </a:t>
            </a:r>
            <a:r>
              <a:rPr lang="en-US" altLang="en-US" sz="2400" dirty="0" err="1"/>
              <a:t>các</a:t>
            </a:r>
            <a:r>
              <a:rPr lang="en-US" altLang="en-US" sz="2400" dirty="0"/>
              <a:t> </a:t>
            </a:r>
            <a:r>
              <a:rPr lang="en-US" altLang="en-US" sz="2400" dirty="0" err="1"/>
              <a:t>kho</a:t>
            </a:r>
            <a:r>
              <a:rPr lang="en-US" altLang="en-US" sz="2400" dirty="0"/>
              <a:t> </a:t>
            </a:r>
            <a:r>
              <a:rPr lang="en-US" altLang="en-US" sz="2400" dirty="0" err="1"/>
              <a:t>dữ</a:t>
            </a:r>
            <a:r>
              <a:rPr lang="en-US" altLang="en-US" sz="2400" dirty="0"/>
              <a:t> </a:t>
            </a:r>
            <a:r>
              <a:rPr lang="en-US" altLang="en-US" sz="2400" dirty="0" err="1"/>
              <a:t>liệu</a:t>
            </a:r>
            <a:endParaRPr lang="en-US" altLang="en-US" sz="2400" dirty="0"/>
          </a:p>
          <a:p>
            <a:pPr eaLnBrk="1" hangingPunct="1">
              <a:lnSpc>
                <a:spcPct val="90000"/>
              </a:lnSpc>
              <a:buFont typeface="Wingdings" panose="05000000000000000000" pitchFamily="2" charset="2"/>
              <a:buAutoNum type="arabicPeriod"/>
            </a:pPr>
            <a:r>
              <a:rPr lang="en-US" altLang="en-US" sz="2400" dirty="0" err="1"/>
              <a:t>Vẽ</a:t>
            </a:r>
            <a:r>
              <a:rPr lang="en-US" altLang="en-US" sz="2400" dirty="0"/>
              <a:t> </a:t>
            </a:r>
            <a:r>
              <a:rPr lang="en-US" altLang="en-US" sz="2400" dirty="0" err="1"/>
              <a:t>biểu</a:t>
            </a:r>
            <a:r>
              <a:rPr lang="en-US" altLang="en-US" sz="2400" dirty="0"/>
              <a:t> </a:t>
            </a:r>
            <a:r>
              <a:rPr lang="en-US" altLang="en-US" sz="2400" dirty="0" err="1"/>
              <a:t>đồ</a:t>
            </a:r>
            <a:r>
              <a:rPr lang="en-US" altLang="en-US" sz="2400" dirty="0"/>
              <a:t> </a:t>
            </a:r>
            <a:r>
              <a:rPr lang="en-US" altLang="en-US" sz="2400" dirty="0" err="1"/>
              <a:t>mức</a:t>
            </a:r>
            <a:r>
              <a:rPr lang="en-US" altLang="en-US" sz="2400" dirty="0"/>
              <a:t> </a:t>
            </a:r>
            <a:r>
              <a:rPr lang="en-US" altLang="en-US" sz="2400" dirty="0" err="1"/>
              <a:t>đỉnh</a:t>
            </a:r>
            <a:r>
              <a:rPr lang="en-US" altLang="en-US" sz="2400" dirty="0"/>
              <a:t> </a:t>
            </a:r>
            <a:r>
              <a:rPr lang="en-US" altLang="en-US" sz="2400" dirty="0" err="1"/>
              <a:t>của</a:t>
            </a:r>
            <a:r>
              <a:rPr lang="en-US" altLang="en-US" sz="2400" dirty="0"/>
              <a:t> </a:t>
            </a:r>
            <a:r>
              <a:rPr lang="en-US" altLang="en-US" sz="2400" dirty="0" err="1"/>
              <a:t>hệ</a:t>
            </a:r>
            <a:r>
              <a:rPr lang="en-US" altLang="en-US" sz="2400" dirty="0"/>
              <a:t> </a:t>
            </a:r>
            <a:r>
              <a:rPr lang="en-US" altLang="en-US" sz="2400" dirty="0" err="1"/>
              <a:t>thống</a:t>
            </a:r>
            <a:endParaRPr lang="en-US" altLang="en-US" sz="2400" dirty="0"/>
          </a:p>
          <a:p>
            <a:pPr eaLnBrk="1" hangingPunct="1">
              <a:lnSpc>
                <a:spcPct val="90000"/>
              </a:lnSpc>
              <a:buFont typeface="Wingdings" panose="05000000000000000000" pitchFamily="2" charset="2"/>
              <a:buAutoNum type="arabicPeriod"/>
            </a:pPr>
            <a:r>
              <a:rPr lang="en-US" altLang="en-US" sz="2400" dirty="0" err="1"/>
              <a:t>Phân</a:t>
            </a:r>
            <a:r>
              <a:rPr lang="en-US" altLang="en-US" sz="2400" dirty="0"/>
              <a:t> </a:t>
            </a:r>
            <a:r>
              <a:rPr lang="en-US" altLang="en-US" sz="2400" dirty="0" err="1"/>
              <a:t>rã</a:t>
            </a:r>
            <a:r>
              <a:rPr lang="en-US" altLang="en-US" sz="2400" dirty="0"/>
              <a:t> </a:t>
            </a:r>
            <a:r>
              <a:rPr lang="en-US" altLang="en-US" sz="2400" dirty="0" err="1"/>
              <a:t>làm</a:t>
            </a:r>
            <a:r>
              <a:rPr lang="en-US" altLang="en-US" sz="2400" dirty="0"/>
              <a:t> </a:t>
            </a:r>
            <a:r>
              <a:rPr lang="en-US" altLang="en-US" sz="2400" dirty="0" err="1"/>
              <a:t>mịn</a:t>
            </a:r>
            <a:r>
              <a:rPr lang="en-US" altLang="en-US" sz="2400" dirty="0"/>
              <a:t> </a:t>
            </a:r>
            <a:r>
              <a:rPr lang="en-US" altLang="en-US" sz="2400" dirty="0" err="1"/>
              <a:t>biểu</a:t>
            </a:r>
            <a:r>
              <a:rPr lang="en-US" altLang="en-US" sz="2400" dirty="0"/>
              <a:t> </a:t>
            </a:r>
            <a:r>
              <a:rPr lang="en-US" altLang="en-US" sz="2400" dirty="0" err="1"/>
              <a:t>đồ</a:t>
            </a:r>
            <a:r>
              <a:rPr lang="en-US" altLang="en-US" sz="2400" dirty="0"/>
              <a:t> </a:t>
            </a:r>
            <a:r>
              <a:rPr lang="en-US" altLang="en-US" sz="2400" dirty="0" err="1"/>
              <a:t>luồng</a:t>
            </a:r>
            <a:r>
              <a:rPr lang="en-US" altLang="en-US" sz="2400" dirty="0"/>
              <a:t> </a:t>
            </a:r>
            <a:r>
              <a:rPr lang="en-US" altLang="en-US" sz="2400" dirty="0" err="1"/>
              <a:t>dữ</a:t>
            </a:r>
            <a:r>
              <a:rPr lang="en-US" altLang="en-US" sz="2400" dirty="0"/>
              <a:t> </a:t>
            </a:r>
            <a:r>
              <a:rPr lang="en-US" altLang="en-US" sz="2400" dirty="0" err="1"/>
              <a:t>liệu</a:t>
            </a:r>
            <a:r>
              <a:rPr lang="en-US" altLang="en-US" sz="2400" dirty="0"/>
              <a:t> </a:t>
            </a:r>
            <a:r>
              <a:rPr lang="en-US" altLang="en-US" sz="2400" dirty="0" err="1"/>
              <a:t>mức</a:t>
            </a:r>
            <a:r>
              <a:rPr lang="en-US" altLang="en-US" sz="2400" dirty="0"/>
              <a:t> </a:t>
            </a:r>
            <a:r>
              <a:rPr lang="en-US" altLang="en-US" sz="2400" dirty="0" err="1"/>
              <a:t>đỉnh</a:t>
            </a:r>
            <a:r>
              <a:rPr lang="en-US" altLang="en-US" sz="2400" dirty="0"/>
              <a:t> </a:t>
            </a:r>
            <a:r>
              <a:rPr lang="en-US" altLang="en-US" sz="2400" dirty="0" err="1"/>
              <a:t>thành</a:t>
            </a:r>
            <a:r>
              <a:rPr lang="en-US" altLang="en-US" sz="2400" dirty="0"/>
              <a:t> </a:t>
            </a:r>
            <a:r>
              <a:rPr lang="en-US" altLang="en-US" sz="2400" dirty="0" err="1"/>
              <a:t>mức</a:t>
            </a:r>
            <a:r>
              <a:rPr lang="en-US" altLang="en-US" sz="2400" dirty="0"/>
              <a:t> </a:t>
            </a:r>
            <a:r>
              <a:rPr lang="en-US" altLang="en-US" sz="2400" dirty="0" err="1"/>
              <a:t>dưới</a:t>
            </a:r>
            <a:r>
              <a:rPr lang="en-US" altLang="en-US" sz="2400" dirty="0"/>
              <a:t> </a:t>
            </a:r>
            <a:r>
              <a:rPr lang="en-US" altLang="en-US" sz="2400" dirty="0" err="1"/>
              <a:t>đỉnh</a:t>
            </a:r>
            <a:endParaRPr lang="en-US" altLang="en-US" sz="2400" dirty="0"/>
          </a:p>
          <a:p>
            <a:pPr eaLnBrk="1" hangingPunct="1">
              <a:lnSpc>
                <a:spcPct val="90000"/>
              </a:lnSpc>
              <a:buFont typeface="Wingdings" panose="05000000000000000000" pitchFamily="2" charset="2"/>
              <a:buAutoNum type="arabicPeriod"/>
            </a:pPr>
            <a:r>
              <a:rPr lang="en-US" altLang="en-US" sz="2400" dirty="0" err="1"/>
              <a:t>Xây</a:t>
            </a:r>
            <a:r>
              <a:rPr lang="en-US" altLang="en-US" sz="2400" dirty="0"/>
              <a:t> </a:t>
            </a:r>
            <a:r>
              <a:rPr lang="en-US" altLang="en-US" sz="2400" dirty="0" err="1"/>
              <a:t>dựng</a:t>
            </a:r>
            <a:r>
              <a:rPr lang="en-US" altLang="en-US" sz="2400" dirty="0"/>
              <a:t> </a:t>
            </a:r>
            <a:r>
              <a:rPr lang="en-US" altLang="en-US" sz="2400" dirty="0" err="1"/>
              <a:t>từ</a:t>
            </a:r>
            <a:r>
              <a:rPr lang="en-US" altLang="en-US" sz="2400" dirty="0"/>
              <a:t> </a:t>
            </a:r>
            <a:r>
              <a:rPr lang="en-US" altLang="en-US" sz="2400" dirty="0" err="1"/>
              <a:t>điển</a:t>
            </a:r>
            <a:r>
              <a:rPr lang="en-US" altLang="en-US" sz="2400" dirty="0"/>
              <a:t> </a:t>
            </a:r>
            <a:r>
              <a:rPr lang="en-US" altLang="en-US" sz="2400" dirty="0" err="1"/>
              <a:t>dữ</a:t>
            </a:r>
            <a:r>
              <a:rPr lang="en-US" altLang="en-US" sz="2400" dirty="0"/>
              <a:t> </a:t>
            </a:r>
            <a:r>
              <a:rPr lang="en-US" altLang="en-US" sz="2400" dirty="0" err="1"/>
              <a:t>liệu</a:t>
            </a:r>
            <a:r>
              <a:rPr lang="en-US" altLang="en-US" sz="2400" dirty="0"/>
              <a:t> </a:t>
            </a:r>
            <a:r>
              <a:rPr lang="en-US" altLang="en-US" sz="2400" dirty="0" err="1"/>
              <a:t>để</a:t>
            </a:r>
            <a:r>
              <a:rPr lang="en-US" altLang="en-US" sz="2400" dirty="0"/>
              <a:t> </a:t>
            </a:r>
            <a:r>
              <a:rPr lang="en-US" altLang="en-US" sz="2400" dirty="0" err="1"/>
              <a:t>phụ</a:t>
            </a:r>
            <a:r>
              <a:rPr lang="en-US" altLang="en-US" sz="2400" dirty="0"/>
              <a:t> </a:t>
            </a:r>
            <a:r>
              <a:rPr lang="en-US" altLang="en-US" sz="2400" dirty="0" err="1"/>
              <a:t>trợ</a:t>
            </a:r>
            <a:r>
              <a:rPr lang="en-US" altLang="en-US" sz="2400" dirty="0"/>
              <a:t> </a:t>
            </a:r>
            <a:r>
              <a:rPr lang="en-US" altLang="en-US" sz="2400" dirty="0" err="1"/>
              <a:t>biểu</a:t>
            </a:r>
            <a:r>
              <a:rPr lang="en-US" altLang="en-US" sz="2400" dirty="0"/>
              <a:t> </a:t>
            </a:r>
            <a:r>
              <a:rPr lang="en-US" altLang="en-US" sz="2400" dirty="0" err="1"/>
              <a:t>đồ</a:t>
            </a:r>
            <a:r>
              <a:rPr lang="en-US" altLang="en-US" sz="2400" dirty="0"/>
              <a:t> </a:t>
            </a:r>
            <a:r>
              <a:rPr lang="en-US" altLang="en-US" sz="2400" dirty="0" err="1"/>
              <a:t>luồng</a:t>
            </a:r>
            <a:r>
              <a:rPr lang="en-US" altLang="en-US" sz="2400" dirty="0"/>
              <a:t> </a:t>
            </a:r>
            <a:r>
              <a:rPr lang="en-US" altLang="en-US" sz="2400" dirty="0" err="1"/>
              <a:t>dữ</a:t>
            </a:r>
            <a:r>
              <a:rPr lang="en-US" altLang="en-US" sz="2400" dirty="0"/>
              <a:t> </a:t>
            </a:r>
            <a:r>
              <a:rPr lang="en-US" altLang="en-US" sz="2400" dirty="0" err="1"/>
              <a:t>liệu</a:t>
            </a:r>
            <a:r>
              <a:rPr lang="en-US" altLang="en-US" sz="2400" dirty="0"/>
              <a:t> </a:t>
            </a:r>
            <a:r>
              <a:rPr lang="en-US" altLang="en-US" sz="2400" dirty="0" err="1"/>
              <a:t>đã</a:t>
            </a:r>
            <a:r>
              <a:rPr lang="en-US" altLang="en-US" sz="2400" dirty="0"/>
              <a:t> </a:t>
            </a:r>
            <a:r>
              <a:rPr lang="en-US" altLang="en-US" sz="2400" dirty="0" err="1"/>
              <a:t>có</a:t>
            </a:r>
            <a:endParaRPr lang="en-US" altLang="en-US" sz="2400" dirty="0"/>
          </a:p>
          <a:p>
            <a:pPr eaLnBrk="1" hangingPunct="1">
              <a:lnSpc>
                <a:spcPct val="90000"/>
              </a:lnSpc>
              <a:buFont typeface="Wingdings" panose="05000000000000000000" pitchFamily="2" charset="2"/>
              <a:buAutoNum type="arabicPeriod"/>
            </a:pPr>
            <a:r>
              <a:rPr lang="en-US" altLang="en-US" sz="2400" dirty="0" err="1"/>
              <a:t>Đánh</a:t>
            </a:r>
            <a:r>
              <a:rPr lang="en-US" altLang="en-US" sz="2400" dirty="0"/>
              <a:t> </a:t>
            </a:r>
            <a:r>
              <a:rPr lang="en-US" altLang="en-US" sz="2400" dirty="0" err="1"/>
              <a:t>giá</a:t>
            </a:r>
            <a:r>
              <a:rPr lang="en-US" altLang="en-US" sz="2400" dirty="0"/>
              <a:t> </a:t>
            </a:r>
            <a:r>
              <a:rPr lang="en-US" altLang="en-US" sz="2400" dirty="0" err="1"/>
              <a:t>kiểm</a:t>
            </a:r>
            <a:r>
              <a:rPr lang="en-US" altLang="en-US" sz="2400" dirty="0"/>
              <a:t> </a:t>
            </a:r>
            <a:r>
              <a:rPr lang="en-US" altLang="en-US" sz="2400" dirty="0" err="1"/>
              <a:t>tra</a:t>
            </a:r>
            <a:r>
              <a:rPr lang="en-US" altLang="en-US" sz="2400" dirty="0"/>
              <a:t> </a:t>
            </a:r>
            <a:r>
              <a:rPr lang="en-US" altLang="en-US" sz="2400" dirty="0" err="1"/>
              <a:t>biểu</a:t>
            </a:r>
            <a:r>
              <a:rPr lang="en-US" altLang="en-US" sz="2400" dirty="0"/>
              <a:t> </a:t>
            </a:r>
            <a:r>
              <a:rPr lang="en-US" altLang="en-US" sz="2400" dirty="0" err="1"/>
              <a:t>đồ</a:t>
            </a:r>
            <a:r>
              <a:rPr lang="en-US" altLang="en-US" sz="2400" dirty="0"/>
              <a:t> </a:t>
            </a:r>
            <a:r>
              <a:rPr lang="en-US" altLang="en-US" sz="2400" dirty="0" err="1"/>
              <a:t>luồng</a:t>
            </a:r>
            <a:r>
              <a:rPr lang="en-US" altLang="en-US" sz="2400" dirty="0"/>
              <a:t> </a:t>
            </a:r>
            <a:r>
              <a:rPr lang="en-US" altLang="en-US" sz="2400" dirty="0" err="1"/>
              <a:t>dữ</a:t>
            </a:r>
            <a:r>
              <a:rPr lang="en-US" altLang="en-US" sz="2400" dirty="0"/>
              <a:t> </a:t>
            </a:r>
            <a:r>
              <a:rPr lang="en-US" altLang="en-US" sz="2400" dirty="0" err="1"/>
              <a:t>liệu</a:t>
            </a:r>
            <a:r>
              <a:rPr lang="en-US" altLang="en-US" sz="2400" dirty="0"/>
              <a:t> </a:t>
            </a:r>
            <a:r>
              <a:rPr lang="en-US" altLang="en-US" sz="2400" dirty="0" err="1"/>
              <a:t>và</a:t>
            </a:r>
            <a:r>
              <a:rPr lang="en-US" altLang="en-US" sz="2400" dirty="0"/>
              <a:t> </a:t>
            </a:r>
            <a:r>
              <a:rPr lang="en-US" altLang="en-US" sz="2400" dirty="0" err="1"/>
              <a:t>cải</a:t>
            </a:r>
            <a:r>
              <a:rPr lang="en-US" altLang="en-US" sz="2400" dirty="0"/>
              <a:t> </a:t>
            </a:r>
            <a:r>
              <a:rPr lang="en-US" altLang="en-US" sz="2400" dirty="0" err="1"/>
              <a:t>tiến</a:t>
            </a:r>
            <a:r>
              <a:rPr lang="en-US" altLang="en-US" sz="2400" dirty="0"/>
              <a:t> </a:t>
            </a:r>
            <a:r>
              <a:rPr lang="en-US" altLang="en-US" sz="2400" dirty="0" err="1"/>
              <a:t>làm</a:t>
            </a:r>
            <a:r>
              <a:rPr lang="en-US" altLang="en-US" sz="2400" dirty="0"/>
              <a:t> </a:t>
            </a:r>
            <a:r>
              <a:rPr lang="en-US" altLang="en-US" sz="2400" dirty="0" err="1"/>
              <a:t>mịn</a:t>
            </a:r>
            <a:r>
              <a:rPr lang="en-US" altLang="en-US" sz="2400" dirty="0"/>
              <a:t> </a:t>
            </a:r>
            <a:r>
              <a:rPr lang="en-US" altLang="en-US" sz="2400" dirty="0" err="1"/>
              <a:t>thêm</a:t>
            </a:r>
            <a:r>
              <a:rPr lang="en-US" altLang="en-US" sz="2400" dirty="0"/>
              <a:t> </a:t>
            </a:r>
            <a:r>
              <a:rPr lang="en-US" altLang="en-US" sz="2400" dirty="0" err="1"/>
              <a:t>dựa</a:t>
            </a:r>
            <a:r>
              <a:rPr lang="en-US" altLang="en-US" sz="2400" dirty="0"/>
              <a:t> </a:t>
            </a:r>
            <a:r>
              <a:rPr lang="en-US" altLang="en-US" sz="2400" dirty="0" err="1"/>
              <a:t>vào</a:t>
            </a:r>
            <a:r>
              <a:rPr lang="en-US" altLang="en-US" sz="2400" dirty="0"/>
              <a:t> </a:t>
            </a:r>
            <a:r>
              <a:rPr lang="en-US" altLang="en-US" sz="2400" dirty="0" err="1"/>
              <a:t>đánh</a:t>
            </a:r>
            <a:r>
              <a:rPr lang="en-US" altLang="en-US" sz="2400" dirty="0"/>
              <a:t> </a:t>
            </a:r>
            <a:r>
              <a:rPr lang="en-US" altLang="en-US" sz="2400" dirty="0" err="1"/>
              <a:t>giá</a:t>
            </a:r>
            <a:r>
              <a:rPr lang="en-US" altLang="en-US" sz="2400" dirty="0"/>
              <a:t> </a:t>
            </a:r>
            <a:r>
              <a:rPr lang="en-US" altLang="en-US" sz="2400" dirty="0" err="1"/>
              <a:t>này</a:t>
            </a:r>
            <a:endParaRPr lang="en-US" altLang="en-US" sz="2400" dirty="0"/>
          </a:p>
          <a:p>
            <a:pPr eaLnBrk="1" hangingPunct="1">
              <a:lnSpc>
                <a:spcPct val="90000"/>
              </a:lnSpc>
              <a:buFont typeface="Wingdings" panose="05000000000000000000" pitchFamily="2" charset="2"/>
              <a:buAutoNum type="arabicPeriod"/>
            </a:pPr>
            <a:r>
              <a:rPr lang="en-US" altLang="en-US" sz="2400" dirty="0" err="1"/>
              <a:t>Duyệt</a:t>
            </a:r>
            <a:r>
              <a:rPr lang="en-US" altLang="en-US" sz="2400" dirty="0"/>
              <a:t> </a:t>
            </a:r>
            <a:r>
              <a:rPr lang="en-US" altLang="en-US" sz="2400" dirty="0" err="1"/>
              <a:t>lại</a:t>
            </a:r>
            <a:r>
              <a:rPr lang="en-US" altLang="en-US" sz="2400" dirty="0"/>
              <a:t> </a:t>
            </a:r>
            <a:r>
              <a:rPr lang="en-US" altLang="en-US" sz="2400" dirty="0" err="1"/>
              <a:t>toàn</a:t>
            </a:r>
            <a:r>
              <a:rPr lang="en-US" altLang="en-US" sz="2400" dirty="0"/>
              <a:t> </a:t>
            </a:r>
            <a:r>
              <a:rPr lang="en-US" altLang="en-US" sz="2400" dirty="0" err="1"/>
              <a:t>bộ</a:t>
            </a:r>
            <a:r>
              <a:rPr lang="en-US" altLang="en-US" sz="2400" dirty="0"/>
              <a:t> </a:t>
            </a:r>
            <a:r>
              <a:rPr lang="en-US" altLang="en-US" sz="2400" dirty="0" err="1"/>
              <a:t>để</a:t>
            </a:r>
            <a:r>
              <a:rPr lang="en-US" altLang="en-US" sz="2400" dirty="0"/>
              <a:t> </a:t>
            </a:r>
            <a:r>
              <a:rPr lang="en-US" altLang="en-US" sz="2400" dirty="0" err="1"/>
              <a:t>phát</a:t>
            </a:r>
            <a:r>
              <a:rPr lang="en-US" altLang="en-US" sz="2400" dirty="0"/>
              <a:t> </a:t>
            </a:r>
            <a:r>
              <a:rPr lang="en-US" altLang="en-US" sz="2400" dirty="0" err="1"/>
              <a:t>hiện</a:t>
            </a:r>
            <a:r>
              <a:rPr lang="en-US" altLang="en-US" sz="2400" dirty="0"/>
              <a:t> </a:t>
            </a:r>
            <a:r>
              <a:rPr lang="en-US" altLang="en-US" sz="2400" dirty="0" err="1"/>
              <a:t>sai</a:t>
            </a:r>
            <a:r>
              <a:rPr lang="en-US" altLang="en-US" sz="2400" dirty="0"/>
              <a:t> </a:t>
            </a:r>
            <a:r>
              <a:rPr lang="en-US" altLang="en-US" sz="2400" dirty="0" err="1"/>
              <a:t>sót</a:t>
            </a:r>
            <a:endParaRPr lang="en-US" altLang="en-US" sz="2400" dirty="0"/>
          </a:p>
        </p:txBody>
      </p:sp>
    </p:spTree>
    <p:extLst>
      <p:ext uri="{BB962C8B-B14F-4D97-AF65-F5344CB8AC3E}">
        <p14:creationId xmlns:p14="http://schemas.microsoft.com/office/powerpoint/2010/main" val="3633661556"/>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81924" name="Slide Number Placeholder 3"/>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E40DBBE-F3D4-4F49-937A-D57115549127}" type="slidenum">
              <a:rPr lang="en-US" altLang="en-US"/>
              <a:pPr eaLnBrk="1" hangingPunct="1"/>
              <a:t>145</a:t>
            </a:fld>
            <a:endParaRPr lang="en-US" altLang="en-US"/>
          </a:p>
        </p:txBody>
      </p:sp>
      <p:sp>
        <p:nvSpPr>
          <p:cNvPr id="81925" name="AutoShape 2"/>
          <p:cNvSpPr>
            <a:spLocks noGrp="1" noChangeArrowheads="1"/>
          </p:cNvSpPr>
          <p:nvPr>
            <p:ph type="title" idx="4294967295"/>
          </p:nvPr>
        </p:nvSpPr>
        <p:spPr/>
        <p:txBody>
          <a:bodyPr/>
          <a:lstStyle/>
          <a:p>
            <a:pPr eaLnBrk="1" hangingPunct="1"/>
            <a:r>
              <a:rPr lang="en-US" altLang="en-US" sz="3400"/>
              <a:t>B2. Xây dựng BLD logic (</a:t>
            </a:r>
            <a:r>
              <a:rPr lang="en-US" altLang="en-US" sz="3400" i="1"/>
              <a:t>HT cũ</a:t>
            </a:r>
            <a:r>
              <a:rPr lang="en-US" altLang="en-US" sz="3400"/>
              <a:t>)</a:t>
            </a:r>
          </a:p>
        </p:txBody>
      </p:sp>
      <p:sp>
        <p:nvSpPr>
          <p:cNvPr id="421891" name="Rectangle 3"/>
          <p:cNvSpPr>
            <a:spLocks noGrp="1" noChangeArrowheads="1"/>
          </p:cNvSpPr>
          <p:nvPr>
            <p:ph type="body" idx="4294967295"/>
          </p:nvPr>
        </p:nvSpPr>
        <p:spPr>
          <a:xfrm>
            <a:off x="1232034" y="1299411"/>
            <a:ext cx="9112116" cy="4901364"/>
          </a:xfrm>
        </p:spPr>
        <p:txBody>
          <a:bodyPr/>
          <a:lstStyle/>
          <a:p>
            <a:pPr algn="just" eaLnBrk="1" hangingPunct="1">
              <a:lnSpc>
                <a:spcPct val="100000"/>
              </a:lnSpc>
              <a:spcBef>
                <a:spcPct val="25000"/>
              </a:spcBef>
            </a:pPr>
            <a:r>
              <a:rPr lang="en-US" altLang="en-US" sz="2600" dirty="0" err="1">
                <a:latin typeface="Times New Roman" panose="02020603050405020304" pitchFamily="18" charset="0"/>
                <a:cs typeface="Times New Roman" panose="02020603050405020304" pitchFamily="18" charset="0"/>
              </a:rPr>
              <a:t>Xuất</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phát</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từ</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biểu</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đồ</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luồng</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dữ</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liệu</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mức</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vật</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lý</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tiến</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hành</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loại</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bỏ</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các</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yếu</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tố</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vật</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lí</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từ</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biểu</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đồ</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này</a:t>
            </a:r>
            <a:r>
              <a:rPr lang="en-US" altLang="en-US" sz="2600" dirty="0">
                <a:latin typeface="Times New Roman" panose="02020603050405020304" pitchFamily="18" charset="0"/>
                <a:cs typeface="Times New Roman" panose="02020603050405020304" pitchFamily="18" charset="0"/>
              </a:rPr>
              <a:t>. </a:t>
            </a:r>
          </a:p>
          <a:p>
            <a:pPr algn="just" eaLnBrk="1" hangingPunct="1">
              <a:lnSpc>
                <a:spcPct val="100000"/>
              </a:lnSpc>
              <a:spcBef>
                <a:spcPct val="25000"/>
              </a:spcBef>
            </a:pPr>
            <a:r>
              <a:rPr lang="en-US" altLang="en-US" sz="2600" dirty="0" err="1">
                <a:latin typeface="Times New Roman" panose="02020603050405020304" pitchFamily="18" charset="0"/>
                <a:cs typeface="Times New Roman" panose="02020603050405020304" pitchFamily="18" charset="0"/>
              </a:rPr>
              <a:t>Khi</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loại</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bỏ</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một</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số</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chức</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năng</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dữ</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liệu</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cần</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lưu</a:t>
            </a:r>
            <a:r>
              <a:rPr lang="en-US" altLang="en-US" sz="2600" dirty="0">
                <a:latin typeface="Times New Roman" panose="02020603050405020304" pitchFamily="18" charset="0"/>
                <a:cs typeface="Times New Roman" panose="02020603050405020304" pitchFamily="18" charset="0"/>
              </a:rPr>
              <a:t> ý </a:t>
            </a:r>
            <a:r>
              <a:rPr lang="en-US" altLang="en-US" sz="2600" dirty="0" err="1">
                <a:latin typeface="Times New Roman" panose="02020603050405020304" pitchFamily="18" charset="0"/>
                <a:cs typeface="Times New Roman" panose="02020603050405020304" pitchFamily="18" charset="0"/>
              </a:rPr>
              <a:t>loại</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bỏ</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theo</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các</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tiêu</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chí</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sau</a:t>
            </a:r>
            <a:r>
              <a:rPr lang="en-US" altLang="en-US" sz="2600" dirty="0">
                <a:latin typeface="Times New Roman" panose="02020603050405020304" pitchFamily="18" charset="0"/>
                <a:cs typeface="Times New Roman" panose="02020603050405020304" pitchFamily="18" charset="0"/>
              </a:rPr>
              <a:t>:</a:t>
            </a:r>
          </a:p>
          <a:p>
            <a:pPr lvl="1" algn="just" eaLnBrk="1" hangingPunct="1">
              <a:lnSpc>
                <a:spcPct val="100000"/>
              </a:lnSpc>
              <a:spcBef>
                <a:spcPct val="25000"/>
              </a:spcBef>
            </a:pPr>
            <a:r>
              <a:rPr lang="en-US" altLang="en-US" sz="2200" dirty="0" err="1">
                <a:latin typeface="Times New Roman" panose="02020603050405020304" pitchFamily="18" charset="0"/>
                <a:cs typeface="Times New Roman" panose="02020603050405020304" pitchFamily="18" charset="0"/>
              </a:rPr>
              <a:t>Loại</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bỏ</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các</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chức</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năng</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không</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thể</a:t>
            </a:r>
            <a:r>
              <a:rPr lang="en-US" altLang="en-US" sz="2200" dirty="0">
                <a:latin typeface="Times New Roman" panose="02020603050405020304" pitchFamily="18" charset="0"/>
                <a:cs typeface="Times New Roman" panose="02020603050405020304" pitchFamily="18" charset="0"/>
              </a:rPr>
              <a:t> tin </a:t>
            </a:r>
            <a:r>
              <a:rPr lang="en-US" altLang="en-US" sz="2200" dirty="0" err="1">
                <a:latin typeface="Times New Roman" panose="02020603050405020304" pitchFamily="18" charset="0"/>
                <a:cs typeface="Times New Roman" panose="02020603050405020304" pitchFamily="18" charset="0"/>
              </a:rPr>
              <a:t>học</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hoá</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được</a:t>
            </a:r>
            <a:endParaRPr lang="en-US" altLang="en-US" sz="2200" dirty="0">
              <a:latin typeface="Times New Roman" panose="02020603050405020304" pitchFamily="18" charset="0"/>
              <a:cs typeface="Times New Roman" panose="02020603050405020304" pitchFamily="18" charset="0"/>
            </a:endParaRPr>
          </a:p>
          <a:p>
            <a:pPr lvl="1" algn="just" eaLnBrk="1" hangingPunct="1">
              <a:lnSpc>
                <a:spcPct val="100000"/>
              </a:lnSpc>
              <a:spcBef>
                <a:spcPct val="25000"/>
              </a:spcBef>
            </a:pPr>
            <a:r>
              <a:rPr lang="en-US" altLang="en-US" sz="2200" dirty="0" err="1">
                <a:latin typeface="Times New Roman" panose="02020603050405020304" pitchFamily="18" charset="0"/>
                <a:cs typeface="Times New Roman" panose="02020603050405020304" pitchFamily="18" charset="0"/>
              </a:rPr>
              <a:t>Phát</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hiện</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và</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loại</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bỏ</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những</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chức</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năng</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gắn</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liền</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với</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các</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biện</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pháp</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xử</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lí</a:t>
            </a:r>
            <a:endParaRPr lang="en-US" altLang="en-US" sz="2200" dirty="0">
              <a:latin typeface="Times New Roman" panose="02020603050405020304" pitchFamily="18" charset="0"/>
              <a:cs typeface="Times New Roman" panose="02020603050405020304" pitchFamily="18" charset="0"/>
            </a:endParaRPr>
          </a:p>
          <a:p>
            <a:pPr lvl="1" algn="just" eaLnBrk="1" hangingPunct="1">
              <a:lnSpc>
                <a:spcPct val="100000"/>
              </a:lnSpc>
              <a:spcBef>
                <a:spcPct val="25000"/>
              </a:spcBef>
            </a:pPr>
            <a:r>
              <a:rPr lang="en-US" altLang="en-US" sz="2200" dirty="0" err="1">
                <a:latin typeface="Times New Roman" panose="02020603050405020304" pitchFamily="18" charset="0"/>
                <a:cs typeface="Times New Roman" panose="02020603050405020304" pitchFamily="18" charset="0"/>
              </a:rPr>
              <a:t>Loại</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bỏ</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các</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cấu</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trúc</a:t>
            </a:r>
            <a:r>
              <a:rPr lang="en-US" altLang="en-US" sz="2200" dirty="0">
                <a:latin typeface="Times New Roman" panose="02020603050405020304" pitchFamily="18" charset="0"/>
                <a:cs typeface="Times New Roman" panose="02020603050405020304" pitchFamily="18" charset="0"/>
              </a:rPr>
              <a:t> BLD </a:t>
            </a:r>
            <a:r>
              <a:rPr lang="en-US" altLang="en-US" sz="2200" dirty="0" err="1">
                <a:latin typeface="Times New Roman" panose="02020603050405020304" pitchFamily="18" charset="0"/>
                <a:cs typeface="Times New Roman" panose="02020603050405020304" pitchFamily="18" charset="0"/>
              </a:rPr>
              <a:t>gắn</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liền</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với</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biện</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pháp</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xử</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lý</a:t>
            </a:r>
            <a:r>
              <a:rPr lang="en-US" altLang="en-US" sz="2200" dirty="0">
                <a:latin typeface="Times New Roman" panose="02020603050405020304" pitchFamily="18" charset="0"/>
                <a:cs typeface="Times New Roman" panose="02020603050405020304" pitchFamily="18" charset="0"/>
              </a:rPr>
              <a:t>.</a:t>
            </a:r>
          </a:p>
          <a:p>
            <a:pPr algn="just" eaLnBrk="1" hangingPunct="1">
              <a:lnSpc>
                <a:spcPct val="100000"/>
              </a:lnSpc>
              <a:spcBef>
                <a:spcPct val="25000"/>
              </a:spcBef>
            </a:pPr>
            <a:endParaRPr lang="en-US"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84213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1891">
                                            <p:txEl>
                                              <p:pRg st="0" end="0"/>
                                            </p:txEl>
                                          </p:spTgt>
                                        </p:tgtEl>
                                        <p:attrNameLst>
                                          <p:attrName>style.visibility</p:attrName>
                                        </p:attrNameLst>
                                      </p:cBhvr>
                                      <p:to>
                                        <p:strVal val="visible"/>
                                      </p:to>
                                    </p:set>
                                    <p:anim calcmode="lin" valueType="num">
                                      <p:cBhvr additive="base">
                                        <p:cTn id="7" dur="500" fill="hold"/>
                                        <p:tgtEl>
                                          <p:spTgt spid="4218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18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21891">
                                            <p:txEl>
                                              <p:pRg st="1" end="1"/>
                                            </p:txEl>
                                          </p:spTgt>
                                        </p:tgtEl>
                                        <p:attrNameLst>
                                          <p:attrName>style.visibility</p:attrName>
                                        </p:attrNameLst>
                                      </p:cBhvr>
                                      <p:to>
                                        <p:strVal val="visible"/>
                                      </p:to>
                                    </p:set>
                                    <p:anim calcmode="lin" valueType="num">
                                      <p:cBhvr additive="base">
                                        <p:cTn id="13" dur="500" fill="hold"/>
                                        <p:tgtEl>
                                          <p:spTgt spid="4218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218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21891">
                                            <p:txEl>
                                              <p:pRg st="2" end="2"/>
                                            </p:txEl>
                                          </p:spTgt>
                                        </p:tgtEl>
                                        <p:attrNameLst>
                                          <p:attrName>style.visibility</p:attrName>
                                        </p:attrNameLst>
                                      </p:cBhvr>
                                      <p:to>
                                        <p:strVal val="visible"/>
                                      </p:to>
                                    </p:set>
                                    <p:anim calcmode="lin" valueType="num">
                                      <p:cBhvr additive="base">
                                        <p:cTn id="19" dur="500" fill="hold"/>
                                        <p:tgtEl>
                                          <p:spTgt spid="4218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218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21891">
                                            <p:txEl>
                                              <p:pRg st="3" end="3"/>
                                            </p:txEl>
                                          </p:spTgt>
                                        </p:tgtEl>
                                        <p:attrNameLst>
                                          <p:attrName>style.visibility</p:attrName>
                                        </p:attrNameLst>
                                      </p:cBhvr>
                                      <p:to>
                                        <p:strVal val="visible"/>
                                      </p:to>
                                    </p:set>
                                    <p:anim calcmode="lin" valueType="num">
                                      <p:cBhvr additive="base">
                                        <p:cTn id="25" dur="500" fill="hold"/>
                                        <p:tgtEl>
                                          <p:spTgt spid="42189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218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21891">
                                            <p:txEl>
                                              <p:pRg st="4" end="4"/>
                                            </p:txEl>
                                          </p:spTgt>
                                        </p:tgtEl>
                                        <p:attrNameLst>
                                          <p:attrName>style.visibility</p:attrName>
                                        </p:attrNameLst>
                                      </p:cBhvr>
                                      <p:to>
                                        <p:strVal val="visible"/>
                                      </p:to>
                                    </p:set>
                                    <p:anim calcmode="lin" valueType="num">
                                      <p:cBhvr additive="base">
                                        <p:cTn id="31" dur="500" fill="hold"/>
                                        <p:tgtEl>
                                          <p:spTgt spid="42189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2189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91" grpId="0" build="p"/>
    </p:bldLst>
  </p:timing>
</p:sld>
</file>

<file path=ppt/slides/slide146.xml><?xml version="1.0" encoding="utf-8"?>
<p:sld xmlns:a="http://schemas.openxmlformats.org/drawingml/2006/main" xmlns:r="http://schemas.openxmlformats.org/officeDocument/2006/relationships" xmlns:p="http://schemas.openxmlformats.org/presentationml/2006/main" show="0">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82948" name="Slide Number Placeholder 3"/>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0BACF6A-8700-4A77-BED4-869C30437608}" type="slidenum">
              <a:rPr lang="en-US" altLang="en-US"/>
              <a:pPr eaLnBrk="1" hangingPunct="1"/>
              <a:t>146</a:t>
            </a:fld>
            <a:endParaRPr lang="en-US" altLang="en-US"/>
          </a:p>
        </p:txBody>
      </p:sp>
      <p:sp>
        <p:nvSpPr>
          <p:cNvPr id="82949" name="AutoShape 2"/>
          <p:cNvSpPr>
            <a:spLocks noGrp="1" noChangeArrowheads="1"/>
          </p:cNvSpPr>
          <p:nvPr>
            <p:ph type="title" idx="4294967295"/>
          </p:nvPr>
        </p:nvSpPr>
        <p:spPr/>
        <p:txBody>
          <a:bodyPr/>
          <a:lstStyle/>
          <a:p>
            <a:pPr eaLnBrk="1" hangingPunct="1"/>
            <a:r>
              <a:rPr lang="en-US" altLang="en-US" sz="3400"/>
              <a:t>B2. Xây dựng BLD logic (tt)</a:t>
            </a:r>
          </a:p>
        </p:txBody>
      </p:sp>
      <p:sp>
        <p:nvSpPr>
          <p:cNvPr id="82950" name="Rectangle 3"/>
          <p:cNvSpPr>
            <a:spLocks noGrp="1" noChangeArrowheads="1"/>
          </p:cNvSpPr>
          <p:nvPr>
            <p:ph type="body" idx="4294967295"/>
          </p:nvPr>
        </p:nvSpPr>
        <p:spPr/>
        <p:txBody>
          <a:bodyPr>
            <a:normAutofit/>
          </a:bodyPr>
          <a:lstStyle/>
          <a:p>
            <a:pPr algn="just" eaLnBrk="1" hangingPunct="1">
              <a:lnSpc>
                <a:spcPct val="80000"/>
              </a:lnSpc>
            </a:pPr>
            <a:r>
              <a:rPr lang="en-US" altLang="en-US" sz="2400" i="1" dirty="0" err="1">
                <a:latin typeface="Times New Roman" panose="02020603050405020304" pitchFamily="18" charset="0"/>
                <a:cs typeface="Times New Roman" panose="02020603050405020304" pitchFamily="18" charset="0"/>
              </a:rPr>
              <a:t>Biện</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pháp</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loại</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bỏ</a:t>
            </a:r>
            <a:r>
              <a:rPr lang="en-US" altLang="en-US" sz="2400" dirty="0">
                <a:latin typeface="Times New Roman" panose="02020603050405020304" pitchFamily="18" charset="0"/>
                <a:cs typeface="Times New Roman" panose="02020603050405020304" pitchFamily="18" charset="0"/>
              </a:rPr>
              <a:t>: </a:t>
            </a:r>
          </a:p>
          <a:p>
            <a:pPr lvl="1" algn="just" eaLnBrk="1" hangingPunct="1">
              <a:lnSpc>
                <a:spcPct val="80000"/>
              </a:lnSpc>
            </a:pPr>
            <a:r>
              <a:rPr lang="en-US" altLang="en-US" dirty="0" err="1">
                <a:latin typeface="Times New Roman" panose="02020603050405020304" pitchFamily="18" charset="0"/>
                <a:cs typeface="Times New Roman" panose="02020603050405020304" pitchFamily="18" charset="0"/>
              </a:rPr>
              <a:t>Xoá</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bỏ</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các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chức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năng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cần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loại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bỏ</a:t>
            </a:r>
            <a:r>
              <a:rPr lang="en-US" altLang="en-US" dirty="0">
                <a:latin typeface="Times New Roman" panose="02020603050405020304" pitchFamily="18" charset="0"/>
                <a:cs typeface="Times New Roman" panose="02020603050405020304" pitchFamily="18" charset="0"/>
              </a:rPr>
              <a:t>.</a:t>
            </a:r>
          </a:p>
          <a:p>
            <a:pPr lvl="1" algn="just" eaLnBrk="1" hangingPunct="1">
              <a:lnSpc>
                <a:spcPct val="80000"/>
              </a:lnSpc>
            </a:pPr>
            <a:r>
              <a:rPr lang="en-US" altLang="en-US" dirty="0" err="1">
                <a:latin typeface="Times New Roman" panose="02020603050405020304" pitchFamily="18" charset="0"/>
                <a:cs typeface="Times New Roman" panose="02020603050405020304" pitchFamily="18" charset="0"/>
              </a:rPr>
              <a:t>Thay</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thế</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chuyển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đổi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các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luồng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dữ</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liệu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cho</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thích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hợp</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khi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loại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bỏ</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một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số</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chức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năng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và</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dữ</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liệu</a:t>
            </a:r>
            <a:endParaRPr lang="en-US" altLang="en-US" dirty="0">
              <a:latin typeface="Times New Roman" panose="02020603050405020304" pitchFamily="18" charset="0"/>
              <a:cs typeface="Times New Roman" panose="02020603050405020304" pitchFamily="18" charset="0"/>
            </a:endParaRPr>
          </a:p>
          <a:p>
            <a:pPr lvl="1" algn="just" eaLnBrk="1" hangingPunct="1">
              <a:lnSpc>
                <a:spcPct val="80000"/>
              </a:lnSpc>
            </a:pPr>
            <a:r>
              <a:rPr lang="en-US" altLang="en-US" dirty="0" err="1">
                <a:latin typeface="Times New Roman" panose="02020603050405020304" pitchFamily="18" charset="0"/>
                <a:cs typeface="Times New Roman" panose="02020603050405020304" pitchFamily="18" charset="0"/>
              </a:rPr>
              <a:t>Ghép</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phối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một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số</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chức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năng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gần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gũi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thành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cụm</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và</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cuối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cùng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là</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tổ</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chức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lại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biểu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đồ</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bằng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cách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đánh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số</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lại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các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chức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năng</a:t>
            </a:r>
            <a:r>
              <a:rPr lang="en-US" altLang="en-US" dirty="0">
                <a:latin typeface="Times New Roman" panose="02020603050405020304" pitchFamily="18" charset="0"/>
                <a:cs typeface="Times New Roman" panose="02020603050405020304" pitchFamily="18" charset="0"/>
              </a:rPr>
              <a:t>. </a:t>
            </a:r>
          </a:p>
          <a:p>
            <a:pPr lvl="1" algn="just" eaLnBrk="1" hangingPunct="1">
              <a:lnSpc>
                <a:spcPct val="80000"/>
              </a:lnSpc>
            </a:pPr>
            <a:r>
              <a:rPr lang="en-US" altLang="en-US" dirty="0" err="1">
                <a:latin typeface="Times New Roman" panose="02020603050405020304" pitchFamily="18" charset="0"/>
                <a:cs typeface="Times New Roman" panose="02020603050405020304" pitchFamily="18" charset="0"/>
              </a:rPr>
              <a:t>Trong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trường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hợp</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phát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hiện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một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chức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năng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nào</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đó</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chưa</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rõ</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vật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lý</a:t>
            </a:r>
            <a:r>
              <a:rPr lang="en-US" altLang="en-US" dirty="0">
                <a:latin typeface="Times New Roman" panose="02020603050405020304" pitchFamily="18" charset="0"/>
                <a:cs typeface="Times New Roman" panose="02020603050405020304" pitchFamily="18" charset="0"/>
              </a:rPr>
              <a:t> hay logic, </a:t>
            </a:r>
            <a:r>
              <a:rPr lang="en-US" altLang="en-US" dirty="0" err="1">
                <a:latin typeface="Times New Roman" panose="02020603050405020304" pitchFamily="18" charset="0"/>
                <a:cs typeface="Times New Roman" panose="02020603050405020304" pitchFamily="18" charset="0"/>
              </a:rPr>
              <a:t>cách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tốt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nhất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là</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phân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rã</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chức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năng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này</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thành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các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chức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năng</a:t>
            </a:r>
            <a:r>
              <a:rPr lang="en-US" altLang="en-US" dirty="0">
                <a:latin typeface="Times New Roman" panose="02020603050405020304" pitchFamily="18" charset="0"/>
                <a:cs typeface="Times New Roman" panose="02020603050405020304" pitchFamily="18" charset="0"/>
              </a:rPr>
              <a:t> chi </a:t>
            </a:r>
            <a:r>
              <a:rPr lang="en-US" altLang="en-US" dirty="0" err="1">
                <a:latin typeface="Times New Roman" panose="02020603050405020304" pitchFamily="18" charset="0"/>
                <a:cs typeface="Times New Roman" panose="02020603050405020304" pitchFamily="18" charset="0"/>
              </a:rPr>
              <a:t>tiết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hơn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để</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việc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loại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loại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bỏ</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được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thực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hiện</a:t>
            </a:r>
            <a:r>
              <a:rPr lang="en-US" altLang="en-US" dirty="0">
                <a:latin typeface="Times New Roman" panose="02020603050405020304" pitchFamily="18" charset="0"/>
                <a:cs typeface="Times New Roman" panose="02020603050405020304" pitchFamily="18" charset="0"/>
              </a:rPr>
              <a:t>.</a:t>
            </a:r>
          </a:p>
          <a:p>
            <a:pPr algn="just" eaLnBrk="1" hangingPunct="1">
              <a:lnSpc>
                <a:spcPct val="80000"/>
              </a:lnSpc>
              <a:buFont typeface="Wingdings" panose="05000000000000000000" pitchFamily="2" charset="2"/>
              <a:buNone/>
            </a:pPr>
            <a:r>
              <a:rPr lang="en-US" altLang="en-US" sz="2400"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Chuyển</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đổi</a:t>
            </a:r>
            <a:r>
              <a:rPr lang="en-US" altLang="en-US" sz="2400" i="1" dirty="0">
                <a:latin typeface="Times New Roman" panose="02020603050405020304" pitchFamily="18" charset="0"/>
                <a:cs typeface="Times New Roman" panose="02020603050405020304" pitchFamily="18" charset="0"/>
              </a:rPr>
              <a:t> BLD </a:t>
            </a:r>
            <a:r>
              <a:rPr lang="en-US" altLang="en-US" sz="2400" i="1" dirty="0" err="1">
                <a:latin typeface="Times New Roman" panose="02020603050405020304" pitchFamily="18" charset="0"/>
                <a:cs typeface="Times New Roman" panose="02020603050405020304" pitchFamily="18" charset="0"/>
              </a:rPr>
              <a:t>từ</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mức</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vật</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lý</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thành</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mức</a:t>
            </a:r>
            <a:r>
              <a:rPr lang="en-US" altLang="en-US" sz="2400" i="1" dirty="0">
                <a:latin typeface="Times New Roman" panose="02020603050405020304" pitchFamily="18" charset="0"/>
                <a:cs typeface="Times New Roman" panose="02020603050405020304" pitchFamily="18" charset="0"/>
              </a:rPr>
              <a:t> logic </a:t>
            </a:r>
            <a:r>
              <a:rPr lang="en-US" altLang="en-US" sz="2400" i="1" dirty="0" err="1">
                <a:latin typeface="Times New Roman" panose="02020603050405020304" pitchFamily="18" charset="0"/>
                <a:cs typeface="Times New Roman" panose="02020603050405020304" pitchFamily="18" charset="0"/>
              </a:rPr>
              <a:t>chỉ</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diễn</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ra</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đối</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với</a:t>
            </a:r>
            <a:r>
              <a:rPr lang="en-US" altLang="en-US" sz="2400" i="1" dirty="0">
                <a:latin typeface="Times New Roman" panose="02020603050405020304" pitchFamily="18" charset="0"/>
                <a:cs typeface="Times New Roman" panose="02020603050405020304" pitchFamily="18" charset="0"/>
              </a:rPr>
              <a:t> BLD </a:t>
            </a:r>
            <a:r>
              <a:rPr lang="en-US" altLang="en-US" sz="2400" i="1" dirty="0" err="1">
                <a:latin typeface="Times New Roman" panose="02020603050405020304" pitchFamily="18" charset="0"/>
                <a:cs typeface="Times New Roman" panose="02020603050405020304" pitchFamily="18" charset="0"/>
              </a:rPr>
              <a:t>mức</a:t>
            </a:r>
            <a:r>
              <a:rPr lang="en-US" altLang="en-US" sz="2400" i="1" dirty="0">
                <a:latin typeface="Times New Roman" panose="02020603050405020304" pitchFamily="18" charset="0"/>
                <a:cs typeface="Times New Roman" panose="02020603050405020304" pitchFamily="18" charset="0"/>
              </a:rPr>
              <a:t> </a:t>
            </a:r>
            <a:r>
              <a:rPr lang="en-US" altLang="en-US" sz="2400" b="1" i="1" dirty="0" err="1">
                <a:solidFill>
                  <a:srgbClr val="FF3300"/>
                </a:solidFill>
                <a:latin typeface="Times New Roman" panose="02020603050405020304" pitchFamily="18" charset="0"/>
                <a:cs typeface="Times New Roman" panose="02020603050405020304" pitchFamily="18" charset="0"/>
              </a:rPr>
              <a:t>đỉnh</a:t>
            </a:r>
            <a:r>
              <a:rPr lang="en-US" altLang="en-US" sz="2400" b="1" i="1" dirty="0">
                <a:solidFill>
                  <a:srgbClr val="FF3300"/>
                </a:solidFill>
                <a:latin typeface="Times New Roman" panose="02020603050405020304" pitchFamily="18" charset="0"/>
                <a:cs typeface="Times New Roman" panose="02020603050405020304" pitchFamily="18" charset="0"/>
              </a:rPr>
              <a:t> </a:t>
            </a:r>
            <a:r>
              <a:rPr lang="en-US" altLang="en-US" sz="2400" b="1" i="1" dirty="0" err="1">
                <a:solidFill>
                  <a:srgbClr val="FF3300"/>
                </a:solidFill>
                <a:latin typeface="Times New Roman" panose="02020603050405020304" pitchFamily="18" charset="0"/>
                <a:cs typeface="Times New Roman" panose="02020603050405020304" pitchFamily="18" charset="0"/>
              </a:rPr>
              <a:t>và</a:t>
            </a:r>
            <a:r>
              <a:rPr lang="en-US" altLang="en-US" sz="2400" b="1" i="1" dirty="0">
                <a:solidFill>
                  <a:srgbClr val="FF3300"/>
                </a:solidFill>
                <a:latin typeface="Times New Roman" panose="02020603050405020304" pitchFamily="18" charset="0"/>
                <a:cs typeface="Times New Roman" panose="02020603050405020304" pitchFamily="18" charset="0"/>
              </a:rPr>
              <a:t> </a:t>
            </a:r>
            <a:r>
              <a:rPr lang="en-US" altLang="en-US" sz="2400" b="1" i="1" dirty="0" err="1">
                <a:solidFill>
                  <a:srgbClr val="FF3300"/>
                </a:solidFill>
                <a:latin typeface="Times New Roman" panose="02020603050405020304" pitchFamily="18" charset="0"/>
                <a:cs typeface="Times New Roman" panose="02020603050405020304" pitchFamily="18" charset="0"/>
              </a:rPr>
              <a:t>mức</a:t>
            </a:r>
            <a:r>
              <a:rPr lang="en-US" altLang="en-US" sz="2400" b="1" i="1" dirty="0">
                <a:solidFill>
                  <a:srgbClr val="FF3300"/>
                </a:solidFill>
                <a:latin typeface="Times New Roman" panose="02020603050405020304" pitchFamily="18" charset="0"/>
                <a:cs typeface="Times New Roman" panose="02020603050405020304" pitchFamily="18" charset="0"/>
              </a:rPr>
              <a:t> </a:t>
            </a:r>
            <a:r>
              <a:rPr lang="en-US" altLang="en-US" sz="2400" b="1" i="1" dirty="0" err="1">
                <a:solidFill>
                  <a:srgbClr val="FF3300"/>
                </a:solidFill>
                <a:latin typeface="Times New Roman" panose="02020603050405020304" pitchFamily="18" charset="0"/>
                <a:cs typeface="Times New Roman" panose="02020603050405020304" pitchFamily="18" charset="0"/>
              </a:rPr>
              <a:t>dưới</a:t>
            </a:r>
            <a:r>
              <a:rPr lang="en-US" altLang="en-US" sz="2400" b="1" i="1" dirty="0">
                <a:solidFill>
                  <a:srgbClr val="FF3300"/>
                </a:solidFill>
                <a:latin typeface="Times New Roman" panose="02020603050405020304" pitchFamily="18" charset="0"/>
                <a:cs typeface="Times New Roman" panose="02020603050405020304" pitchFamily="18" charset="0"/>
              </a:rPr>
              <a:t> </a:t>
            </a:r>
            <a:r>
              <a:rPr lang="en-US" altLang="en-US" sz="2400" b="1" i="1" dirty="0" err="1">
                <a:solidFill>
                  <a:srgbClr val="FF3300"/>
                </a:solidFill>
                <a:latin typeface="Times New Roman" panose="02020603050405020304" pitchFamily="18" charset="0"/>
                <a:cs typeface="Times New Roman" panose="02020603050405020304" pitchFamily="18" charset="0"/>
              </a:rPr>
              <a:t>đỉnh</a:t>
            </a:r>
            <a:endParaRPr lang="en-US" altLang="en-US" sz="2400" b="1" i="1" dirty="0">
              <a:solidFill>
                <a:srgbClr val="FF3300"/>
              </a:solidFill>
              <a:latin typeface="Times New Roman" panose="02020603050405020304" pitchFamily="18" charset="0"/>
              <a:cs typeface="Times New Roman" panose="02020603050405020304" pitchFamily="18" charset="0"/>
            </a:endParaRPr>
          </a:p>
          <a:p>
            <a:pPr algn="just" eaLnBrk="1" hangingPunct="1">
              <a:lnSpc>
                <a:spcPct val="80000"/>
              </a:lnSpc>
            </a:pPr>
            <a:endParaRPr lang="en-US" altLang="en-US" sz="2400" b="1" i="1" dirty="0">
              <a:solidFill>
                <a:srgbClr val="FF3300"/>
              </a:solidFill>
              <a:latin typeface="Times New Roman" panose="02020603050405020304" pitchFamily="18" charset="0"/>
              <a:cs typeface="Times New Roman" panose="02020603050405020304" pitchFamily="18" charset="0"/>
            </a:endParaRPr>
          </a:p>
          <a:p>
            <a:pPr algn="just" eaLnBrk="1" hangingPunct="1">
              <a:lnSpc>
                <a:spcPct val="80000"/>
              </a:lnSpc>
            </a:pPr>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4398589"/>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83972" name="Slide Number Placeholder 3"/>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3DC792D-47EF-4EDA-8927-0540C6C364B7}" type="slidenum">
              <a:rPr lang="en-US" altLang="en-US"/>
              <a:pPr eaLnBrk="1" hangingPunct="1"/>
              <a:t>147</a:t>
            </a:fld>
            <a:endParaRPr lang="en-US" altLang="en-US"/>
          </a:p>
        </p:txBody>
      </p:sp>
      <p:sp>
        <p:nvSpPr>
          <p:cNvPr id="83973" name="AutoShape 2"/>
          <p:cNvSpPr>
            <a:spLocks noGrp="1" noChangeArrowheads="1"/>
          </p:cNvSpPr>
          <p:nvPr>
            <p:ph type="title" idx="4294967295"/>
          </p:nvPr>
        </p:nvSpPr>
        <p:spPr/>
        <p:txBody>
          <a:bodyPr/>
          <a:lstStyle/>
          <a:p>
            <a:pPr eaLnBrk="1" hangingPunct="1"/>
            <a:r>
              <a:rPr lang="en-US" altLang="en-US" sz="3400"/>
              <a:t>B3. Xây dựng BLD logic (</a:t>
            </a:r>
            <a:r>
              <a:rPr lang="en-US" altLang="en-US" sz="3400" i="1"/>
              <a:t>HT mới</a:t>
            </a:r>
            <a:r>
              <a:rPr lang="en-US" altLang="en-US" sz="3400"/>
              <a:t>)</a:t>
            </a:r>
          </a:p>
        </p:txBody>
      </p:sp>
      <p:sp>
        <p:nvSpPr>
          <p:cNvPr id="83974" name="Rectangle 3"/>
          <p:cNvSpPr>
            <a:spLocks noGrp="1" noChangeArrowheads="1"/>
          </p:cNvSpPr>
          <p:nvPr>
            <p:ph type="body" idx="4294967295"/>
          </p:nvPr>
        </p:nvSpPr>
        <p:spPr/>
        <p:txBody>
          <a:bodyPr/>
          <a:lstStyle/>
          <a:p>
            <a:pPr algn="just" eaLnBrk="1" hangingPunct="1">
              <a:lnSpc>
                <a:spcPct val="150000"/>
              </a:lnSpc>
            </a:pPr>
            <a:r>
              <a:rPr lang="en-US" altLang="en-US" dirty="0" err="1">
                <a:latin typeface="Times New Roman" panose="02020603050405020304" pitchFamily="18" charset="0"/>
                <a:cs typeface="Times New Roman" panose="02020603050405020304" pitchFamily="18" charset="0"/>
              </a:rPr>
              <a:t>Để</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hệ</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thống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mới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thừa</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hưởng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những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cốt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lõi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tinh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tuý</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của</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hệ</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thống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cũ</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không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làm</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biến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đổi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cái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bản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chất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của</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hệ</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thống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cũ</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khắc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phục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các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nhược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điểm</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và</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kế</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thừa</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những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cái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đã</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có</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ưu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điểm</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khác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về</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cài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đặt</a:t>
            </a:r>
            <a:r>
              <a:rPr lang="en-US" altLang="en-US"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sym typeface="Wingdings" panose="05000000000000000000" pitchFamily="2" charset="2"/>
              </a:rPr>
              <a:t></a:t>
            </a:r>
            <a:r>
              <a:rPr lang="en-US" altLang="en-US" b="1" dirty="0" err="1">
                <a:latin typeface="Times New Roman" panose="02020603050405020304" pitchFamily="18" charset="0"/>
                <a:cs typeface="Times New Roman" panose="02020603050405020304" pitchFamily="18" charset="0"/>
              </a:rPr>
              <a:t>Chuyển</a:t>
            </a:r>
            <a:r>
              <a:rPr lang="en-US" altLang="en-US" b="1" dirty="0">
                <a:latin typeface="Times New Roman" panose="02020603050405020304" pitchFamily="18" charset="0"/>
                <a:cs typeface="Times New Roman" panose="02020603050405020304" pitchFamily="18" charset="0"/>
              </a:rPr>
              <a:t> </a:t>
            </a:r>
            <a:r>
              <a:rPr lang="en-US" altLang="en-US" b="1" dirty="0" err="1">
                <a:latin typeface="Times New Roman" panose="02020603050405020304" pitchFamily="18" charset="0"/>
                <a:cs typeface="Times New Roman" panose="02020603050405020304" pitchFamily="18" charset="0"/>
              </a:rPr>
              <a:t>từ</a:t>
            </a:r>
            <a:r>
              <a:rPr lang="en-US" altLang="en-US" b="1" dirty="0">
                <a:latin typeface="Times New Roman" panose="02020603050405020304" pitchFamily="18" charset="0"/>
                <a:cs typeface="Times New Roman" panose="02020603050405020304" pitchFamily="18" charset="0"/>
              </a:rPr>
              <a:t> BLD logic </a:t>
            </a:r>
            <a:r>
              <a:rPr lang="en-US" altLang="en-US" b="1" dirty="0" err="1">
                <a:latin typeface="Times New Roman" panose="02020603050405020304" pitchFamily="18" charset="0"/>
                <a:cs typeface="Times New Roman" panose="02020603050405020304" pitchFamily="18" charset="0"/>
              </a:rPr>
              <a:t>của</a:t>
            </a:r>
            <a:r>
              <a:rPr lang="en-US" altLang="en-US" b="1" dirty="0">
                <a:latin typeface="Times New Roman" panose="02020603050405020304" pitchFamily="18" charset="0"/>
                <a:cs typeface="Times New Roman" panose="02020603050405020304" pitchFamily="18" charset="0"/>
              </a:rPr>
              <a:t> </a:t>
            </a:r>
            <a:r>
              <a:rPr lang="en-US" altLang="en-US" b="1" dirty="0" err="1">
                <a:latin typeface="Times New Roman" panose="02020603050405020304" pitchFamily="18" charset="0"/>
                <a:cs typeface="Times New Roman" panose="02020603050405020304" pitchFamily="18" charset="0"/>
              </a:rPr>
              <a:t>hệ</a:t>
            </a:r>
            <a:r>
              <a:rPr lang="en-US" altLang="en-US" b="1" dirty="0">
                <a:latin typeface="Times New Roman" panose="02020603050405020304" pitchFamily="18" charset="0"/>
                <a:cs typeface="Times New Roman" panose="02020603050405020304" pitchFamily="18" charset="0"/>
              </a:rPr>
              <a:t> </a:t>
            </a:r>
            <a:r>
              <a:rPr lang="en-US" altLang="en-US" b="1" dirty="0" err="1">
                <a:latin typeface="Times New Roman" panose="02020603050405020304" pitchFamily="18" charset="0"/>
                <a:cs typeface="Times New Roman" panose="02020603050405020304" pitchFamily="18" charset="0"/>
              </a:rPr>
              <a:t>thống</a:t>
            </a:r>
            <a:r>
              <a:rPr lang="en-US" altLang="en-US" b="1" dirty="0">
                <a:latin typeface="Times New Roman" panose="02020603050405020304" pitchFamily="18" charset="0"/>
                <a:cs typeface="Times New Roman" panose="02020603050405020304" pitchFamily="18" charset="0"/>
              </a:rPr>
              <a:t> </a:t>
            </a:r>
            <a:r>
              <a:rPr lang="en-US" altLang="en-US" b="1" dirty="0" err="1">
                <a:latin typeface="Times New Roman" panose="02020603050405020304" pitchFamily="18" charset="0"/>
                <a:cs typeface="Times New Roman" panose="02020603050405020304" pitchFamily="18" charset="0"/>
              </a:rPr>
              <a:t>cũ</a:t>
            </a:r>
            <a:r>
              <a:rPr lang="en-US" altLang="en-US" b="1" dirty="0">
                <a:latin typeface="Times New Roman" panose="02020603050405020304" pitchFamily="18" charset="0"/>
                <a:cs typeface="Times New Roman" panose="02020603050405020304" pitchFamily="18" charset="0"/>
              </a:rPr>
              <a:t> sang BLD logic </a:t>
            </a:r>
            <a:r>
              <a:rPr lang="en-US" altLang="en-US" b="1" dirty="0" err="1">
                <a:latin typeface="Times New Roman" panose="02020603050405020304" pitchFamily="18" charset="0"/>
                <a:cs typeface="Times New Roman" panose="02020603050405020304" pitchFamily="18" charset="0"/>
              </a:rPr>
              <a:t>của</a:t>
            </a:r>
            <a:r>
              <a:rPr lang="en-US" altLang="en-US" b="1" dirty="0">
                <a:latin typeface="Times New Roman" panose="02020603050405020304" pitchFamily="18" charset="0"/>
                <a:cs typeface="Times New Roman" panose="02020603050405020304" pitchFamily="18" charset="0"/>
              </a:rPr>
              <a:t> </a:t>
            </a:r>
            <a:r>
              <a:rPr lang="en-US" altLang="en-US" b="1" dirty="0" err="1">
                <a:latin typeface="Times New Roman" panose="02020603050405020304" pitchFamily="18" charset="0"/>
                <a:cs typeface="Times New Roman" panose="02020603050405020304" pitchFamily="18" charset="0"/>
              </a:rPr>
              <a:t>hệ</a:t>
            </a:r>
            <a:r>
              <a:rPr lang="en-US" altLang="en-US" b="1" dirty="0">
                <a:latin typeface="Times New Roman" panose="02020603050405020304" pitchFamily="18" charset="0"/>
                <a:cs typeface="Times New Roman" panose="02020603050405020304" pitchFamily="18" charset="0"/>
              </a:rPr>
              <a:t> </a:t>
            </a:r>
            <a:r>
              <a:rPr lang="en-US" altLang="en-US" b="1" dirty="0" err="1">
                <a:latin typeface="Times New Roman" panose="02020603050405020304" pitchFamily="18" charset="0"/>
                <a:cs typeface="Times New Roman" panose="02020603050405020304" pitchFamily="18" charset="0"/>
              </a:rPr>
              <a:t>thống</a:t>
            </a:r>
            <a:r>
              <a:rPr lang="en-US" altLang="en-US" b="1" dirty="0">
                <a:latin typeface="Times New Roman" panose="02020603050405020304" pitchFamily="18" charset="0"/>
                <a:cs typeface="Times New Roman" panose="02020603050405020304" pitchFamily="18" charset="0"/>
              </a:rPr>
              <a:t> </a:t>
            </a:r>
            <a:r>
              <a:rPr lang="en-US" altLang="en-US" b="1" dirty="0" err="1">
                <a:latin typeface="Times New Roman" panose="02020603050405020304" pitchFamily="18" charset="0"/>
                <a:cs typeface="Times New Roman" panose="02020603050405020304" pitchFamily="18" charset="0"/>
              </a:rPr>
              <a:t>mới</a:t>
            </a:r>
            <a:r>
              <a:rPr lang="en-US" altLang="en-US" b="1" dirty="0">
                <a:latin typeface="Times New Roman" panose="02020603050405020304" pitchFamily="18" charset="0"/>
                <a:cs typeface="Times New Roman" panose="02020603050405020304" pitchFamily="18" charset="0"/>
              </a:rPr>
              <a:t>.</a:t>
            </a:r>
            <a:endParaRPr lang="en-US" altLang="en-US" dirty="0">
              <a:latin typeface="Times New Roman" panose="02020603050405020304" pitchFamily="18" charset="0"/>
              <a:cs typeface="Times New Roman" panose="02020603050405020304" pitchFamily="18" charset="0"/>
            </a:endParaRPr>
          </a:p>
          <a:p>
            <a:pPr algn="just" eaLnBrk="1" hangingPunct="1">
              <a:lnSpc>
                <a:spcPct val="150000"/>
              </a:lnSpc>
            </a:pPr>
            <a:endParaRPr lang="en-US" altLang="en-US" dirty="0">
              <a:latin typeface="Times New Roman" panose="02020603050405020304" pitchFamily="18" charset="0"/>
              <a:cs typeface="Times New Roman" panose="02020603050405020304" pitchFamily="18" charset="0"/>
            </a:endParaRPr>
          </a:p>
          <a:p>
            <a:pPr algn="just" eaLnBrk="1" hangingPunct="1">
              <a:lnSpc>
                <a:spcPct val="150000"/>
              </a:lnSpc>
            </a:pPr>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85343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show="0">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84996" name="Slide Number Placeholder 3"/>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F146CA2-3C0C-484E-8B58-04318BA4B6A3}" type="slidenum">
              <a:rPr lang="en-US" altLang="en-US"/>
              <a:pPr eaLnBrk="1" hangingPunct="1"/>
              <a:t>148</a:t>
            </a:fld>
            <a:endParaRPr lang="en-US" altLang="en-US"/>
          </a:p>
        </p:txBody>
      </p:sp>
      <p:sp>
        <p:nvSpPr>
          <p:cNvPr id="84997" name="AutoShape 2"/>
          <p:cNvSpPr>
            <a:spLocks noGrp="1" noChangeArrowheads="1"/>
          </p:cNvSpPr>
          <p:nvPr>
            <p:ph type="title" idx="4294967295"/>
          </p:nvPr>
        </p:nvSpPr>
        <p:spPr/>
        <p:txBody>
          <a:bodyPr/>
          <a:lstStyle/>
          <a:p>
            <a:pPr eaLnBrk="1" hangingPunct="1"/>
            <a:r>
              <a:rPr lang="en-US" altLang="en-US" sz="3400"/>
              <a:t>B3. Xây dựng BLD logic (</a:t>
            </a:r>
            <a:r>
              <a:rPr lang="en-US" altLang="en-US" sz="3400" i="1"/>
              <a:t>HT mới</a:t>
            </a:r>
            <a:r>
              <a:rPr lang="en-US" altLang="en-US" sz="3400"/>
              <a:t>)</a:t>
            </a:r>
          </a:p>
        </p:txBody>
      </p:sp>
      <p:sp>
        <p:nvSpPr>
          <p:cNvPr id="84998" name="Rectangle 3"/>
          <p:cNvSpPr>
            <a:spLocks noGrp="1" noChangeArrowheads="1"/>
          </p:cNvSpPr>
          <p:nvPr>
            <p:ph type="body" idx="4294967295"/>
          </p:nvPr>
        </p:nvSpPr>
        <p:spPr/>
        <p:txBody>
          <a:bodyPr>
            <a:normAutofit/>
          </a:bodyPr>
          <a:lstStyle/>
          <a:p>
            <a:pPr algn="just" eaLnBrk="1" hangingPunct="1">
              <a:lnSpc>
                <a:spcPct val="80000"/>
              </a:lnSpc>
            </a:pPr>
            <a:r>
              <a:rPr lang="en-US" altLang="en-US" sz="2400" dirty="0" err="1">
                <a:latin typeface="Times New Roman" panose="02020603050405020304" pitchFamily="18" charset="0"/>
                <a:cs typeface="Times New Roman" panose="02020603050405020304" pitchFamily="18" charset="0"/>
              </a:rPr>
              <a:t>Xem</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lại</a:t>
            </a:r>
            <a:r>
              <a:rPr lang="en-US" altLang="en-US" sz="2400" dirty="0">
                <a:latin typeface="Times New Roman" panose="02020603050405020304" pitchFamily="18" charset="0"/>
                <a:cs typeface="Times New Roman" panose="02020603050405020304" pitchFamily="18" charset="0"/>
              </a:rPr>
              <a:t>:</a:t>
            </a:r>
          </a:p>
          <a:p>
            <a:pPr lvl="1" algn="just" eaLnBrk="1" hangingPunct="1">
              <a:lnSpc>
                <a:spcPct val="80000"/>
              </a:lnSpc>
            </a:pPr>
            <a:r>
              <a:rPr lang="en-US" altLang="en-US" dirty="0" err="1">
                <a:latin typeface="Times New Roman" panose="02020603050405020304" pitchFamily="18" charset="0"/>
                <a:cs typeface="Times New Roman" panose="02020603050405020304" pitchFamily="18" charset="0"/>
              </a:rPr>
              <a:t>Những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nhược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điểm</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của</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hệ</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thống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cũ</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như</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Thiếu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chức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năng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hiệu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suất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thấp</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lãng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phí</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Những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nhược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điểm</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này</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cần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được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khắc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phục</a:t>
            </a:r>
            <a:endParaRPr lang="en-US" altLang="en-US" dirty="0">
              <a:latin typeface="Times New Roman" panose="02020603050405020304" pitchFamily="18" charset="0"/>
              <a:cs typeface="Times New Roman" panose="02020603050405020304" pitchFamily="18" charset="0"/>
            </a:endParaRPr>
          </a:p>
          <a:p>
            <a:pPr lvl="1" algn="just" eaLnBrk="1" hangingPunct="1">
              <a:lnSpc>
                <a:spcPct val="80000"/>
              </a:lnSpc>
            </a:pPr>
            <a:r>
              <a:rPr lang="en-US" altLang="en-US" dirty="0" err="1">
                <a:latin typeface="Times New Roman" panose="02020603050405020304" pitchFamily="18" charset="0"/>
                <a:cs typeface="Times New Roman" panose="02020603050405020304" pitchFamily="18" charset="0"/>
              </a:rPr>
              <a:t>Các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yêu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cầu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mục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tiêu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của</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hệ</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thống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mới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Đây</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là</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các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yêu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cầu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ưu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tiên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cần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bổ</a:t>
            </a:r>
            <a:r>
              <a:rPr lang="en-US" altLang="en-US" dirty="0">
                <a:latin typeface="Times New Roman" panose="02020603050405020304" pitchFamily="18" charset="0"/>
                <a:cs typeface="Times New Roman" panose="02020603050405020304" pitchFamily="18" charset="0"/>
              </a:rPr>
              <a:t> sung </a:t>
            </a:r>
            <a:r>
              <a:rPr lang="en-US" altLang="en-US" dirty="0" err="1">
                <a:latin typeface="Times New Roman" panose="02020603050405020304" pitchFamily="18" charset="0"/>
                <a:cs typeface="Times New Roman" panose="02020603050405020304" pitchFamily="18" charset="0"/>
              </a:rPr>
              <a:t>vào</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các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chức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năng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của</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biểu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đồ</a:t>
            </a:r>
            <a:r>
              <a:rPr lang="en-US" altLang="en-US" dirty="0">
                <a:latin typeface="Times New Roman" panose="02020603050405020304" pitchFamily="18" charset="0"/>
                <a:cs typeface="Times New Roman" panose="02020603050405020304" pitchFamily="18" charset="0"/>
              </a:rPr>
              <a:t>.</a:t>
            </a:r>
          </a:p>
          <a:p>
            <a:pPr algn="just" eaLnBrk="1" hangingPunct="1">
              <a:lnSpc>
                <a:spcPct val="80000"/>
              </a:lnSpc>
            </a:pPr>
            <a:r>
              <a:rPr lang="en-US" altLang="en-US" sz="2400" dirty="0" err="1">
                <a:latin typeface="Times New Roman" panose="02020603050405020304" pitchFamily="18" charset="0"/>
                <a:cs typeface="Times New Roman" panose="02020603050405020304" pitchFamily="18" charset="0"/>
              </a:rPr>
              <a:t>Việc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biến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đổi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có</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thể</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thực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hiện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bằng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cách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khoanh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lại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một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số</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vùng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là</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các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vùng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thay</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đổi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Đối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với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những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vùng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thay</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đổi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sẽ</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được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sắp</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xếp</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lại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sao</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cho</a:t>
            </a:r>
            <a:r>
              <a:rPr lang="en-US" altLang="en-US" sz="2400" dirty="0">
                <a:latin typeface="Times New Roman" panose="02020603050405020304" pitchFamily="18" charset="0"/>
                <a:cs typeface="Times New Roman" panose="02020603050405020304" pitchFamily="18" charset="0"/>
              </a:rPr>
              <a:t>:</a:t>
            </a:r>
          </a:p>
          <a:p>
            <a:pPr lvl="1" algn="just" eaLnBrk="1" hangingPunct="1">
              <a:lnSpc>
                <a:spcPct val="80000"/>
              </a:lnSpc>
            </a:pPr>
            <a:r>
              <a:rPr lang="en-US" altLang="en-US" dirty="0" err="1">
                <a:latin typeface="Times New Roman" panose="02020603050405020304" pitchFamily="18" charset="0"/>
                <a:cs typeface="Times New Roman" panose="02020603050405020304" pitchFamily="18" charset="0"/>
              </a:rPr>
              <a:t>Luồng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dữ</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liệu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vào</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ra</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Đó</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là</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giao</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diện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đối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với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những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vùng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còn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lại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phải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bảo</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toàn</a:t>
            </a:r>
            <a:r>
              <a:rPr lang="en-US" altLang="en-US" dirty="0">
                <a:latin typeface="Times New Roman" panose="02020603050405020304" pitchFamily="18" charset="0"/>
                <a:cs typeface="Times New Roman" panose="02020603050405020304" pitchFamily="18" charset="0"/>
              </a:rPr>
              <a:t>.</a:t>
            </a:r>
          </a:p>
          <a:p>
            <a:pPr lvl="1" algn="just" eaLnBrk="1" hangingPunct="1">
              <a:lnSpc>
                <a:spcPct val="80000"/>
              </a:lnSpc>
            </a:pPr>
            <a:r>
              <a:rPr lang="en-US" altLang="en-US" dirty="0" err="1">
                <a:latin typeface="Times New Roman" panose="02020603050405020304" pitchFamily="18" charset="0"/>
                <a:cs typeface="Times New Roman" panose="02020603050405020304" pitchFamily="18" charset="0"/>
              </a:rPr>
              <a:t>Xác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định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chức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năng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tổng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quát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của</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vùng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thay</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đổi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để</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khi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biến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đổi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vẫn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giữ</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nguyên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được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chức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năng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chính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của</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nó</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không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làm</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cho</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chức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năng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này</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bị</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biến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dạng</a:t>
            </a:r>
            <a:r>
              <a:rPr lang="en-US" altLang="en-US" dirty="0">
                <a:latin typeface="Times New Roman" panose="02020603050405020304" pitchFamily="18" charset="0"/>
                <a:cs typeface="Times New Roman" panose="02020603050405020304" pitchFamily="18" charset="0"/>
              </a:rPr>
              <a:t>.</a:t>
            </a:r>
          </a:p>
          <a:p>
            <a:pPr lvl="1" algn="just" eaLnBrk="1" hangingPunct="1">
              <a:lnSpc>
                <a:spcPct val="80000"/>
              </a:lnSpc>
            </a:pPr>
            <a:r>
              <a:rPr lang="en-US" altLang="en-US" dirty="0" err="1">
                <a:latin typeface="Times New Roman" panose="02020603050405020304" pitchFamily="18" charset="0"/>
                <a:cs typeface="Times New Roman" panose="02020603050405020304" pitchFamily="18" charset="0"/>
              </a:rPr>
              <a:t>Xoá</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một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phần</a:t>
            </a:r>
            <a:r>
              <a:rPr lang="en-US" altLang="en-US" dirty="0">
                <a:latin typeface="Times New Roman" panose="02020603050405020304" pitchFamily="18" charset="0"/>
                <a:cs typeface="Times New Roman" panose="02020603050405020304" pitchFamily="18" charset="0"/>
              </a:rPr>
              <a:t> BLD </a:t>
            </a:r>
            <a:r>
              <a:rPr lang="en-US" altLang="en-US" dirty="0" err="1">
                <a:latin typeface="Times New Roman" panose="02020603050405020304" pitchFamily="18" charset="0"/>
                <a:cs typeface="Times New Roman" panose="02020603050405020304" pitchFamily="18" charset="0"/>
              </a:rPr>
              <a:t>cần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thay</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đổi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bên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trong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và</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lập</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lại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các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chức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năng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từ</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nhỏ</a:t>
            </a:r>
            <a:r>
              <a:rPr lang="en-US" altLang="en-US" dirty="0">
                <a:latin typeface="Times New Roman" panose="02020603050405020304" pitchFamily="18" charset="0"/>
                <a:cs typeface="Times New Roman" panose="02020603050405020304" pitchFamily="18" charset="0"/>
              </a:rPr>
              <a:t> chi </a:t>
            </a:r>
            <a:r>
              <a:rPr lang="en-US" altLang="en-US" dirty="0" err="1">
                <a:latin typeface="Times New Roman" panose="02020603050405020304" pitchFamily="18" charset="0"/>
                <a:cs typeface="Times New Roman" panose="02020603050405020304" pitchFamily="18" charset="0"/>
              </a:rPr>
              <a:t>tiết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các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chức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năng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biến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đổi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trung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gian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kiểm</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tra</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thêm</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và</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các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trung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tâm</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biến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đổi</a:t>
            </a:r>
            <a:endParaRPr lang="en-US" altLang="en-US" dirty="0">
              <a:latin typeface="Times New Roman" panose="02020603050405020304" pitchFamily="18" charset="0"/>
              <a:cs typeface="Times New Roman" panose="02020603050405020304" pitchFamily="18" charset="0"/>
            </a:endParaRPr>
          </a:p>
          <a:p>
            <a:pPr lvl="1" algn="just" eaLnBrk="1" hangingPunct="1">
              <a:lnSpc>
                <a:spcPct val="80000"/>
              </a:lnSpc>
            </a:pP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Bổ</a:t>
            </a:r>
            <a:r>
              <a:rPr lang="en-US" altLang="en-US" dirty="0">
                <a:latin typeface="Times New Roman" panose="02020603050405020304" pitchFamily="18" charset="0"/>
                <a:cs typeface="Times New Roman" panose="02020603050405020304" pitchFamily="18" charset="0"/>
              </a:rPr>
              <a:t> sung </a:t>
            </a:r>
            <a:r>
              <a:rPr lang="en-US" altLang="en-US" dirty="0" err="1">
                <a:latin typeface="Times New Roman" panose="02020603050405020304" pitchFamily="18" charset="0"/>
                <a:cs typeface="Times New Roman" panose="02020603050405020304" pitchFamily="18" charset="0"/>
              </a:rPr>
              <a:t>các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nhu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cầu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về</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kho</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dữ</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liệu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lập</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các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luồng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dữ</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liệu</a:t>
            </a:r>
            <a:r>
              <a:rPr lang="en-US" alt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7960615"/>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5124" name="Slide Number Placeholder 5">
            <a:extLst>
              <a:ext uri="{FF2B5EF4-FFF2-40B4-BE49-F238E27FC236}">
                <a16:creationId xmlns:a16="http://schemas.microsoft.com/office/drawing/2014/main" id="{0138EB8F-ACA7-4FC2-A026-BE313C74F885}"/>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lr>
                <a:schemeClr val="tx1"/>
              </a:buClr>
              <a:buSzPct val="6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lnSpc>
                <a:spcPct val="115000"/>
              </a:lnSpc>
              <a:spcBef>
                <a:spcPct val="20000"/>
              </a:spcBef>
              <a:buClr>
                <a:schemeClr val="tx1"/>
              </a:buClr>
              <a:buSzPct val="75000"/>
              <a:buChar char="–"/>
              <a:defRPr sz="2400">
                <a:solidFill>
                  <a:schemeClr val="tx1"/>
                </a:solidFill>
                <a:latin typeface="Arial" panose="020B0604020202020204" pitchFamily="34" charset="0"/>
                <a:cs typeface="Arial" panose="020B0604020202020204" pitchFamily="34" charset="0"/>
              </a:defRPr>
            </a:lvl2pPr>
            <a:lvl3pPr marL="1143000" indent="-228600">
              <a:lnSpc>
                <a:spcPct val="115000"/>
              </a:lnSpc>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3pPr>
            <a:lvl4pPr marL="1600200" indent="-228600">
              <a:lnSpc>
                <a:spcPct val="115000"/>
              </a:lnSpc>
              <a:spcBef>
                <a:spcPct val="20000"/>
              </a:spcBef>
              <a:buClr>
                <a:schemeClr val="tx1"/>
              </a:buClr>
              <a:buSzPct val="80000"/>
              <a:buChar char="–"/>
              <a:defRPr sz="2000">
                <a:solidFill>
                  <a:schemeClr val="tx1"/>
                </a:solidFill>
                <a:latin typeface="Arial" panose="020B0604020202020204" pitchFamily="34" charset="0"/>
                <a:cs typeface="Arial" panose="020B0604020202020204" pitchFamily="34" charset="0"/>
              </a:defRPr>
            </a:lvl4pPr>
            <a:lvl5pPr marL="2057400" indent="-228600">
              <a:lnSpc>
                <a:spcPct val="115000"/>
              </a:lnSpc>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buClrTx/>
              <a:buSzTx/>
              <a:buFontTx/>
              <a:buNone/>
            </a:pPr>
            <a:fld id="{9EA93A6E-80EF-4618-B278-5DAD628AF1A2}" type="slidenum">
              <a:rPr lang="en-US" altLang="en-US" sz="2000"/>
              <a:pPr>
                <a:lnSpc>
                  <a:spcPct val="100000"/>
                </a:lnSpc>
                <a:spcBef>
                  <a:spcPct val="0"/>
                </a:spcBef>
                <a:buClrTx/>
                <a:buSzTx/>
                <a:buFontTx/>
                <a:buNone/>
              </a:pPr>
              <a:t>149</a:t>
            </a:fld>
            <a:endParaRPr lang="en-US" altLang="en-US" sz="2000"/>
          </a:p>
        </p:txBody>
      </p:sp>
      <p:sp>
        <p:nvSpPr>
          <p:cNvPr id="5125" name="AutoShape 2">
            <a:extLst>
              <a:ext uri="{FF2B5EF4-FFF2-40B4-BE49-F238E27FC236}">
                <a16:creationId xmlns:a16="http://schemas.microsoft.com/office/drawing/2014/main" id="{B907AE0E-92A4-46C6-8041-8D9BAC0A7E22}"/>
              </a:ext>
            </a:extLst>
          </p:cNvPr>
          <p:cNvSpPr>
            <a:spLocks noGrp="1" noChangeArrowheads="1"/>
          </p:cNvSpPr>
          <p:nvPr>
            <p:ph type="title"/>
          </p:nvPr>
        </p:nvSpPr>
        <p:spPr/>
        <p:txBody>
          <a:bodyPr/>
          <a:lstStyle/>
          <a:p>
            <a:pPr eaLnBrk="1" hangingPunct="1"/>
            <a:r>
              <a:rPr lang="en-US" altLang="en-US" sz="3400" dirty="0"/>
              <a:t>3.2. </a:t>
            </a:r>
            <a:r>
              <a:rPr lang="en-US" altLang="en-US" sz="3400" dirty="0" err="1"/>
              <a:t>Thiết</a:t>
            </a:r>
            <a:r>
              <a:rPr lang="en-US" altLang="en-US" sz="3400" dirty="0"/>
              <a:t> </a:t>
            </a:r>
            <a:r>
              <a:rPr lang="en-US" altLang="en-US" sz="3400" dirty="0" err="1"/>
              <a:t>kế</a:t>
            </a:r>
            <a:r>
              <a:rPr lang="en-US" altLang="en-US" sz="3400" dirty="0"/>
              <a:t> </a:t>
            </a:r>
            <a:r>
              <a:rPr lang="en-US" altLang="en-US" sz="3400" dirty="0" err="1"/>
              <a:t>hệ</a:t>
            </a:r>
            <a:r>
              <a:rPr lang="en-US" altLang="en-US" sz="3400" dirty="0"/>
              <a:t> </a:t>
            </a:r>
            <a:r>
              <a:rPr lang="en-US" altLang="en-US" sz="3400" dirty="0" err="1"/>
              <a:t>thống</a:t>
            </a:r>
            <a:endParaRPr lang="en-US" altLang="en-US" sz="3400" dirty="0"/>
          </a:p>
        </p:txBody>
      </p:sp>
      <p:sp>
        <p:nvSpPr>
          <p:cNvPr id="5126" name="Rectangle 3">
            <a:extLst>
              <a:ext uri="{FF2B5EF4-FFF2-40B4-BE49-F238E27FC236}">
                <a16:creationId xmlns:a16="http://schemas.microsoft.com/office/drawing/2014/main" id="{18B140C5-0592-458C-8229-1B5D079FF7C3}"/>
              </a:ext>
            </a:extLst>
          </p:cNvPr>
          <p:cNvSpPr>
            <a:spLocks noGrp="1" noChangeArrowheads="1"/>
          </p:cNvSpPr>
          <p:nvPr>
            <p:ph type="body" idx="1"/>
          </p:nvPr>
        </p:nvSpPr>
        <p:spPr>
          <a:xfrm>
            <a:off x="1428751" y="1371600"/>
            <a:ext cx="10558462" cy="4829175"/>
          </a:xfrm>
        </p:spPr>
        <p:txBody>
          <a:bodyPr/>
          <a:lstStyle/>
          <a:p>
            <a:pPr eaLnBrk="1" hangingPunct="1">
              <a:buFont typeface="Wingdings" panose="05000000000000000000" pitchFamily="2" charset="2"/>
              <a:buNone/>
            </a:pPr>
            <a:r>
              <a:rPr lang="en-US" altLang="en-US" b="1" i="1"/>
              <a:t>3.2.1. Thiết kế cơ sở dữ liệu logic bằng phương pháp chuẩn hoá</a:t>
            </a:r>
          </a:p>
          <a:p>
            <a:pPr eaLnBrk="1" hangingPunct="1">
              <a:buFont typeface="Wingdings" panose="05000000000000000000" pitchFamily="2" charset="2"/>
              <a:buNone/>
            </a:pPr>
            <a:r>
              <a:rPr lang="en-US" altLang="en-US" b="1" i="1"/>
              <a:t>3.2.2. Thiết kế tổng thể</a:t>
            </a:r>
          </a:p>
          <a:p>
            <a:pPr eaLnBrk="1" hangingPunct="1">
              <a:buFont typeface="Wingdings" panose="05000000000000000000" pitchFamily="2" charset="2"/>
              <a:buNone/>
            </a:pPr>
            <a:r>
              <a:rPr lang="en-US" altLang="en-US" b="1" i="1"/>
              <a:t>3.2.3. Thiết kế giao diện</a:t>
            </a:r>
          </a:p>
          <a:p>
            <a:pPr eaLnBrk="1" hangingPunct="1">
              <a:buFont typeface="Wingdings" panose="05000000000000000000" pitchFamily="2" charset="2"/>
              <a:buNone/>
            </a:pPr>
            <a:r>
              <a:rPr lang="en-US" altLang="en-US" b="1" i="1"/>
              <a:t>3.2.4. Thiết kế các kiểm soát</a:t>
            </a:r>
          </a:p>
          <a:p>
            <a:pPr eaLnBrk="1" hangingPunct="1">
              <a:buFont typeface="Wingdings" panose="05000000000000000000" pitchFamily="2" charset="2"/>
              <a:buNone/>
            </a:pPr>
            <a:r>
              <a:rPr lang="en-US" altLang="en-US" b="1" i="1"/>
              <a:t>3.2.5. Thiết kế các tập tin dữ liệu</a:t>
            </a:r>
          </a:p>
          <a:p>
            <a:pPr eaLnBrk="1" hangingPunct="1">
              <a:buFont typeface="Wingdings" panose="05000000000000000000" pitchFamily="2" charset="2"/>
              <a:buNone/>
            </a:pPr>
            <a:r>
              <a:rPr lang="en-US" altLang="en-US" b="1" i="1"/>
              <a:t>3.2.6. Thiết kế chương trình</a:t>
            </a:r>
          </a:p>
        </p:txBody>
      </p:sp>
    </p:spTree>
    <p:extLst>
      <p:ext uri="{BB962C8B-B14F-4D97-AF65-F5344CB8AC3E}">
        <p14:creationId xmlns:p14="http://schemas.microsoft.com/office/powerpoint/2010/main" val="3535910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i="1"/>
              <a:t>1.2.1. Dữ liệu, thông tin</a:t>
            </a:r>
          </a:p>
        </p:txBody>
      </p:sp>
      <p:sp>
        <p:nvSpPr>
          <p:cNvPr id="3" name="Content Placeholder 2"/>
          <p:cNvSpPr>
            <a:spLocks noGrp="1"/>
          </p:cNvSpPr>
          <p:nvPr>
            <p:ph idx="1"/>
          </p:nvPr>
        </p:nvSpPr>
        <p:spPr/>
        <p:txBody>
          <a:bodyPr>
            <a:normAutofit/>
          </a:bodyPr>
          <a:lstStyle/>
          <a:p>
            <a:r>
              <a:rPr lang="en-US" sz="2400" b="1"/>
              <a:t>Thông tin: </a:t>
            </a:r>
          </a:p>
          <a:p>
            <a:pPr lvl="1"/>
            <a:r>
              <a:rPr lang="en-US" sz="2400"/>
              <a:t>Thông tin là tất cả những gì đem lại sự hiểu biết cho con người</a:t>
            </a:r>
          </a:p>
          <a:p>
            <a:pPr lvl="1"/>
            <a:r>
              <a:rPr lang="en-US" sz="2400"/>
              <a:t>Thông tin là những dữ liệu đã được xử lý sao cho nó thực sự có ý nghĩa đối với người sử dụng.</a:t>
            </a:r>
          </a:p>
          <a:p>
            <a:pPr lvl="2"/>
            <a:r>
              <a:rPr lang="en-US" sz="2400"/>
              <a:t>Ví dụ thông tin về thời tiết, thông tin giá vàng…một doanh nghiệp bán một lô hàng nào đó sẽ có rất nhiều thông tin như số lượng hàng đã bán, nơi bán, thời gian bán, địa điểm bán, phương thức thanh toán…</a:t>
            </a:r>
          </a:p>
          <a:p>
            <a:r>
              <a:rPr lang="en-US" sz="2400" b="1"/>
              <a:t>Dữ liệu:</a:t>
            </a:r>
          </a:p>
          <a:p>
            <a:pPr lvl="1"/>
            <a:r>
              <a:rPr lang="en-US" sz="2000"/>
              <a:t>Thông tin được lưu trữ lại gọi là dữ liệu. Dữ liệu sau khi xử lý cho chúng ta thông tin. Dữ liệu rất đa dạng dưới nhiều dạng khác nhau</a:t>
            </a:r>
          </a:p>
          <a:p>
            <a:pPr lvl="2"/>
            <a:r>
              <a:rPr lang="en-US" sz="1600"/>
              <a:t>Dữ liệu trong thế giới thực</a:t>
            </a:r>
          </a:p>
          <a:p>
            <a:pPr lvl="2"/>
            <a:r>
              <a:rPr lang="en-US" sz="1600"/>
              <a:t>Dữ liệu trong máy tính</a:t>
            </a:r>
          </a:p>
          <a:p>
            <a:endParaRPr lang="en-US" sz="2400"/>
          </a:p>
          <a:p>
            <a:endParaRPr lang="en-US" sz="2400"/>
          </a:p>
        </p:txBody>
      </p:sp>
      <p:pic>
        <p:nvPicPr>
          <p:cNvPr id="4" name="Picture 3"/>
          <p:cNvPicPr>
            <a:picLocks noChangeAspect="1"/>
          </p:cNvPicPr>
          <p:nvPr/>
        </p:nvPicPr>
        <p:blipFill>
          <a:blip r:embed="rId4"/>
          <a:stretch>
            <a:fillRect/>
          </a:stretch>
        </p:blipFill>
        <p:spPr>
          <a:xfrm>
            <a:off x="8679392" y="106362"/>
            <a:ext cx="3028950" cy="1514475"/>
          </a:xfrm>
          <a:prstGeom prst="rect">
            <a:avLst/>
          </a:prstGeom>
        </p:spPr>
      </p:pic>
      <p:sp>
        <p:nvSpPr>
          <p:cNvPr id="5" name="Slide Number Placeholder 4">
            <a:extLst>
              <a:ext uri="{FF2B5EF4-FFF2-40B4-BE49-F238E27FC236}">
                <a16:creationId xmlns:a16="http://schemas.microsoft.com/office/drawing/2014/main" id="{23EE9B22-5071-4624-B3A0-1533854F42CA}"/>
              </a:ext>
            </a:extLst>
          </p:cNvPr>
          <p:cNvSpPr>
            <a:spLocks noGrp="1"/>
          </p:cNvSpPr>
          <p:nvPr>
            <p:ph type="sldNum" sz="quarter" idx="12"/>
          </p:nvPr>
        </p:nvSpPr>
        <p:spPr/>
        <p:txBody>
          <a:bodyPr/>
          <a:lstStyle/>
          <a:p>
            <a:fld id="{06FEDF93-2BFD-41CA-ABC7-B039102F3792}" type="slidenum">
              <a:rPr lang="en-US" smtClean="0"/>
              <a:t>15</a:t>
            </a:fld>
            <a:endParaRPr lang="en-US" dirty="0"/>
          </a:p>
        </p:txBody>
      </p:sp>
    </p:spTree>
    <p:extLst>
      <p:ext uri="{BB962C8B-B14F-4D97-AF65-F5344CB8AC3E}">
        <p14:creationId xmlns:p14="http://schemas.microsoft.com/office/powerpoint/2010/main" val="28000543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BF1DCC-DC46-475A-8AFA-3DBE3915B068}"/>
              </a:ext>
            </a:extLst>
          </p:cNvPr>
          <p:cNvSpPr>
            <a:spLocks noGrp="1"/>
          </p:cNvSpPr>
          <p:nvPr>
            <p:ph idx="1"/>
          </p:nvPr>
        </p:nvSpPr>
        <p:spPr>
          <a:xfrm>
            <a:off x="1223963" y="1067524"/>
            <a:ext cx="10767646" cy="4981209"/>
          </a:xfrm>
        </p:spPr>
        <p:txBody>
          <a:bodyPr>
            <a:noAutofit/>
          </a:bodyPr>
          <a:lstStyle/>
          <a:p>
            <a:r>
              <a:rPr lang="en-US" sz="2400" dirty="0" err="1"/>
              <a:t>Mục</a:t>
            </a:r>
            <a:r>
              <a:rPr lang="en-US" sz="2400" dirty="0"/>
              <a:t> </a:t>
            </a:r>
            <a:r>
              <a:rPr lang="en-US" sz="2400" dirty="0" err="1"/>
              <a:t>đích</a:t>
            </a:r>
            <a:endParaRPr lang="en-US" sz="2400" dirty="0"/>
          </a:p>
          <a:p>
            <a:pPr marL="0" indent="0">
              <a:buNone/>
            </a:pPr>
            <a:r>
              <a:rPr lang="en-US" sz="2400" dirty="0"/>
              <a:t>	</a:t>
            </a:r>
            <a:r>
              <a:rPr lang="en-US" sz="2400" dirty="0" err="1"/>
              <a:t>Là</a:t>
            </a:r>
            <a:r>
              <a:rPr lang="en-US" sz="2400" dirty="0"/>
              <a:t> </a:t>
            </a:r>
            <a:r>
              <a:rPr lang="en-US" sz="2400" dirty="0" err="1"/>
              <a:t>xây</a:t>
            </a:r>
            <a:r>
              <a:rPr lang="en-US" sz="2400" dirty="0"/>
              <a:t> </a:t>
            </a:r>
            <a:r>
              <a:rPr lang="en-US" sz="2400" dirty="0" err="1"/>
              <a:t>dựng</a:t>
            </a:r>
            <a:r>
              <a:rPr lang="en-US" sz="2400" dirty="0"/>
              <a:t> CSDL </a:t>
            </a:r>
            <a:r>
              <a:rPr lang="en-US" sz="2400" dirty="0" err="1"/>
              <a:t>từ</a:t>
            </a:r>
            <a:r>
              <a:rPr lang="en-US" sz="2400" dirty="0"/>
              <a:t> </a:t>
            </a:r>
            <a:r>
              <a:rPr lang="en-US" sz="2400" dirty="0" err="1"/>
              <a:t>biểu</a:t>
            </a:r>
            <a:r>
              <a:rPr lang="en-US" sz="2400" dirty="0"/>
              <a:t> </a:t>
            </a:r>
            <a:r>
              <a:rPr lang="en-US" sz="2400" dirty="0" err="1"/>
              <a:t>đồ</a:t>
            </a:r>
            <a:r>
              <a:rPr lang="en-US" sz="2400" dirty="0"/>
              <a:t> </a:t>
            </a:r>
            <a:r>
              <a:rPr lang="en-US" sz="2400" dirty="0" err="1"/>
              <a:t>cấu</a:t>
            </a:r>
            <a:r>
              <a:rPr lang="en-US" sz="2400" dirty="0"/>
              <a:t> </a:t>
            </a:r>
            <a:r>
              <a:rPr lang="en-US" sz="2400" dirty="0" err="1"/>
              <a:t>trúc</a:t>
            </a:r>
            <a:r>
              <a:rPr lang="en-US" sz="2400" dirty="0"/>
              <a:t> </a:t>
            </a:r>
            <a:r>
              <a:rPr lang="en-US" sz="2400" dirty="0" err="1"/>
              <a:t>dữ</a:t>
            </a:r>
            <a:r>
              <a:rPr lang="en-US" sz="2400" dirty="0"/>
              <a:t> </a:t>
            </a:r>
            <a:r>
              <a:rPr lang="en-US" sz="2400" dirty="0" err="1"/>
              <a:t>liệu</a:t>
            </a:r>
            <a:r>
              <a:rPr lang="en-US" sz="2400" dirty="0"/>
              <a:t> </a:t>
            </a:r>
            <a:r>
              <a:rPr lang="en-US" sz="2400" dirty="0" err="1"/>
              <a:t>có</a:t>
            </a:r>
            <a:r>
              <a:rPr lang="en-US" sz="2400" dirty="0"/>
              <a:t> </a:t>
            </a:r>
            <a:r>
              <a:rPr lang="en-US" sz="2400" dirty="0" err="1"/>
              <a:t>thông</a:t>
            </a:r>
            <a:r>
              <a:rPr lang="en-US" sz="2400" dirty="0"/>
              <a:t> tin </a:t>
            </a:r>
            <a:r>
              <a:rPr lang="en-US" sz="2400" dirty="0" err="1"/>
              <a:t>đầy</a:t>
            </a:r>
            <a:r>
              <a:rPr lang="en-US" sz="2400" dirty="0"/>
              <a:t> </a:t>
            </a:r>
            <a:r>
              <a:rPr lang="en-US" sz="2400" dirty="0" err="1"/>
              <a:t>đủ</a:t>
            </a:r>
            <a:r>
              <a:rPr lang="en-US" sz="2400" dirty="0"/>
              <a:t> </a:t>
            </a:r>
            <a:r>
              <a:rPr lang="en-US" sz="2400" dirty="0" err="1"/>
              <a:t>và</a:t>
            </a:r>
            <a:r>
              <a:rPr lang="en-US" sz="2400" dirty="0"/>
              <a:t> </a:t>
            </a:r>
            <a:r>
              <a:rPr lang="en-US" sz="2400" dirty="0" err="1"/>
              <a:t>cho</a:t>
            </a:r>
            <a:r>
              <a:rPr lang="en-US" sz="2400" dirty="0"/>
              <a:t> </a:t>
            </a:r>
            <a:r>
              <a:rPr lang="en-US" sz="2400" dirty="0" err="1"/>
              <a:t>phép</a:t>
            </a:r>
            <a:r>
              <a:rPr lang="en-US" sz="2400" dirty="0"/>
              <a:t> </a:t>
            </a:r>
            <a:r>
              <a:rPr lang="en-US" sz="2400" dirty="0" err="1"/>
              <a:t>cập</a:t>
            </a:r>
            <a:r>
              <a:rPr lang="en-US" sz="2400" dirty="0"/>
              <a:t> </a:t>
            </a:r>
            <a:r>
              <a:rPr lang="en-US" sz="2400" dirty="0" err="1"/>
              <a:t>nhật</a:t>
            </a:r>
            <a:r>
              <a:rPr lang="en-US" sz="2400" dirty="0"/>
              <a:t> </a:t>
            </a:r>
            <a:r>
              <a:rPr lang="en-US" sz="2400" dirty="0" err="1"/>
              <a:t>nhanh</a:t>
            </a:r>
            <a:r>
              <a:rPr lang="en-US" sz="2400" dirty="0"/>
              <a:t>.</a:t>
            </a:r>
          </a:p>
          <a:p>
            <a:pPr marL="0" indent="0">
              <a:buNone/>
            </a:pPr>
            <a:r>
              <a:rPr lang="en-US" sz="2400" dirty="0"/>
              <a:t>	</a:t>
            </a:r>
            <a:r>
              <a:rPr lang="en-US" sz="2400" dirty="0" err="1"/>
              <a:t>Đầu</a:t>
            </a:r>
            <a:r>
              <a:rPr lang="en-US" sz="2400" dirty="0"/>
              <a:t> </a:t>
            </a:r>
            <a:r>
              <a:rPr lang="en-US" sz="2400" dirty="0" err="1"/>
              <a:t>vào</a:t>
            </a:r>
            <a:r>
              <a:rPr lang="en-US" sz="2400" dirty="0"/>
              <a:t>: </a:t>
            </a:r>
          </a:p>
          <a:p>
            <a:pPr marL="0" indent="0">
              <a:buNone/>
            </a:pPr>
            <a:r>
              <a:rPr lang="en-US" sz="2400" dirty="0"/>
              <a:t>	- </a:t>
            </a:r>
            <a:r>
              <a:rPr lang="en-US" sz="2400" dirty="0" err="1"/>
              <a:t>Biểu</a:t>
            </a:r>
            <a:r>
              <a:rPr lang="en-US" sz="2400" dirty="0"/>
              <a:t> </a:t>
            </a:r>
            <a:r>
              <a:rPr lang="en-US" sz="2400" dirty="0" err="1"/>
              <a:t>đồ</a:t>
            </a:r>
            <a:r>
              <a:rPr lang="en-US" sz="2400" dirty="0"/>
              <a:t> </a:t>
            </a:r>
            <a:r>
              <a:rPr lang="en-US" sz="2400" dirty="0" err="1"/>
              <a:t>cấu</a:t>
            </a:r>
            <a:r>
              <a:rPr lang="en-US" sz="2400" dirty="0"/>
              <a:t> </a:t>
            </a:r>
            <a:r>
              <a:rPr lang="en-US" sz="2400" dirty="0" err="1"/>
              <a:t>trúc</a:t>
            </a:r>
            <a:r>
              <a:rPr lang="en-US" sz="2400" dirty="0"/>
              <a:t> </a:t>
            </a:r>
            <a:r>
              <a:rPr lang="en-US" sz="2400" dirty="0" err="1"/>
              <a:t>dữ</a:t>
            </a:r>
            <a:r>
              <a:rPr lang="en-US" sz="2400" dirty="0"/>
              <a:t> </a:t>
            </a:r>
            <a:r>
              <a:rPr lang="en-US" sz="2400" dirty="0" err="1"/>
              <a:t>liệu</a:t>
            </a:r>
            <a:r>
              <a:rPr lang="en-US" sz="2400" dirty="0"/>
              <a:t> (</a:t>
            </a:r>
            <a:r>
              <a:rPr lang="en-US" sz="2400" dirty="0" err="1"/>
              <a:t>mô</a:t>
            </a:r>
            <a:r>
              <a:rPr lang="en-US" sz="2400" dirty="0"/>
              <a:t> </a:t>
            </a:r>
            <a:r>
              <a:rPr lang="en-US" sz="2400" dirty="0" err="1"/>
              <a:t>hình</a:t>
            </a:r>
            <a:r>
              <a:rPr lang="en-US" sz="2400" dirty="0"/>
              <a:t> </a:t>
            </a:r>
            <a:r>
              <a:rPr lang="en-US" sz="2400" dirty="0" err="1"/>
              <a:t>quan</a:t>
            </a:r>
            <a:r>
              <a:rPr lang="en-US" sz="2400" dirty="0"/>
              <a:t> </a:t>
            </a:r>
            <a:r>
              <a:rPr lang="en-US" sz="2400" dirty="0" err="1"/>
              <a:t>hệ</a:t>
            </a:r>
            <a:r>
              <a:rPr lang="en-US" sz="2400" dirty="0"/>
              <a:t>)</a:t>
            </a:r>
          </a:p>
          <a:p>
            <a:r>
              <a:rPr lang="en-US" sz="2400" dirty="0" err="1"/>
              <a:t>Phương</a:t>
            </a:r>
            <a:r>
              <a:rPr lang="en-US" sz="2400" dirty="0"/>
              <a:t> </a:t>
            </a:r>
            <a:r>
              <a:rPr lang="en-US" sz="2400" dirty="0" err="1"/>
              <a:t>thức</a:t>
            </a:r>
            <a:r>
              <a:rPr lang="en-US" sz="2400" dirty="0"/>
              <a:t> </a:t>
            </a:r>
            <a:r>
              <a:rPr lang="en-US" sz="2400" dirty="0" err="1"/>
              <a:t>tiến</a:t>
            </a:r>
            <a:r>
              <a:rPr lang="en-US" sz="2400" dirty="0"/>
              <a:t> </a:t>
            </a:r>
            <a:r>
              <a:rPr lang="en-US" sz="2400" dirty="0" err="1"/>
              <a:t>hành</a:t>
            </a:r>
            <a:endParaRPr lang="en-US" sz="2400" dirty="0"/>
          </a:p>
          <a:p>
            <a:pPr marL="0" indent="0">
              <a:buNone/>
            </a:pPr>
            <a:r>
              <a:rPr lang="en-US" sz="2400" dirty="0"/>
              <a:t>	- </a:t>
            </a:r>
            <a:r>
              <a:rPr lang="en-US" sz="2400" dirty="0" err="1"/>
              <a:t>Phân</a:t>
            </a:r>
            <a:r>
              <a:rPr lang="en-US" sz="2400" dirty="0"/>
              <a:t> </a:t>
            </a:r>
            <a:r>
              <a:rPr lang="en-US" sz="2400" dirty="0" err="1"/>
              <a:t>tích</a:t>
            </a:r>
            <a:r>
              <a:rPr lang="en-US" sz="2400" dirty="0"/>
              <a:t> </a:t>
            </a:r>
            <a:r>
              <a:rPr lang="en-US" sz="2400" dirty="0" err="1"/>
              <a:t>dữ</a:t>
            </a:r>
            <a:r>
              <a:rPr lang="en-US" sz="2400" dirty="0"/>
              <a:t> </a:t>
            </a:r>
            <a:r>
              <a:rPr lang="en-US" sz="2400" dirty="0" err="1"/>
              <a:t>liệu</a:t>
            </a:r>
            <a:r>
              <a:rPr lang="en-US" sz="2400" dirty="0"/>
              <a:t> </a:t>
            </a:r>
            <a:r>
              <a:rPr lang="en-US" sz="2400" dirty="0" err="1"/>
              <a:t>dựa</a:t>
            </a:r>
            <a:r>
              <a:rPr lang="en-US" sz="2400" dirty="0"/>
              <a:t> </a:t>
            </a:r>
            <a:r>
              <a:rPr lang="en-US" sz="2400" dirty="0" err="1"/>
              <a:t>trên</a:t>
            </a:r>
            <a:r>
              <a:rPr lang="en-US" sz="2400" dirty="0"/>
              <a:t> </a:t>
            </a:r>
            <a:r>
              <a:rPr lang="en-US" sz="2400" dirty="0" err="1"/>
              <a:t>các</a:t>
            </a:r>
            <a:r>
              <a:rPr lang="en-US" sz="2400" dirty="0"/>
              <a:t> </a:t>
            </a:r>
            <a:r>
              <a:rPr lang="en-US" sz="2400" dirty="0" err="1"/>
              <a:t>khía</a:t>
            </a:r>
            <a:r>
              <a:rPr lang="en-US" sz="2400" dirty="0"/>
              <a:t> </a:t>
            </a:r>
            <a:r>
              <a:rPr lang="en-US" sz="2400" dirty="0" err="1"/>
              <a:t>cạnh</a:t>
            </a:r>
            <a:r>
              <a:rPr lang="en-US" sz="2400" dirty="0"/>
              <a:t>: </a:t>
            </a:r>
            <a:r>
              <a:rPr lang="en-US" sz="2400" dirty="0" err="1"/>
              <a:t>Thêm</a:t>
            </a:r>
            <a:r>
              <a:rPr lang="en-US" sz="2400" dirty="0"/>
              <a:t> </a:t>
            </a:r>
            <a:r>
              <a:rPr lang="en-US" sz="2400" dirty="0" err="1"/>
              <a:t>các</a:t>
            </a:r>
            <a:r>
              <a:rPr lang="en-US" sz="2400" dirty="0"/>
              <a:t> </a:t>
            </a:r>
            <a:r>
              <a:rPr lang="en-US" sz="2400" dirty="0" err="1"/>
              <a:t>thuộc</a:t>
            </a:r>
            <a:r>
              <a:rPr lang="en-US" sz="2400" dirty="0"/>
              <a:t> </a:t>
            </a:r>
            <a:r>
              <a:rPr lang="en-US" sz="2400" dirty="0" err="1"/>
              <a:t>tính</a:t>
            </a:r>
            <a:r>
              <a:rPr lang="en-US" sz="2400" dirty="0"/>
              <a:t> </a:t>
            </a:r>
            <a:r>
              <a:rPr lang="en-US" sz="2400" dirty="0" err="1"/>
              <a:t>tình</a:t>
            </a:r>
            <a:r>
              <a:rPr lang="en-US" sz="2400" dirty="0"/>
              <a:t> </a:t>
            </a:r>
            <a:r>
              <a:rPr lang="en-US" sz="2400" dirty="0" err="1"/>
              <a:t>huống</a:t>
            </a:r>
            <a:r>
              <a:rPr lang="en-US" sz="2400" dirty="0"/>
              <a:t>, </a:t>
            </a:r>
            <a:r>
              <a:rPr lang="en-US" sz="2400" dirty="0" err="1"/>
              <a:t>thêm</a:t>
            </a:r>
            <a:r>
              <a:rPr lang="en-US" sz="2400" dirty="0"/>
              <a:t> </a:t>
            </a:r>
            <a:r>
              <a:rPr lang="en-US" sz="2400" dirty="0" err="1"/>
              <a:t>các</a:t>
            </a:r>
            <a:r>
              <a:rPr lang="en-US" sz="2400" dirty="0"/>
              <a:t> </a:t>
            </a:r>
            <a:r>
              <a:rPr lang="en-US" sz="2400" dirty="0" err="1"/>
              <a:t>bảng</a:t>
            </a:r>
            <a:r>
              <a:rPr lang="en-US" sz="2400" dirty="0"/>
              <a:t> </a:t>
            </a:r>
            <a:r>
              <a:rPr lang="en-US" sz="2400" dirty="0" err="1"/>
              <a:t>dữ</a:t>
            </a:r>
            <a:r>
              <a:rPr lang="en-US" sz="2400" dirty="0"/>
              <a:t> </a:t>
            </a:r>
            <a:r>
              <a:rPr lang="en-US" sz="2400" dirty="0" err="1"/>
              <a:t>liệu</a:t>
            </a:r>
            <a:r>
              <a:rPr lang="en-US" sz="2400" dirty="0"/>
              <a:t> </a:t>
            </a:r>
            <a:r>
              <a:rPr lang="en-US" sz="2400" dirty="0" err="1"/>
              <a:t>cần</a:t>
            </a:r>
            <a:r>
              <a:rPr lang="en-US" sz="2400" dirty="0"/>
              <a:t> </a:t>
            </a:r>
            <a:r>
              <a:rPr lang="en-US" sz="2400" dirty="0" err="1"/>
              <a:t>thiết</a:t>
            </a:r>
            <a:r>
              <a:rPr lang="en-US" sz="2400" dirty="0"/>
              <a:t> </a:t>
            </a:r>
            <a:r>
              <a:rPr lang="en-US" sz="2400" dirty="0" err="1"/>
              <a:t>cho</a:t>
            </a:r>
            <a:r>
              <a:rPr lang="en-US" sz="2400" dirty="0"/>
              <a:t> </a:t>
            </a:r>
            <a:r>
              <a:rPr lang="en-US" sz="2400" dirty="0" err="1"/>
              <a:t>thiết</a:t>
            </a:r>
            <a:r>
              <a:rPr lang="en-US" sz="2400" dirty="0"/>
              <a:t> </a:t>
            </a:r>
            <a:r>
              <a:rPr lang="en-US" sz="2400" dirty="0" err="1"/>
              <a:t>kế</a:t>
            </a:r>
            <a:r>
              <a:rPr lang="en-US" sz="2400" dirty="0"/>
              <a:t> </a:t>
            </a:r>
            <a:r>
              <a:rPr lang="en-US" sz="2400" dirty="0" err="1"/>
              <a:t>kiểm</a:t>
            </a:r>
            <a:r>
              <a:rPr lang="en-US" sz="2400" dirty="0"/>
              <a:t> </a:t>
            </a:r>
            <a:r>
              <a:rPr lang="en-US" sz="2400" dirty="0" err="1"/>
              <a:t>soát</a:t>
            </a:r>
            <a:r>
              <a:rPr lang="en-US" sz="2400" dirty="0"/>
              <a:t>, </a:t>
            </a:r>
            <a:r>
              <a:rPr lang="en-US" sz="2400" dirty="0" err="1"/>
              <a:t>xem</a:t>
            </a:r>
            <a:r>
              <a:rPr lang="en-US" sz="2400" dirty="0"/>
              <a:t> </a:t>
            </a:r>
            <a:r>
              <a:rPr lang="en-US" sz="2400" dirty="0" err="1"/>
              <a:t>xét</a:t>
            </a:r>
            <a:r>
              <a:rPr lang="en-US" sz="2400" dirty="0"/>
              <a:t> </a:t>
            </a:r>
            <a:r>
              <a:rPr lang="en-US" sz="2400" dirty="0" err="1"/>
              <a:t>mỗi</a:t>
            </a:r>
            <a:r>
              <a:rPr lang="en-US" sz="2400" dirty="0"/>
              <a:t> </a:t>
            </a:r>
            <a:r>
              <a:rPr lang="en-US" sz="2400" dirty="0" err="1"/>
              <a:t>bảng</a:t>
            </a:r>
            <a:r>
              <a:rPr lang="en-US" sz="2400" dirty="0"/>
              <a:t> </a:t>
            </a:r>
            <a:r>
              <a:rPr lang="en-US" sz="2400" dirty="0" err="1"/>
              <a:t>quan</a:t>
            </a:r>
            <a:r>
              <a:rPr lang="en-US" sz="2400" dirty="0"/>
              <a:t> </a:t>
            </a:r>
            <a:r>
              <a:rPr lang="en-US" sz="2400" dirty="0" err="1"/>
              <a:t>hệ</a:t>
            </a:r>
            <a:r>
              <a:rPr lang="en-US" sz="2400" dirty="0"/>
              <a:t> </a:t>
            </a:r>
            <a:r>
              <a:rPr lang="en-US" sz="2400" dirty="0" err="1"/>
              <a:t>trong</a:t>
            </a:r>
            <a:r>
              <a:rPr lang="en-US" sz="2400" dirty="0"/>
              <a:t> </a:t>
            </a:r>
            <a:r>
              <a:rPr lang="en-US" sz="2400" dirty="0" err="1"/>
              <a:t>mô</a:t>
            </a:r>
            <a:r>
              <a:rPr lang="en-US" sz="2400" dirty="0"/>
              <a:t> </a:t>
            </a:r>
            <a:r>
              <a:rPr lang="en-US" sz="2400" dirty="0" err="1"/>
              <a:t>hình</a:t>
            </a:r>
            <a:r>
              <a:rPr lang="en-US" sz="2400" dirty="0"/>
              <a:t> </a:t>
            </a:r>
            <a:r>
              <a:rPr lang="en-US" sz="2400" dirty="0" err="1"/>
              <a:t>quan</a:t>
            </a:r>
            <a:r>
              <a:rPr lang="en-US" sz="2400" dirty="0"/>
              <a:t> </a:t>
            </a:r>
            <a:r>
              <a:rPr lang="en-US" sz="2400" dirty="0" err="1"/>
              <a:t>hệ</a:t>
            </a:r>
            <a:r>
              <a:rPr lang="en-US" sz="2400" dirty="0"/>
              <a:t> </a:t>
            </a:r>
            <a:r>
              <a:rPr lang="en-US" sz="2400" dirty="0" err="1"/>
              <a:t>có</a:t>
            </a:r>
            <a:r>
              <a:rPr lang="en-US" sz="2400" dirty="0"/>
              <a:t> </a:t>
            </a:r>
            <a:r>
              <a:rPr lang="en-US" sz="2400" dirty="0" err="1"/>
              <a:t>thành</a:t>
            </a:r>
            <a:r>
              <a:rPr lang="en-US" sz="2400" dirty="0"/>
              <a:t> </a:t>
            </a:r>
            <a:r>
              <a:rPr lang="en-US" sz="2400" dirty="0" err="1"/>
              <a:t>một</a:t>
            </a:r>
            <a:r>
              <a:rPr lang="en-US" sz="2400" dirty="0"/>
              <a:t> </a:t>
            </a:r>
            <a:r>
              <a:rPr lang="en-US" sz="2400" dirty="0" err="1"/>
              <a:t>bảng</a:t>
            </a:r>
            <a:r>
              <a:rPr lang="en-US" sz="2400" dirty="0"/>
              <a:t> </a:t>
            </a:r>
            <a:r>
              <a:rPr lang="en-US" sz="2400" dirty="0" err="1"/>
              <a:t>dữ</a:t>
            </a:r>
            <a:r>
              <a:rPr lang="en-US" sz="2400" dirty="0"/>
              <a:t> </a:t>
            </a:r>
            <a:r>
              <a:rPr lang="en-US" sz="2400" dirty="0" err="1"/>
              <a:t>liệu</a:t>
            </a:r>
            <a:r>
              <a:rPr lang="en-US" sz="2400" dirty="0"/>
              <a:t> </a:t>
            </a:r>
            <a:r>
              <a:rPr lang="en-US" sz="2400" dirty="0" err="1"/>
              <a:t>trong</a:t>
            </a:r>
            <a:r>
              <a:rPr lang="en-US" sz="2400" dirty="0"/>
              <a:t> </a:t>
            </a:r>
            <a:r>
              <a:rPr lang="en-US" sz="2400" dirty="0" err="1"/>
              <a:t>mô</a:t>
            </a:r>
            <a:r>
              <a:rPr lang="en-US" sz="2400" dirty="0"/>
              <a:t> </a:t>
            </a:r>
            <a:r>
              <a:rPr lang="en-US" sz="2400" dirty="0" err="1"/>
              <a:t>hình</a:t>
            </a:r>
            <a:r>
              <a:rPr lang="en-US" sz="2400" dirty="0"/>
              <a:t> </a:t>
            </a:r>
            <a:r>
              <a:rPr lang="en-US" sz="2400" dirty="0" err="1"/>
              <a:t>dữ</a:t>
            </a:r>
            <a:r>
              <a:rPr lang="en-US" sz="2400" dirty="0"/>
              <a:t> </a:t>
            </a:r>
            <a:r>
              <a:rPr lang="en-US" sz="2400" dirty="0" err="1"/>
              <a:t>liệu</a:t>
            </a:r>
            <a:r>
              <a:rPr lang="en-US" sz="2400" dirty="0"/>
              <a:t> hay </a:t>
            </a:r>
            <a:r>
              <a:rPr lang="en-US" sz="2400" dirty="0" err="1"/>
              <a:t>không</a:t>
            </a:r>
            <a:r>
              <a:rPr lang="en-US" sz="2400" dirty="0"/>
              <a:t>.</a:t>
            </a:r>
          </a:p>
          <a:p>
            <a:r>
              <a:rPr lang="en-US" sz="2400" dirty="0" err="1"/>
              <a:t>Cài</a:t>
            </a:r>
            <a:r>
              <a:rPr lang="en-US" sz="2400" dirty="0"/>
              <a:t> </a:t>
            </a:r>
            <a:r>
              <a:rPr lang="en-US" sz="2400" dirty="0" err="1"/>
              <a:t>đặt</a:t>
            </a:r>
            <a:r>
              <a:rPr lang="en-US" sz="2400" dirty="0"/>
              <a:t> </a:t>
            </a:r>
            <a:r>
              <a:rPr lang="en-US" sz="2400" dirty="0" err="1"/>
              <a:t>dữ</a:t>
            </a:r>
            <a:r>
              <a:rPr lang="en-US" sz="2400" dirty="0"/>
              <a:t> </a:t>
            </a:r>
            <a:r>
              <a:rPr lang="en-US" sz="2400" dirty="0" err="1"/>
              <a:t>liệu</a:t>
            </a:r>
            <a:r>
              <a:rPr lang="en-US" sz="2400" dirty="0"/>
              <a:t> </a:t>
            </a:r>
            <a:r>
              <a:rPr lang="en-US" sz="2400" dirty="0" err="1"/>
              <a:t>của</a:t>
            </a:r>
            <a:r>
              <a:rPr lang="en-US" sz="2400" dirty="0"/>
              <a:t> </a:t>
            </a:r>
            <a:r>
              <a:rPr lang="en-US" sz="2400" dirty="0" err="1"/>
              <a:t>hệ</a:t>
            </a:r>
            <a:r>
              <a:rPr lang="en-US" sz="2400" dirty="0"/>
              <a:t> </a:t>
            </a:r>
            <a:r>
              <a:rPr lang="en-US" sz="2400" dirty="0" err="1"/>
              <a:t>thống</a:t>
            </a:r>
            <a:r>
              <a:rPr lang="en-US" sz="2400" dirty="0"/>
              <a:t> </a:t>
            </a:r>
            <a:r>
              <a:rPr lang="en-US" sz="2400" dirty="0" err="1"/>
              <a:t>có</a:t>
            </a:r>
            <a:r>
              <a:rPr lang="en-US" sz="2400" dirty="0"/>
              <a:t> 2 </a:t>
            </a:r>
            <a:r>
              <a:rPr lang="en-US" sz="2400" dirty="0" err="1"/>
              <a:t>cách</a:t>
            </a:r>
            <a:r>
              <a:rPr lang="en-US" sz="2400" dirty="0"/>
              <a:t>:</a:t>
            </a:r>
          </a:p>
          <a:p>
            <a:pPr marL="0" indent="0">
              <a:buNone/>
            </a:pPr>
            <a:r>
              <a:rPr lang="en-US" sz="2400" dirty="0"/>
              <a:t>	- </a:t>
            </a:r>
            <a:r>
              <a:rPr lang="en-US" sz="2400" dirty="0" err="1"/>
              <a:t>Dựa</a:t>
            </a:r>
            <a:r>
              <a:rPr lang="en-US" sz="2400" dirty="0"/>
              <a:t> </a:t>
            </a:r>
            <a:r>
              <a:rPr lang="en-US" sz="2400" dirty="0" err="1"/>
              <a:t>trên</a:t>
            </a:r>
            <a:r>
              <a:rPr lang="en-US" sz="2400" dirty="0"/>
              <a:t> </a:t>
            </a:r>
            <a:r>
              <a:rPr lang="en-US" sz="2400" dirty="0" err="1"/>
              <a:t>hệ</a:t>
            </a:r>
            <a:r>
              <a:rPr lang="en-US" sz="2400" dirty="0"/>
              <a:t> </a:t>
            </a:r>
            <a:r>
              <a:rPr lang="en-US" sz="2400" dirty="0" err="1"/>
              <a:t>quản</a:t>
            </a:r>
            <a:r>
              <a:rPr lang="en-US" sz="2400" dirty="0"/>
              <a:t> </a:t>
            </a:r>
            <a:r>
              <a:rPr lang="en-US" sz="2400" dirty="0" err="1"/>
              <a:t>trị</a:t>
            </a:r>
            <a:r>
              <a:rPr lang="en-US" sz="2400" dirty="0"/>
              <a:t> CSDL </a:t>
            </a:r>
            <a:r>
              <a:rPr lang="en-US" sz="2400" dirty="0" err="1"/>
              <a:t>có</a:t>
            </a:r>
            <a:r>
              <a:rPr lang="en-US" sz="2400" dirty="0"/>
              <a:t> </a:t>
            </a:r>
            <a:r>
              <a:rPr lang="en-US" sz="2400" dirty="0" err="1"/>
              <a:t>sẵn</a:t>
            </a:r>
            <a:r>
              <a:rPr lang="en-US" sz="2400" dirty="0"/>
              <a:t> </a:t>
            </a:r>
            <a:r>
              <a:rPr lang="en-US" sz="2400" dirty="0" err="1"/>
              <a:t>mối</a:t>
            </a:r>
            <a:r>
              <a:rPr lang="en-US" sz="2400" dirty="0"/>
              <a:t> </a:t>
            </a:r>
            <a:r>
              <a:rPr lang="en-US" sz="2400" dirty="0" err="1"/>
              <a:t>quan</a:t>
            </a:r>
            <a:r>
              <a:rPr lang="en-US" sz="2400" dirty="0"/>
              <a:t> </a:t>
            </a:r>
            <a:r>
              <a:rPr lang="en-US" sz="2400" dirty="0" err="1"/>
              <a:t>hệ</a:t>
            </a:r>
            <a:endParaRPr lang="en-US" sz="2400" dirty="0"/>
          </a:p>
          <a:p>
            <a:pPr marL="0" indent="0">
              <a:buNone/>
            </a:pPr>
            <a:r>
              <a:rPr lang="en-US" sz="2400" dirty="0"/>
              <a:t>	- </a:t>
            </a:r>
            <a:r>
              <a:rPr lang="en-US" sz="2400" dirty="0" err="1"/>
              <a:t>Sử</a:t>
            </a:r>
            <a:r>
              <a:rPr lang="en-US" sz="2400" dirty="0"/>
              <a:t> </a:t>
            </a:r>
            <a:r>
              <a:rPr lang="en-US" sz="2400" dirty="0" err="1"/>
              <a:t>dụng</a:t>
            </a:r>
            <a:r>
              <a:rPr lang="en-US" sz="2400" dirty="0"/>
              <a:t> </a:t>
            </a:r>
            <a:r>
              <a:rPr lang="en-US" sz="2400" dirty="0" err="1"/>
              <a:t>tệp</a:t>
            </a:r>
            <a:endParaRPr lang="en-US" sz="2400" dirty="0"/>
          </a:p>
          <a:p>
            <a:pPr marL="0" indent="0">
              <a:buNone/>
            </a:pPr>
            <a:r>
              <a:rPr lang="en-US" sz="2400" dirty="0"/>
              <a:t>	</a:t>
            </a:r>
          </a:p>
          <a:p>
            <a:pPr marL="0" indent="0">
              <a:buNone/>
            </a:pPr>
            <a:endParaRPr lang="en-US" sz="2400" dirty="0"/>
          </a:p>
        </p:txBody>
      </p:sp>
      <p:sp>
        <p:nvSpPr>
          <p:cNvPr id="7" name="AutoShape 2">
            <a:extLst>
              <a:ext uri="{FF2B5EF4-FFF2-40B4-BE49-F238E27FC236}">
                <a16:creationId xmlns:a16="http://schemas.microsoft.com/office/drawing/2014/main" id="{3A867128-9AF0-4E97-8CB0-A872BA8F5AFB}"/>
              </a:ext>
            </a:extLst>
          </p:cNvPr>
          <p:cNvSpPr>
            <a:spLocks noGrp="1" noChangeArrowheads="1"/>
          </p:cNvSpPr>
          <p:nvPr>
            <p:ph type="title"/>
          </p:nvPr>
        </p:nvSpPr>
        <p:spPr>
          <a:xfrm>
            <a:off x="1026312" y="110693"/>
            <a:ext cx="8239125" cy="973138"/>
          </a:xfrm>
        </p:spPr>
        <p:txBody>
          <a:bodyPr>
            <a:normAutofit/>
          </a:bodyPr>
          <a:lstStyle/>
          <a:p>
            <a:pPr eaLnBrk="1" hangingPunct="1"/>
            <a:r>
              <a:rPr lang="en-US" altLang="en-US" sz="3400" b="1"/>
              <a:t>3.2. </a:t>
            </a:r>
            <a:r>
              <a:rPr lang="en-US" altLang="en-US" sz="3400" b="1" dirty="0" err="1"/>
              <a:t>Thiết</a:t>
            </a:r>
            <a:r>
              <a:rPr lang="en-US" altLang="en-US" sz="3400" b="1" dirty="0"/>
              <a:t> </a:t>
            </a:r>
            <a:r>
              <a:rPr lang="en-US" altLang="en-US" sz="3400" b="1" dirty="0" err="1"/>
              <a:t>kế</a:t>
            </a:r>
            <a:r>
              <a:rPr lang="en-US" altLang="en-US" sz="3400" b="1" dirty="0"/>
              <a:t> </a:t>
            </a:r>
            <a:r>
              <a:rPr lang="en-US" altLang="en-US" sz="3400" b="1" dirty="0" err="1"/>
              <a:t>cơ</a:t>
            </a:r>
            <a:r>
              <a:rPr lang="en-US" altLang="en-US" sz="3400" b="1" dirty="0"/>
              <a:t> </a:t>
            </a:r>
            <a:r>
              <a:rPr lang="en-US" altLang="en-US" sz="3400" b="1" dirty="0" err="1"/>
              <a:t>sở</a:t>
            </a:r>
            <a:r>
              <a:rPr lang="en-US" altLang="en-US" sz="3400" b="1" dirty="0"/>
              <a:t> </a:t>
            </a:r>
            <a:r>
              <a:rPr lang="en-US" altLang="en-US" sz="3400" b="1" dirty="0" err="1"/>
              <a:t>dữ</a:t>
            </a:r>
            <a:r>
              <a:rPr lang="en-US" altLang="en-US" sz="3400" b="1" dirty="0"/>
              <a:t> </a:t>
            </a:r>
            <a:r>
              <a:rPr lang="en-US" altLang="en-US" sz="3400" b="1" dirty="0" err="1"/>
              <a:t>liệu</a:t>
            </a:r>
            <a:endParaRPr lang="en-US" altLang="en-US" sz="3400" b="1" dirty="0"/>
          </a:p>
        </p:txBody>
      </p:sp>
      <p:sp>
        <p:nvSpPr>
          <p:cNvPr id="2" name="Slide Number Placeholder 1">
            <a:extLst>
              <a:ext uri="{FF2B5EF4-FFF2-40B4-BE49-F238E27FC236}">
                <a16:creationId xmlns:a16="http://schemas.microsoft.com/office/drawing/2014/main" id="{29B0FC7F-718C-4E36-A961-DA6F18030135}"/>
              </a:ext>
            </a:extLst>
          </p:cNvPr>
          <p:cNvSpPr>
            <a:spLocks noGrp="1"/>
          </p:cNvSpPr>
          <p:nvPr>
            <p:ph type="sldNum" sz="quarter" idx="12"/>
          </p:nvPr>
        </p:nvSpPr>
        <p:spPr/>
        <p:txBody>
          <a:bodyPr/>
          <a:lstStyle/>
          <a:p>
            <a:fld id="{06FEDF93-2BFD-41CA-ABC7-B039102F3792}" type="slidenum">
              <a:rPr lang="en-US" smtClean="0"/>
              <a:t>150</a:t>
            </a:fld>
            <a:endParaRPr lang="en-US" dirty="0"/>
          </a:p>
        </p:txBody>
      </p:sp>
    </p:spTree>
    <p:extLst>
      <p:ext uri="{BB962C8B-B14F-4D97-AF65-F5344CB8AC3E}">
        <p14:creationId xmlns:p14="http://schemas.microsoft.com/office/powerpoint/2010/main" val="10546158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6146" name="Content Placeholder 2">
            <a:extLst>
              <a:ext uri="{FF2B5EF4-FFF2-40B4-BE49-F238E27FC236}">
                <a16:creationId xmlns:a16="http://schemas.microsoft.com/office/drawing/2014/main" id="{AC25EF56-41CC-4B4C-A6FC-3F6D613A7F2C}"/>
              </a:ext>
            </a:extLst>
          </p:cNvPr>
          <p:cNvSpPr>
            <a:spLocks noGrp="1"/>
          </p:cNvSpPr>
          <p:nvPr>
            <p:ph idx="1"/>
          </p:nvPr>
        </p:nvSpPr>
        <p:spPr>
          <a:xfrm>
            <a:off x="1241796" y="1261385"/>
            <a:ext cx="10531104" cy="4505325"/>
          </a:xfrm>
        </p:spPr>
        <p:txBody>
          <a:bodyPr>
            <a:noAutofit/>
          </a:bodyPr>
          <a:lstStyle/>
          <a:p>
            <a:r>
              <a:rPr lang="en-US" altLang="en-US" dirty="0" err="1"/>
              <a:t>Có</a:t>
            </a:r>
            <a:r>
              <a:rPr lang="en-US" altLang="en-US" dirty="0"/>
              <a:t> 3 </a:t>
            </a:r>
            <a:r>
              <a:rPr lang="en-US" altLang="en-US" dirty="0" err="1"/>
              <a:t>dạng</a:t>
            </a:r>
            <a:r>
              <a:rPr lang="en-US" altLang="en-US" dirty="0"/>
              <a:t> </a:t>
            </a:r>
            <a:r>
              <a:rPr lang="en-US" altLang="en-US" dirty="0" err="1"/>
              <a:t>chuẩn</a:t>
            </a:r>
            <a:r>
              <a:rPr lang="en-US" altLang="en-US" dirty="0"/>
              <a:t> </a:t>
            </a:r>
            <a:r>
              <a:rPr lang="en-US" altLang="en-US" dirty="0" err="1"/>
              <a:t>cơ</a:t>
            </a:r>
            <a:r>
              <a:rPr lang="en-US" altLang="en-US" dirty="0"/>
              <a:t> </a:t>
            </a:r>
            <a:r>
              <a:rPr lang="en-US" altLang="en-US" dirty="0" err="1"/>
              <a:t>bản</a:t>
            </a:r>
            <a:endParaRPr lang="en-US" altLang="en-US" dirty="0"/>
          </a:p>
          <a:p>
            <a:r>
              <a:rPr lang="en-US" altLang="en-US" dirty="0" err="1"/>
              <a:t>Chuẩn</a:t>
            </a:r>
            <a:r>
              <a:rPr lang="en-US" altLang="en-US" dirty="0"/>
              <a:t> 1(first normal form:1NF): 1 </a:t>
            </a:r>
            <a:r>
              <a:rPr lang="en-US" altLang="en-US" dirty="0" err="1"/>
              <a:t>quan</a:t>
            </a:r>
            <a:r>
              <a:rPr lang="en-US" altLang="en-US" dirty="0"/>
              <a:t> </a:t>
            </a:r>
            <a:r>
              <a:rPr lang="en-US" altLang="en-US" dirty="0" err="1"/>
              <a:t>hệ</a:t>
            </a:r>
            <a:r>
              <a:rPr lang="en-US" altLang="en-US" dirty="0"/>
              <a:t> </a:t>
            </a:r>
            <a:r>
              <a:rPr lang="en-US" altLang="en-US" dirty="0" err="1"/>
              <a:t>đạt</a:t>
            </a:r>
            <a:r>
              <a:rPr lang="en-US" altLang="en-US" dirty="0"/>
              <a:t> </a:t>
            </a:r>
            <a:r>
              <a:rPr lang="en-US" altLang="en-US" dirty="0" err="1"/>
              <a:t>chuẩn</a:t>
            </a:r>
            <a:r>
              <a:rPr lang="en-US" altLang="en-US" dirty="0"/>
              <a:t> 1 </a:t>
            </a:r>
            <a:r>
              <a:rPr lang="en-US" altLang="en-US" dirty="0" err="1"/>
              <a:t>nếu</a:t>
            </a:r>
            <a:r>
              <a:rPr lang="en-US" altLang="en-US" dirty="0"/>
              <a:t> </a:t>
            </a:r>
            <a:r>
              <a:rPr lang="en-US" altLang="en-US" dirty="0" err="1"/>
              <a:t>nó</a:t>
            </a:r>
            <a:r>
              <a:rPr lang="en-US" altLang="en-US" dirty="0"/>
              <a:t> </a:t>
            </a:r>
            <a:r>
              <a:rPr lang="en-US" altLang="en-US" dirty="0" err="1"/>
              <a:t>không</a:t>
            </a:r>
            <a:r>
              <a:rPr lang="en-US" altLang="en-US" dirty="0"/>
              <a:t> </a:t>
            </a:r>
            <a:r>
              <a:rPr lang="en-US" altLang="en-US" dirty="0" err="1"/>
              <a:t>chứa</a:t>
            </a:r>
            <a:r>
              <a:rPr lang="en-US" altLang="en-US" dirty="0"/>
              <a:t> </a:t>
            </a:r>
            <a:r>
              <a:rPr lang="en-US" altLang="en-US" dirty="0" err="1"/>
              <a:t>các</a:t>
            </a:r>
            <a:r>
              <a:rPr lang="en-US" altLang="en-US" dirty="0"/>
              <a:t> </a:t>
            </a:r>
            <a:r>
              <a:rPr lang="en-US" altLang="en-US" dirty="0" err="1"/>
              <a:t>thuộc</a:t>
            </a:r>
            <a:r>
              <a:rPr lang="en-US" altLang="en-US" dirty="0"/>
              <a:t> </a:t>
            </a:r>
            <a:r>
              <a:rPr lang="en-US" altLang="en-US" dirty="0" err="1"/>
              <a:t>tính</a:t>
            </a:r>
            <a:r>
              <a:rPr lang="en-US" altLang="en-US" dirty="0"/>
              <a:t> </a:t>
            </a:r>
            <a:r>
              <a:rPr lang="en-US" altLang="en-US" dirty="0" err="1"/>
              <a:t>lặp</a:t>
            </a:r>
            <a:r>
              <a:rPr lang="en-US" altLang="en-US" dirty="0"/>
              <a:t>.</a:t>
            </a:r>
          </a:p>
          <a:p>
            <a:r>
              <a:rPr lang="en-US" altLang="en-US" dirty="0" err="1"/>
              <a:t>Chuẩn</a:t>
            </a:r>
            <a:r>
              <a:rPr lang="en-US" altLang="en-US" dirty="0"/>
              <a:t> 2 - 2NF: </a:t>
            </a:r>
            <a:r>
              <a:rPr lang="en-US" altLang="en-US" dirty="0" err="1"/>
              <a:t>Một</a:t>
            </a:r>
            <a:r>
              <a:rPr lang="en-US" altLang="en-US" dirty="0"/>
              <a:t> </a:t>
            </a:r>
            <a:r>
              <a:rPr lang="en-US" altLang="en-US" dirty="0" err="1"/>
              <a:t>quan</a:t>
            </a:r>
            <a:r>
              <a:rPr lang="en-US" altLang="en-US" dirty="0"/>
              <a:t> </a:t>
            </a:r>
            <a:r>
              <a:rPr lang="en-US" altLang="en-US" dirty="0" err="1"/>
              <a:t>hệ</a:t>
            </a:r>
            <a:r>
              <a:rPr lang="en-US" altLang="en-US" dirty="0"/>
              <a:t> </a:t>
            </a:r>
            <a:r>
              <a:rPr lang="en-US" altLang="en-US" dirty="0" err="1"/>
              <a:t>đạt</a:t>
            </a:r>
            <a:r>
              <a:rPr lang="en-US" altLang="en-US" dirty="0"/>
              <a:t> </a:t>
            </a:r>
            <a:r>
              <a:rPr lang="en-US" altLang="en-US" dirty="0" err="1"/>
              <a:t>chuẩn</a:t>
            </a:r>
            <a:r>
              <a:rPr lang="en-US" altLang="en-US" dirty="0"/>
              <a:t> 2 </a:t>
            </a:r>
            <a:r>
              <a:rPr lang="en-US" altLang="en-US" dirty="0" err="1"/>
              <a:t>nếu</a:t>
            </a:r>
            <a:r>
              <a:rPr lang="en-US" altLang="en-US" dirty="0"/>
              <a:t>:</a:t>
            </a:r>
          </a:p>
          <a:p>
            <a:pPr lvl="1">
              <a:buFont typeface="Wingdings" panose="05000000000000000000" pitchFamily="2" charset="2"/>
              <a:buChar char="Ø"/>
            </a:pPr>
            <a:r>
              <a:rPr lang="en-US" altLang="en-US" sz="2800" dirty="0" err="1"/>
              <a:t>Đạt</a:t>
            </a:r>
            <a:r>
              <a:rPr lang="en-US" altLang="en-US" sz="2800" dirty="0"/>
              <a:t> </a:t>
            </a:r>
            <a:r>
              <a:rPr lang="en-US" altLang="en-US" sz="2800" dirty="0" err="1"/>
              <a:t>chuẩn</a:t>
            </a:r>
            <a:r>
              <a:rPr lang="en-US" altLang="en-US" sz="2800" dirty="0"/>
              <a:t> 1</a:t>
            </a:r>
          </a:p>
          <a:p>
            <a:pPr lvl="1">
              <a:buFont typeface="Wingdings" panose="05000000000000000000" pitchFamily="2" charset="2"/>
              <a:buChar char="Ø"/>
            </a:pPr>
            <a:r>
              <a:rPr lang="en-US" altLang="en-US" sz="2800" dirty="0" err="1"/>
              <a:t>Không</a:t>
            </a:r>
            <a:r>
              <a:rPr lang="en-US" altLang="en-US" sz="2800" dirty="0"/>
              <a:t> </a:t>
            </a:r>
            <a:r>
              <a:rPr lang="en-US" altLang="en-US" sz="2800" dirty="0" err="1"/>
              <a:t>tồn</a:t>
            </a:r>
            <a:r>
              <a:rPr lang="en-US" altLang="en-US" sz="2800" dirty="0"/>
              <a:t> </a:t>
            </a:r>
            <a:r>
              <a:rPr lang="en-US" altLang="en-US" sz="2800" dirty="0" err="1"/>
              <a:t>tại</a:t>
            </a:r>
            <a:r>
              <a:rPr lang="en-US" altLang="en-US" sz="2800" dirty="0"/>
              <a:t> </a:t>
            </a:r>
            <a:r>
              <a:rPr lang="en-US" altLang="en-US" sz="2800" dirty="0" err="1"/>
              <a:t>thuộc</a:t>
            </a:r>
            <a:r>
              <a:rPr lang="en-US" altLang="en-US" sz="2800" dirty="0"/>
              <a:t> </a:t>
            </a:r>
            <a:r>
              <a:rPr lang="en-US" altLang="en-US" sz="2800" dirty="0" err="1"/>
              <a:t>tính</a:t>
            </a:r>
            <a:r>
              <a:rPr lang="en-US" altLang="en-US" sz="2800" dirty="0"/>
              <a:t> </a:t>
            </a:r>
            <a:r>
              <a:rPr lang="en-US" altLang="en-US" sz="2800" dirty="0" err="1"/>
              <a:t>ngoài</a:t>
            </a:r>
            <a:r>
              <a:rPr lang="en-US" altLang="en-US" sz="2800" dirty="0"/>
              <a:t> </a:t>
            </a:r>
            <a:r>
              <a:rPr lang="en-US" altLang="en-US" sz="2800" dirty="0" err="1"/>
              <a:t>khoá</a:t>
            </a:r>
            <a:r>
              <a:rPr lang="en-US" altLang="en-US" sz="2800" dirty="0"/>
              <a:t> </a:t>
            </a:r>
            <a:r>
              <a:rPr lang="en-US" altLang="en-US" sz="2800" dirty="0" err="1"/>
              <a:t>mà</a:t>
            </a:r>
            <a:r>
              <a:rPr lang="en-US" altLang="en-US" sz="2800" dirty="0"/>
              <a:t> </a:t>
            </a:r>
            <a:r>
              <a:rPr lang="en-US" altLang="en-US" sz="2800" dirty="0" err="1"/>
              <a:t>phụ</a:t>
            </a:r>
            <a:r>
              <a:rPr lang="en-US" altLang="en-US" sz="2800" dirty="0"/>
              <a:t> </a:t>
            </a:r>
            <a:r>
              <a:rPr lang="en-US" altLang="en-US" sz="2800" dirty="0" err="1"/>
              <a:t>thuộc</a:t>
            </a:r>
            <a:r>
              <a:rPr lang="en-US" altLang="en-US" sz="2800" dirty="0"/>
              <a:t> </a:t>
            </a:r>
            <a:r>
              <a:rPr lang="en-US" altLang="en-US" sz="2800" dirty="0" err="1"/>
              <a:t>vào</a:t>
            </a:r>
            <a:r>
              <a:rPr lang="en-US" altLang="en-US" sz="2800" dirty="0"/>
              <a:t> 1 </a:t>
            </a:r>
            <a:r>
              <a:rPr lang="en-US" altLang="en-US" sz="2800" dirty="0" err="1"/>
              <a:t>phần</a:t>
            </a:r>
            <a:r>
              <a:rPr lang="en-US" altLang="en-US" sz="2800" dirty="0"/>
              <a:t> </a:t>
            </a:r>
            <a:r>
              <a:rPr lang="en-US" altLang="en-US" sz="2800" dirty="0" err="1"/>
              <a:t>của</a:t>
            </a:r>
            <a:r>
              <a:rPr lang="en-US" altLang="en-US" sz="2800" dirty="0"/>
              <a:t> </a:t>
            </a:r>
            <a:r>
              <a:rPr lang="en-US" altLang="en-US" sz="2800" dirty="0" err="1"/>
              <a:t>khoá</a:t>
            </a:r>
            <a:r>
              <a:rPr lang="en-US" altLang="en-US" sz="2800" dirty="0"/>
              <a:t>.</a:t>
            </a:r>
          </a:p>
          <a:p>
            <a:r>
              <a:rPr lang="en-US" altLang="en-US" dirty="0" err="1"/>
              <a:t>Chuẩn</a:t>
            </a:r>
            <a:r>
              <a:rPr lang="en-US" altLang="en-US" dirty="0"/>
              <a:t> 3 – 3NF: </a:t>
            </a:r>
            <a:r>
              <a:rPr lang="en-US" altLang="en-US" dirty="0" err="1"/>
              <a:t>Một</a:t>
            </a:r>
            <a:r>
              <a:rPr lang="en-US" altLang="en-US" dirty="0"/>
              <a:t> </a:t>
            </a:r>
            <a:r>
              <a:rPr lang="en-US" altLang="en-US" dirty="0" err="1"/>
              <a:t>quan</a:t>
            </a:r>
            <a:r>
              <a:rPr lang="en-US" altLang="en-US" dirty="0"/>
              <a:t> </a:t>
            </a:r>
            <a:r>
              <a:rPr lang="en-US" altLang="en-US" dirty="0" err="1"/>
              <a:t>hệ</a:t>
            </a:r>
            <a:r>
              <a:rPr lang="en-US" altLang="en-US" dirty="0"/>
              <a:t> </a:t>
            </a:r>
            <a:r>
              <a:rPr lang="en-US" altLang="en-US" dirty="0" err="1"/>
              <a:t>đạt</a:t>
            </a:r>
            <a:r>
              <a:rPr lang="en-US" altLang="en-US" dirty="0"/>
              <a:t> </a:t>
            </a:r>
            <a:r>
              <a:rPr lang="en-US" altLang="en-US" dirty="0" err="1"/>
              <a:t>chuẩn</a:t>
            </a:r>
            <a:r>
              <a:rPr lang="en-US" altLang="en-US" dirty="0"/>
              <a:t> 3 </a:t>
            </a:r>
            <a:r>
              <a:rPr lang="en-US" altLang="en-US" dirty="0" err="1"/>
              <a:t>nếu</a:t>
            </a:r>
            <a:endParaRPr lang="en-US" altLang="en-US" dirty="0"/>
          </a:p>
          <a:p>
            <a:pPr lvl="1">
              <a:buFont typeface="Wingdings" panose="05000000000000000000" pitchFamily="2" charset="2"/>
              <a:buChar char="Ø"/>
            </a:pPr>
            <a:r>
              <a:rPr lang="en-US" altLang="en-US" sz="2800" dirty="0" err="1"/>
              <a:t>Đạt</a:t>
            </a:r>
            <a:r>
              <a:rPr lang="en-US" altLang="en-US" sz="2800" dirty="0"/>
              <a:t> </a:t>
            </a:r>
            <a:r>
              <a:rPr lang="en-US" altLang="en-US" sz="2800" dirty="0" err="1"/>
              <a:t>chuẩn</a:t>
            </a:r>
            <a:r>
              <a:rPr lang="en-US" altLang="en-US" sz="2800" dirty="0"/>
              <a:t> 2</a:t>
            </a:r>
          </a:p>
          <a:p>
            <a:pPr lvl="1">
              <a:buFont typeface="Wingdings" panose="05000000000000000000" pitchFamily="2" charset="2"/>
              <a:buChar char="Ø"/>
            </a:pPr>
            <a:r>
              <a:rPr lang="en-US" altLang="en-US" sz="2800" dirty="0" err="1"/>
              <a:t>Không</a:t>
            </a:r>
            <a:r>
              <a:rPr lang="en-US" altLang="en-US" sz="2800" dirty="0"/>
              <a:t> </a:t>
            </a:r>
            <a:r>
              <a:rPr lang="en-US" altLang="en-US" sz="2800" dirty="0" err="1"/>
              <a:t>tồn</a:t>
            </a:r>
            <a:r>
              <a:rPr lang="en-US" altLang="en-US" sz="2800" dirty="0"/>
              <a:t> </a:t>
            </a:r>
            <a:r>
              <a:rPr lang="en-US" altLang="en-US" sz="2800" dirty="0" err="1"/>
              <a:t>tại</a:t>
            </a:r>
            <a:r>
              <a:rPr lang="en-US" altLang="en-US" sz="2800" dirty="0"/>
              <a:t> </a:t>
            </a:r>
            <a:r>
              <a:rPr lang="en-US" altLang="en-US" sz="2800" dirty="0" err="1"/>
              <a:t>thuộc</a:t>
            </a:r>
            <a:r>
              <a:rPr lang="en-US" altLang="en-US" sz="2800" dirty="0"/>
              <a:t> </a:t>
            </a:r>
            <a:r>
              <a:rPr lang="en-US" altLang="en-US" sz="2800" dirty="0" err="1"/>
              <a:t>tính</a:t>
            </a:r>
            <a:r>
              <a:rPr lang="en-US" altLang="en-US" sz="2800" dirty="0"/>
              <a:t> </a:t>
            </a:r>
            <a:r>
              <a:rPr lang="en-US" altLang="en-US" sz="2800" dirty="0" err="1"/>
              <a:t>ngoài</a:t>
            </a:r>
            <a:r>
              <a:rPr lang="en-US" altLang="en-US" sz="2800" dirty="0"/>
              <a:t> </a:t>
            </a:r>
            <a:r>
              <a:rPr lang="en-US" altLang="en-US" sz="2800" dirty="0" err="1"/>
              <a:t>khoá</a:t>
            </a:r>
            <a:r>
              <a:rPr lang="en-US" altLang="en-US" sz="2800" dirty="0"/>
              <a:t> </a:t>
            </a:r>
            <a:r>
              <a:rPr lang="en-US" altLang="en-US" sz="2800" dirty="0" err="1"/>
              <a:t>mà</a:t>
            </a:r>
            <a:r>
              <a:rPr lang="en-US" altLang="en-US" sz="2800" dirty="0"/>
              <a:t> </a:t>
            </a:r>
            <a:r>
              <a:rPr lang="en-US" altLang="en-US" sz="2800" dirty="0" err="1"/>
              <a:t>phụ</a:t>
            </a:r>
            <a:r>
              <a:rPr lang="en-US" altLang="en-US" sz="2800" dirty="0"/>
              <a:t> </a:t>
            </a:r>
            <a:r>
              <a:rPr lang="en-US" altLang="en-US" sz="2800" dirty="0" err="1"/>
              <a:t>thuộc</a:t>
            </a:r>
            <a:r>
              <a:rPr lang="en-US" altLang="en-US" sz="2800" dirty="0"/>
              <a:t> </a:t>
            </a:r>
            <a:r>
              <a:rPr lang="en-US" altLang="en-US" sz="2800" dirty="0" err="1"/>
              <a:t>bắc</a:t>
            </a:r>
            <a:r>
              <a:rPr lang="en-US" altLang="en-US" sz="2800" dirty="0"/>
              <a:t> </a:t>
            </a:r>
            <a:r>
              <a:rPr lang="en-US" altLang="en-US" sz="2800" dirty="0" err="1"/>
              <a:t>cầu</a:t>
            </a:r>
            <a:r>
              <a:rPr lang="en-US" altLang="en-US" sz="2800" dirty="0"/>
              <a:t> </a:t>
            </a:r>
            <a:r>
              <a:rPr lang="en-US" altLang="en-US" sz="2800" dirty="0" err="1"/>
              <a:t>vào</a:t>
            </a:r>
            <a:r>
              <a:rPr lang="en-US" altLang="en-US" sz="2800" dirty="0"/>
              <a:t> </a:t>
            </a:r>
            <a:r>
              <a:rPr lang="en-US" altLang="en-US" sz="2800" dirty="0" err="1"/>
              <a:t>khoá</a:t>
            </a:r>
            <a:endParaRPr lang="en-US" altLang="en-US" sz="2800" dirty="0"/>
          </a:p>
        </p:txBody>
      </p:sp>
      <p:sp>
        <p:nvSpPr>
          <p:cNvPr id="6149" name="Slide Number Placeholder 5">
            <a:extLst>
              <a:ext uri="{FF2B5EF4-FFF2-40B4-BE49-F238E27FC236}">
                <a16:creationId xmlns:a16="http://schemas.microsoft.com/office/drawing/2014/main" id="{97EC9293-8687-4847-9F36-BEC85EE241FF}"/>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E623728-8C1C-4BE9-95CC-1B51AAB703CA}" type="slidenum">
              <a:rPr lang="en-US" altLang="en-US"/>
              <a:pPr/>
              <a:t>151</a:t>
            </a:fld>
            <a:endParaRPr lang="en-US" altLang="en-US"/>
          </a:p>
        </p:txBody>
      </p:sp>
      <p:sp>
        <p:nvSpPr>
          <p:cNvPr id="6150" name="AutoShape 2">
            <a:extLst>
              <a:ext uri="{FF2B5EF4-FFF2-40B4-BE49-F238E27FC236}">
                <a16:creationId xmlns:a16="http://schemas.microsoft.com/office/drawing/2014/main" id="{D4E1508E-3A5B-48D0-B4E3-458AC830D2E9}"/>
              </a:ext>
            </a:extLst>
          </p:cNvPr>
          <p:cNvSpPr>
            <a:spLocks noGrp="1" noChangeArrowheads="1"/>
          </p:cNvSpPr>
          <p:nvPr>
            <p:ph type="title"/>
          </p:nvPr>
        </p:nvSpPr>
        <p:spPr>
          <a:xfrm>
            <a:off x="937536" y="288247"/>
            <a:ext cx="10135277" cy="973138"/>
          </a:xfrm>
        </p:spPr>
        <p:txBody>
          <a:bodyPr>
            <a:normAutofit fontScale="90000"/>
          </a:bodyPr>
          <a:lstStyle/>
          <a:p>
            <a:pPr eaLnBrk="1" hangingPunct="1"/>
            <a:r>
              <a:rPr lang="en-US" altLang="en-US" sz="3400" b="1" i="1"/>
              <a:t>3.2.1. </a:t>
            </a:r>
            <a:r>
              <a:rPr lang="en-US" altLang="en-US" sz="3400" b="1" i="1" dirty="0" err="1"/>
              <a:t>Thiết</a:t>
            </a:r>
            <a:r>
              <a:rPr lang="en-US" altLang="en-US" sz="3400" b="1" i="1" dirty="0"/>
              <a:t> </a:t>
            </a:r>
            <a:r>
              <a:rPr lang="en-US" altLang="en-US" sz="3400" b="1" i="1" err="1"/>
              <a:t>kế</a:t>
            </a:r>
            <a:r>
              <a:rPr lang="en-US" altLang="en-US" sz="3400" b="1" i="1"/>
              <a:t> CSDL bằng </a:t>
            </a:r>
            <a:r>
              <a:rPr lang="en-US" altLang="en-US" sz="3400" b="1" i="1" dirty="0" err="1"/>
              <a:t>phương</a:t>
            </a:r>
            <a:r>
              <a:rPr lang="en-US" altLang="en-US" sz="3400" b="1" i="1" dirty="0"/>
              <a:t> </a:t>
            </a:r>
            <a:r>
              <a:rPr lang="en-US" altLang="en-US" sz="3400" b="1" i="1" dirty="0" err="1"/>
              <a:t>pháp</a:t>
            </a:r>
            <a:r>
              <a:rPr lang="en-US" altLang="en-US" sz="3400" b="1" i="1" dirty="0"/>
              <a:t> </a:t>
            </a:r>
            <a:r>
              <a:rPr lang="en-US" altLang="en-US" sz="3400" b="1" i="1" dirty="0" err="1"/>
              <a:t>chuẩn</a:t>
            </a:r>
            <a:r>
              <a:rPr lang="en-US" altLang="en-US" sz="3400" b="1" i="1" dirty="0"/>
              <a:t> </a:t>
            </a:r>
            <a:r>
              <a:rPr lang="en-US" altLang="en-US" sz="3400" b="1" i="1" dirty="0" err="1"/>
              <a:t>hoá</a:t>
            </a:r>
            <a:r>
              <a:rPr lang="en-US" altLang="en-US" sz="3400" b="1" i="1" dirty="0"/>
              <a:t> 3NF</a:t>
            </a:r>
          </a:p>
        </p:txBody>
      </p:sp>
    </p:spTree>
    <p:extLst>
      <p:ext uri="{BB962C8B-B14F-4D97-AF65-F5344CB8AC3E}">
        <p14:creationId xmlns:p14="http://schemas.microsoft.com/office/powerpoint/2010/main" val="1799194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180F6A-AA72-4987-BEB2-22BD6D83C066}"/>
              </a:ext>
            </a:extLst>
          </p:cNvPr>
          <p:cNvSpPr>
            <a:spLocks noGrp="1"/>
          </p:cNvSpPr>
          <p:nvPr>
            <p:ph idx="1"/>
          </p:nvPr>
        </p:nvSpPr>
        <p:spPr>
          <a:xfrm>
            <a:off x="1367608" y="1139031"/>
            <a:ext cx="8208962" cy="4505325"/>
          </a:xfrm>
        </p:spPr>
        <p:txBody>
          <a:bodyPr>
            <a:noAutofit/>
          </a:bodyPr>
          <a:lstStyle/>
          <a:p>
            <a:pPr>
              <a:defRPr/>
            </a:pPr>
            <a:r>
              <a:rPr lang="en-US" dirty="0" err="1"/>
              <a:t>Kỹ</a:t>
            </a:r>
            <a:r>
              <a:rPr lang="en-US" dirty="0"/>
              <a:t> </a:t>
            </a:r>
            <a:r>
              <a:rPr lang="en-US" dirty="0" err="1"/>
              <a:t>thuật</a:t>
            </a:r>
            <a:r>
              <a:rPr lang="en-US" dirty="0"/>
              <a:t> </a:t>
            </a:r>
            <a:r>
              <a:rPr lang="en-US" dirty="0" err="1"/>
              <a:t>chuẩn</a:t>
            </a:r>
            <a:r>
              <a:rPr lang="en-US" dirty="0"/>
              <a:t> </a:t>
            </a:r>
            <a:r>
              <a:rPr lang="en-US" dirty="0" err="1"/>
              <a:t>hoá</a:t>
            </a:r>
            <a:r>
              <a:rPr lang="en-US" dirty="0"/>
              <a:t> 1 </a:t>
            </a:r>
            <a:r>
              <a:rPr lang="en-US" dirty="0" err="1"/>
              <a:t>lược</a:t>
            </a:r>
            <a:r>
              <a:rPr lang="en-US" dirty="0"/>
              <a:t> </a:t>
            </a:r>
            <a:r>
              <a:rPr lang="en-US" dirty="0" err="1"/>
              <a:t>đồ</a:t>
            </a:r>
            <a:r>
              <a:rPr lang="en-US" dirty="0"/>
              <a:t> </a:t>
            </a:r>
            <a:r>
              <a:rPr lang="en-US" dirty="0" err="1"/>
              <a:t>quan</a:t>
            </a:r>
            <a:r>
              <a:rPr lang="en-US" dirty="0"/>
              <a:t> </a:t>
            </a:r>
            <a:r>
              <a:rPr lang="en-US" dirty="0" err="1"/>
              <a:t>hệ</a:t>
            </a:r>
            <a:endParaRPr lang="en-US" dirty="0"/>
          </a:p>
          <a:p>
            <a:pPr>
              <a:defRPr/>
            </a:pPr>
            <a:r>
              <a:rPr lang="en-US" dirty="0" err="1"/>
              <a:t>Các</a:t>
            </a:r>
            <a:r>
              <a:rPr lang="en-US" dirty="0"/>
              <a:t> </a:t>
            </a:r>
            <a:r>
              <a:rPr lang="en-US" dirty="0" err="1"/>
              <a:t>bước</a:t>
            </a:r>
            <a:r>
              <a:rPr lang="en-US" dirty="0"/>
              <a:t> </a:t>
            </a:r>
            <a:r>
              <a:rPr lang="en-US" dirty="0" err="1"/>
              <a:t>thực</a:t>
            </a:r>
            <a:r>
              <a:rPr lang="en-US" dirty="0"/>
              <a:t> </a:t>
            </a:r>
            <a:r>
              <a:rPr lang="en-US" dirty="0" err="1"/>
              <a:t>hiện</a:t>
            </a:r>
            <a:endParaRPr lang="en-US" dirty="0"/>
          </a:p>
          <a:p>
            <a:pPr marL="0" indent="0">
              <a:buNone/>
              <a:defRPr/>
            </a:pPr>
            <a:r>
              <a:rPr lang="en-US" dirty="0"/>
              <a:t>B1: </a:t>
            </a:r>
            <a:r>
              <a:rPr lang="en-US" dirty="0" err="1"/>
              <a:t>Xác</a:t>
            </a:r>
            <a:r>
              <a:rPr lang="en-US" dirty="0"/>
              <a:t> </a:t>
            </a:r>
            <a:r>
              <a:rPr lang="en-US" dirty="0" err="1"/>
              <a:t>định</a:t>
            </a:r>
            <a:r>
              <a:rPr lang="en-US" dirty="0"/>
              <a:t> </a:t>
            </a:r>
            <a:r>
              <a:rPr lang="en-US" dirty="0" err="1"/>
              <a:t>phụ</a:t>
            </a:r>
            <a:r>
              <a:rPr lang="en-US" dirty="0"/>
              <a:t> </a:t>
            </a:r>
            <a:r>
              <a:rPr lang="en-US" dirty="0" err="1"/>
              <a:t>thuộc</a:t>
            </a:r>
            <a:r>
              <a:rPr lang="en-US" dirty="0"/>
              <a:t> </a:t>
            </a:r>
            <a:r>
              <a:rPr lang="en-US" dirty="0" err="1"/>
              <a:t>hàm</a:t>
            </a:r>
            <a:endParaRPr lang="en-US" dirty="0"/>
          </a:p>
          <a:p>
            <a:pPr marL="0" indent="0">
              <a:buNone/>
              <a:defRPr/>
            </a:pPr>
            <a:r>
              <a:rPr lang="en-US" dirty="0"/>
              <a:t>B2: </a:t>
            </a:r>
            <a:r>
              <a:rPr lang="en-US" dirty="0" err="1"/>
              <a:t>Xác</a:t>
            </a:r>
            <a:r>
              <a:rPr lang="en-US" dirty="0"/>
              <a:t> </a:t>
            </a:r>
            <a:r>
              <a:rPr lang="en-US" dirty="0" err="1"/>
              <a:t>định</a:t>
            </a:r>
            <a:r>
              <a:rPr lang="en-US" dirty="0"/>
              <a:t> </a:t>
            </a:r>
            <a:r>
              <a:rPr lang="en-US" dirty="0" err="1"/>
              <a:t>khoá</a:t>
            </a:r>
            <a:r>
              <a:rPr lang="en-US" dirty="0"/>
              <a:t> </a:t>
            </a:r>
            <a:r>
              <a:rPr lang="en-US" dirty="0" err="1"/>
              <a:t>chính</a:t>
            </a:r>
            <a:r>
              <a:rPr lang="en-US" dirty="0"/>
              <a:t> </a:t>
            </a:r>
            <a:r>
              <a:rPr lang="en-US" dirty="0" err="1"/>
              <a:t>và</a:t>
            </a:r>
            <a:r>
              <a:rPr lang="en-US" dirty="0"/>
              <a:t> </a:t>
            </a:r>
            <a:r>
              <a:rPr lang="en-US" dirty="0" err="1"/>
              <a:t>khoá</a:t>
            </a:r>
            <a:r>
              <a:rPr lang="en-US" dirty="0"/>
              <a:t> </a:t>
            </a:r>
            <a:r>
              <a:rPr lang="en-US" dirty="0" err="1"/>
              <a:t>tối</a:t>
            </a:r>
            <a:r>
              <a:rPr lang="en-US" dirty="0"/>
              <a:t> </a:t>
            </a:r>
            <a:r>
              <a:rPr lang="en-US" dirty="0" err="1"/>
              <a:t>thiểu</a:t>
            </a:r>
            <a:endParaRPr lang="en-US" dirty="0"/>
          </a:p>
          <a:p>
            <a:pPr marL="0" indent="0">
              <a:buNone/>
              <a:defRPr/>
            </a:pPr>
            <a:r>
              <a:rPr lang="en-US" dirty="0"/>
              <a:t>B3: </a:t>
            </a:r>
            <a:r>
              <a:rPr lang="en-US" dirty="0" err="1"/>
              <a:t>Chuẩn</a:t>
            </a:r>
            <a:r>
              <a:rPr lang="en-US" dirty="0"/>
              <a:t> </a:t>
            </a:r>
            <a:r>
              <a:rPr lang="en-US" dirty="0" err="1"/>
              <a:t>hoá</a:t>
            </a:r>
            <a:r>
              <a:rPr lang="en-US" dirty="0"/>
              <a:t> 1NF, 2NF, 3NF</a:t>
            </a:r>
          </a:p>
          <a:p>
            <a:pPr marL="0" indent="0">
              <a:buNone/>
              <a:defRPr/>
            </a:pPr>
            <a:r>
              <a:rPr lang="en-US" dirty="0"/>
              <a:t>* </a:t>
            </a:r>
            <a:r>
              <a:rPr lang="en-US" dirty="0" err="1"/>
              <a:t>Nếu</a:t>
            </a:r>
            <a:r>
              <a:rPr lang="en-US" dirty="0"/>
              <a:t> 1 </a:t>
            </a:r>
            <a:r>
              <a:rPr lang="en-US" dirty="0" err="1"/>
              <a:t>quan</a:t>
            </a:r>
            <a:r>
              <a:rPr lang="en-US" dirty="0"/>
              <a:t> </a:t>
            </a:r>
            <a:r>
              <a:rPr lang="en-US" dirty="0" err="1"/>
              <a:t>hệ</a:t>
            </a:r>
            <a:r>
              <a:rPr lang="en-US" dirty="0"/>
              <a:t> </a:t>
            </a:r>
            <a:r>
              <a:rPr lang="en-US" dirty="0" err="1"/>
              <a:t>chưa</a:t>
            </a:r>
            <a:r>
              <a:rPr lang="en-US" dirty="0"/>
              <a:t> </a:t>
            </a:r>
            <a:r>
              <a:rPr lang="en-US" dirty="0" err="1"/>
              <a:t>đạt</a:t>
            </a:r>
            <a:r>
              <a:rPr lang="en-US" dirty="0"/>
              <a:t> </a:t>
            </a:r>
            <a:r>
              <a:rPr lang="en-US" dirty="0" err="1"/>
              <a:t>chuẩn</a:t>
            </a:r>
            <a:r>
              <a:rPr lang="en-US" dirty="0"/>
              <a:t> 1: </a:t>
            </a:r>
            <a:r>
              <a:rPr lang="en-US" dirty="0" err="1"/>
              <a:t>phân</a:t>
            </a:r>
            <a:r>
              <a:rPr lang="en-US" dirty="0"/>
              <a:t> </a:t>
            </a:r>
            <a:r>
              <a:rPr lang="en-US" dirty="0" err="1"/>
              <a:t>rã</a:t>
            </a:r>
            <a:r>
              <a:rPr lang="en-US" dirty="0"/>
              <a:t> </a:t>
            </a:r>
            <a:r>
              <a:rPr lang="en-US" dirty="0" err="1"/>
              <a:t>thành</a:t>
            </a:r>
            <a:r>
              <a:rPr lang="en-US" dirty="0"/>
              <a:t> 2 </a:t>
            </a:r>
            <a:r>
              <a:rPr lang="en-US" dirty="0" err="1"/>
              <a:t>quan</a:t>
            </a:r>
            <a:r>
              <a:rPr lang="en-US" dirty="0"/>
              <a:t> </a:t>
            </a:r>
            <a:r>
              <a:rPr lang="en-US" dirty="0" err="1"/>
              <a:t>hệ</a:t>
            </a:r>
            <a:endParaRPr lang="en-US" dirty="0"/>
          </a:p>
          <a:p>
            <a:pPr lvl="1">
              <a:buFontTx/>
              <a:buChar char="-"/>
              <a:defRPr/>
            </a:pPr>
            <a:r>
              <a:rPr lang="en-US" sz="2800" dirty="0"/>
              <a:t>QH1.1: </a:t>
            </a:r>
            <a:r>
              <a:rPr lang="en-US" sz="2800" dirty="0" err="1"/>
              <a:t>Chứa</a:t>
            </a:r>
            <a:r>
              <a:rPr lang="en-US" sz="2800" dirty="0"/>
              <a:t> </a:t>
            </a:r>
            <a:r>
              <a:rPr lang="en-US" sz="2800" dirty="0" err="1"/>
              <a:t>các</a:t>
            </a:r>
            <a:r>
              <a:rPr lang="en-US" sz="2800" dirty="0"/>
              <a:t> </a:t>
            </a:r>
            <a:r>
              <a:rPr lang="en-US" sz="2800" dirty="0" err="1"/>
              <a:t>thuộc</a:t>
            </a:r>
            <a:r>
              <a:rPr lang="en-US" sz="2800" dirty="0"/>
              <a:t> </a:t>
            </a:r>
            <a:r>
              <a:rPr lang="en-US" sz="2800" dirty="0" err="1"/>
              <a:t>tính</a:t>
            </a:r>
            <a:r>
              <a:rPr lang="en-US" sz="2800" dirty="0"/>
              <a:t> </a:t>
            </a:r>
            <a:r>
              <a:rPr lang="en-US" sz="2800" dirty="0" err="1"/>
              <a:t>lặp</a:t>
            </a:r>
            <a:r>
              <a:rPr lang="en-US" sz="2800" dirty="0"/>
              <a:t> </a:t>
            </a:r>
            <a:r>
              <a:rPr lang="en-US" sz="2800" dirty="0" err="1"/>
              <a:t>và</a:t>
            </a:r>
            <a:r>
              <a:rPr lang="en-US" sz="2800" dirty="0"/>
              <a:t> </a:t>
            </a:r>
            <a:r>
              <a:rPr lang="en-US" sz="2800" dirty="0" err="1"/>
              <a:t>khoá</a:t>
            </a:r>
            <a:r>
              <a:rPr lang="en-US" sz="2800" dirty="0"/>
              <a:t> </a:t>
            </a:r>
            <a:r>
              <a:rPr lang="en-US" sz="2800" dirty="0" err="1"/>
              <a:t>chính</a:t>
            </a:r>
            <a:r>
              <a:rPr lang="en-US" sz="2800" dirty="0"/>
              <a:t> </a:t>
            </a:r>
            <a:r>
              <a:rPr lang="en-US" sz="2800" dirty="0" err="1"/>
              <a:t>của</a:t>
            </a:r>
            <a:r>
              <a:rPr lang="en-US" sz="2800" dirty="0"/>
              <a:t> </a:t>
            </a:r>
            <a:r>
              <a:rPr lang="en-US" sz="2800" dirty="0" err="1"/>
              <a:t>lược</a:t>
            </a:r>
            <a:r>
              <a:rPr lang="en-US" sz="2800" dirty="0"/>
              <a:t> </a:t>
            </a:r>
            <a:r>
              <a:rPr lang="en-US" sz="2800" dirty="0" err="1"/>
              <a:t>đồ</a:t>
            </a:r>
            <a:r>
              <a:rPr lang="en-US" sz="2800" dirty="0"/>
              <a:t> </a:t>
            </a:r>
            <a:r>
              <a:rPr lang="en-US" sz="2800" dirty="0" err="1"/>
              <a:t>xuất</a:t>
            </a:r>
            <a:r>
              <a:rPr lang="en-US" sz="2800" dirty="0"/>
              <a:t> </a:t>
            </a:r>
            <a:r>
              <a:rPr lang="en-US" sz="2800" dirty="0" err="1"/>
              <a:t>phát</a:t>
            </a:r>
            <a:r>
              <a:rPr lang="en-US" sz="2800" dirty="0"/>
              <a:t>.</a:t>
            </a:r>
          </a:p>
          <a:p>
            <a:pPr lvl="1">
              <a:buFontTx/>
              <a:buChar char="-"/>
              <a:defRPr/>
            </a:pPr>
            <a:r>
              <a:rPr lang="en-US" sz="2800" dirty="0"/>
              <a:t>QH1.2: </a:t>
            </a:r>
            <a:r>
              <a:rPr lang="en-US" sz="2800" dirty="0" err="1"/>
              <a:t>Các</a:t>
            </a:r>
            <a:r>
              <a:rPr lang="en-US" sz="2800" dirty="0"/>
              <a:t> </a:t>
            </a:r>
            <a:r>
              <a:rPr lang="en-US" sz="2800" dirty="0" err="1"/>
              <a:t>thuộc</a:t>
            </a:r>
            <a:r>
              <a:rPr lang="en-US" sz="2800" dirty="0"/>
              <a:t> </a:t>
            </a:r>
            <a:r>
              <a:rPr lang="en-US" sz="2800" err="1"/>
              <a:t>tính</a:t>
            </a:r>
            <a:r>
              <a:rPr lang="en-US" sz="2800"/>
              <a:t> đơn</a:t>
            </a:r>
          </a:p>
        </p:txBody>
      </p:sp>
      <p:sp>
        <p:nvSpPr>
          <p:cNvPr id="7173" name="Slide Number Placeholder 5">
            <a:extLst>
              <a:ext uri="{FF2B5EF4-FFF2-40B4-BE49-F238E27FC236}">
                <a16:creationId xmlns:a16="http://schemas.microsoft.com/office/drawing/2014/main" id="{4F70C7AB-D7FF-41BE-B496-540673FF3726}"/>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8ABE82C-B4D2-43EC-9AA4-930A89A5F87D}" type="slidenum">
              <a:rPr lang="en-US" altLang="en-US"/>
              <a:pPr/>
              <a:t>152</a:t>
            </a:fld>
            <a:endParaRPr lang="en-US" altLang="en-US"/>
          </a:p>
        </p:txBody>
      </p:sp>
      <p:sp>
        <p:nvSpPr>
          <p:cNvPr id="8" name="AutoShape 2">
            <a:extLst>
              <a:ext uri="{FF2B5EF4-FFF2-40B4-BE49-F238E27FC236}">
                <a16:creationId xmlns:a16="http://schemas.microsoft.com/office/drawing/2014/main" id="{D4E1508E-3A5B-48D0-B4E3-458AC830D2E9}"/>
              </a:ext>
            </a:extLst>
          </p:cNvPr>
          <p:cNvSpPr txBox="1">
            <a:spLocks noChangeArrowheads="1"/>
          </p:cNvSpPr>
          <p:nvPr/>
        </p:nvSpPr>
        <p:spPr>
          <a:xfrm>
            <a:off x="721180" y="165893"/>
            <a:ext cx="11470820" cy="97313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t>3.2.1. Thiết kế CSDL bằng phương pháp chuẩn hoá 3NF (tt)</a:t>
            </a:r>
            <a:endParaRPr lang="en-US" altLang="en-US" sz="3400" b="1" i="1" dirty="0"/>
          </a:p>
        </p:txBody>
      </p:sp>
    </p:spTree>
    <p:extLst>
      <p:ext uri="{BB962C8B-B14F-4D97-AF65-F5344CB8AC3E}">
        <p14:creationId xmlns:p14="http://schemas.microsoft.com/office/powerpoint/2010/main" val="15854011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blipFill>
            <a:blip r:embed="rId2">
              <a:alphaModFix amt="85000"/>
            </a:blip>
            <a:tile tx="0" ty="0" sx="100000" sy="100000" flip="none" algn="tl"/>
          </a:blipFill>
        </p:spPr>
        <p:txBody>
          <a:bodyPr/>
          <a:lstStyle/>
          <a:p>
            <a:pPr marL="57150" indent="0">
              <a:lnSpc>
                <a:spcPct val="150000"/>
              </a:lnSpc>
              <a:buNone/>
              <a:defRPr/>
            </a:pPr>
            <a:r>
              <a:rPr lang="en-US"/>
              <a:t>* Nếu 1 quan hệ chưa đạt chuẩn 2: phân rã thành 2 quan hệ</a:t>
            </a:r>
          </a:p>
          <a:p>
            <a:pPr marL="800100" lvl="1">
              <a:lnSpc>
                <a:spcPct val="150000"/>
              </a:lnSpc>
              <a:defRPr/>
            </a:pPr>
            <a:r>
              <a:rPr lang="en-US" sz="2800"/>
              <a:t>QH 2.1: Các thuộc tính phụ thuộc vào 1 phần khoá chính và khoá chính xác định chúng</a:t>
            </a:r>
          </a:p>
          <a:p>
            <a:pPr marL="800100" lvl="1">
              <a:lnSpc>
                <a:spcPct val="150000"/>
              </a:lnSpc>
              <a:defRPr/>
            </a:pPr>
            <a:r>
              <a:rPr lang="en-US" sz="2800"/>
              <a:t>QH2.2: Các thuộc tính còn lại và khoá chính của lược đồ xuất phát</a:t>
            </a:r>
          </a:p>
          <a:p>
            <a:pPr>
              <a:lnSpc>
                <a:spcPct val="150000"/>
              </a:lnSpc>
            </a:pPr>
            <a:endParaRPr lang="en-US"/>
          </a:p>
        </p:txBody>
      </p:sp>
      <p:sp>
        <p:nvSpPr>
          <p:cNvPr id="4" name="AutoShape 2">
            <a:extLst>
              <a:ext uri="{FF2B5EF4-FFF2-40B4-BE49-F238E27FC236}">
                <a16:creationId xmlns:a16="http://schemas.microsoft.com/office/drawing/2014/main" id="{D4E1508E-3A5B-48D0-B4E3-458AC830D2E9}"/>
              </a:ext>
            </a:extLst>
          </p:cNvPr>
          <p:cNvSpPr txBox="1">
            <a:spLocks noGrp="1" noChangeArrowheads="1"/>
          </p:cNvSpPr>
          <p:nvPr>
            <p:ph type="title"/>
          </p:nvPr>
        </p:nvSpPr>
        <p:spPr>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t>3.2.1. Thiết kế CSDL bằng phương pháp chuẩn hoá 3NF (tt)</a:t>
            </a:r>
            <a:endParaRPr lang="en-US" altLang="en-US" sz="3400" b="1" i="1" dirty="0"/>
          </a:p>
        </p:txBody>
      </p:sp>
      <p:sp>
        <p:nvSpPr>
          <p:cNvPr id="2" name="Slide Number Placeholder 1">
            <a:extLst>
              <a:ext uri="{FF2B5EF4-FFF2-40B4-BE49-F238E27FC236}">
                <a16:creationId xmlns:a16="http://schemas.microsoft.com/office/drawing/2014/main" id="{5081246C-EE99-4EE8-ADF7-27E8FCB73F1E}"/>
              </a:ext>
            </a:extLst>
          </p:cNvPr>
          <p:cNvSpPr>
            <a:spLocks noGrp="1"/>
          </p:cNvSpPr>
          <p:nvPr>
            <p:ph type="sldNum" sz="quarter" idx="12"/>
          </p:nvPr>
        </p:nvSpPr>
        <p:spPr/>
        <p:txBody>
          <a:bodyPr/>
          <a:lstStyle/>
          <a:p>
            <a:fld id="{06FEDF93-2BFD-41CA-ABC7-B039102F3792}" type="slidenum">
              <a:rPr lang="en-US" smtClean="0"/>
              <a:t>153</a:t>
            </a:fld>
            <a:endParaRPr lang="en-US" dirty="0"/>
          </a:p>
        </p:txBody>
      </p:sp>
    </p:spTree>
    <p:extLst>
      <p:ext uri="{BB962C8B-B14F-4D97-AF65-F5344CB8AC3E}">
        <p14:creationId xmlns:p14="http://schemas.microsoft.com/office/powerpoint/2010/main" val="15824590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19FACA-EFE9-427A-815F-4722D20C0468}"/>
              </a:ext>
            </a:extLst>
          </p:cNvPr>
          <p:cNvSpPr>
            <a:spLocks noGrp="1"/>
          </p:cNvSpPr>
          <p:nvPr>
            <p:ph idx="1"/>
          </p:nvPr>
        </p:nvSpPr>
        <p:spPr>
          <a:xfrm>
            <a:off x="1299839" y="1876792"/>
            <a:ext cx="10767646" cy="4266834"/>
          </a:xfrm>
        </p:spPr>
        <p:txBody>
          <a:bodyPr/>
          <a:lstStyle/>
          <a:p>
            <a:pPr>
              <a:defRPr/>
            </a:pPr>
            <a:r>
              <a:rPr lang="en-US" dirty="0" err="1"/>
              <a:t>Nếu</a:t>
            </a:r>
            <a:r>
              <a:rPr lang="en-US" dirty="0"/>
              <a:t> 1 </a:t>
            </a:r>
            <a:r>
              <a:rPr lang="en-US" dirty="0" err="1"/>
              <a:t>quan</a:t>
            </a:r>
            <a:r>
              <a:rPr lang="en-US" dirty="0"/>
              <a:t> </a:t>
            </a:r>
            <a:r>
              <a:rPr lang="en-US" dirty="0" err="1"/>
              <a:t>hệ</a:t>
            </a:r>
            <a:r>
              <a:rPr lang="en-US" dirty="0"/>
              <a:t> </a:t>
            </a:r>
            <a:r>
              <a:rPr lang="en-US" dirty="0" err="1"/>
              <a:t>chưa</a:t>
            </a:r>
            <a:r>
              <a:rPr lang="en-US" dirty="0"/>
              <a:t> </a:t>
            </a:r>
            <a:r>
              <a:rPr lang="en-US" dirty="0" err="1"/>
              <a:t>đạt</a:t>
            </a:r>
            <a:r>
              <a:rPr lang="en-US" dirty="0"/>
              <a:t> </a:t>
            </a:r>
            <a:r>
              <a:rPr lang="en-US" dirty="0" err="1"/>
              <a:t>chuẩn</a:t>
            </a:r>
            <a:r>
              <a:rPr lang="en-US" dirty="0"/>
              <a:t> 3: </a:t>
            </a:r>
            <a:r>
              <a:rPr lang="en-US" dirty="0" err="1"/>
              <a:t>Phân</a:t>
            </a:r>
            <a:r>
              <a:rPr lang="en-US" dirty="0"/>
              <a:t> </a:t>
            </a:r>
            <a:r>
              <a:rPr lang="en-US" dirty="0" err="1"/>
              <a:t>rã</a:t>
            </a:r>
            <a:r>
              <a:rPr lang="en-US" dirty="0"/>
              <a:t> </a:t>
            </a:r>
            <a:r>
              <a:rPr lang="en-US" dirty="0" err="1"/>
              <a:t>thành</a:t>
            </a:r>
            <a:r>
              <a:rPr lang="en-US" dirty="0"/>
              <a:t> 2 </a:t>
            </a:r>
            <a:r>
              <a:rPr lang="en-US" dirty="0" err="1"/>
              <a:t>quan</a:t>
            </a:r>
            <a:r>
              <a:rPr lang="en-US" dirty="0"/>
              <a:t> </a:t>
            </a:r>
            <a:r>
              <a:rPr lang="en-US" dirty="0" err="1"/>
              <a:t>hệ</a:t>
            </a:r>
            <a:r>
              <a:rPr lang="en-US" dirty="0"/>
              <a:t>:</a:t>
            </a:r>
          </a:p>
          <a:p>
            <a:pPr lvl="1">
              <a:buFontTx/>
              <a:buChar char="-"/>
              <a:defRPr/>
            </a:pPr>
            <a:r>
              <a:rPr lang="en-US" dirty="0"/>
              <a:t>QH3.1: </a:t>
            </a:r>
            <a:r>
              <a:rPr lang="en-US" dirty="0" err="1"/>
              <a:t>Các</a:t>
            </a:r>
            <a:r>
              <a:rPr lang="en-US" dirty="0"/>
              <a:t> </a:t>
            </a:r>
            <a:r>
              <a:rPr lang="en-US" dirty="0" err="1"/>
              <a:t>thuộc</a:t>
            </a:r>
            <a:r>
              <a:rPr lang="en-US" dirty="0"/>
              <a:t> </a:t>
            </a:r>
            <a:r>
              <a:rPr lang="en-US" dirty="0" err="1"/>
              <a:t>tính</a:t>
            </a:r>
            <a:r>
              <a:rPr lang="en-US" dirty="0"/>
              <a:t> </a:t>
            </a:r>
            <a:r>
              <a:rPr lang="en-US" dirty="0" err="1"/>
              <a:t>lặp</a:t>
            </a:r>
            <a:r>
              <a:rPr lang="en-US" dirty="0"/>
              <a:t> </a:t>
            </a:r>
            <a:r>
              <a:rPr lang="en-US" dirty="0" err="1"/>
              <a:t>và</a:t>
            </a:r>
            <a:r>
              <a:rPr lang="en-US" dirty="0"/>
              <a:t> </a:t>
            </a:r>
            <a:r>
              <a:rPr lang="en-US" dirty="0" err="1"/>
              <a:t>khoá</a:t>
            </a:r>
            <a:r>
              <a:rPr lang="en-US" dirty="0"/>
              <a:t> </a:t>
            </a:r>
            <a:r>
              <a:rPr lang="en-US" dirty="0" err="1"/>
              <a:t>chính</a:t>
            </a:r>
            <a:r>
              <a:rPr lang="en-US" dirty="0"/>
              <a:t> </a:t>
            </a:r>
            <a:r>
              <a:rPr lang="en-US" dirty="0" err="1"/>
              <a:t>của</a:t>
            </a:r>
            <a:r>
              <a:rPr lang="en-US" dirty="0"/>
              <a:t> </a:t>
            </a:r>
            <a:r>
              <a:rPr lang="en-US" dirty="0" err="1"/>
              <a:t>lược</a:t>
            </a:r>
            <a:r>
              <a:rPr lang="en-US" dirty="0"/>
              <a:t> </a:t>
            </a:r>
            <a:r>
              <a:rPr lang="en-US" dirty="0" err="1"/>
              <a:t>đồ</a:t>
            </a:r>
            <a:r>
              <a:rPr lang="en-US" dirty="0"/>
              <a:t> </a:t>
            </a:r>
            <a:r>
              <a:rPr lang="en-US" dirty="0" err="1"/>
              <a:t>xuất</a:t>
            </a:r>
            <a:r>
              <a:rPr lang="en-US" dirty="0"/>
              <a:t> </a:t>
            </a:r>
            <a:r>
              <a:rPr lang="en-US" dirty="0" err="1"/>
              <a:t>phát</a:t>
            </a:r>
            <a:endParaRPr lang="en-US" dirty="0"/>
          </a:p>
          <a:p>
            <a:pPr lvl="1">
              <a:buFontTx/>
              <a:buChar char="-"/>
              <a:defRPr/>
            </a:pPr>
            <a:r>
              <a:rPr lang="en-US" dirty="0"/>
              <a:t>QH3.2: </a:t>
            </a:r>
            <a:r>
              <a:rPr lang="en-US" dirty="0" err="1"/>
              <a:t>Các</a:t>
            </a:r>
            <a:r>
              <a:rPr lang="en-US" dirty="0"/>
              <a:t> </a:t>
            </a:r>
            <a:r>
              <a:rPr lang="en-US" dirty="0" err="1"/>
              <a:t>thuộc</a:t>
            </a:r>
            <a:r>
              <a:rPr lang="en-US" dirty="0"/>
              <a:t> </a:t>
            </a:r>
            <a:r>
              <a:rPr lang="en-US" dirty="0" err="1"/>
              <a:t>tính</a:t>
            </a:r>
            <a:r>
              <a:rPr lang="en-US" dirty="0"/>
              <a:t> </a:t>
            </a:r>
            <a:r>
              <a:rPr lang="en-US" dirty="0" err="1"/>
              <a:t>đơn</a:t>
            </a:r>
            <a:endParaRPr lang="en-US" dirty="0"/>
          </a:p>
        </p:txBody>
      </p:sp>
      <p:sp>
        <p:nvSpPr>
          <p:cNvPr id="8197" name="Slide Number Placeholder 5">
            <a:extLst>
              <a:ext uri="{FF2B5EF4-FFF2-40B4-BE49-F238E27FC236}">
                <a16:creationId xmlns:a16="http://schemas.microsoft.com/office/drawing/2014/main" id="{A0CE55FB-E0A0-4437-B569-659132F7E799}"/>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943FE92-0504-4656-BE51-3FDEA9B459DA}" type="slidenum">
              <a:rPr lang="en-US" altLang="en-US"/>
              <a:pPr/>
              <a:t>154</a:t>
            </a:fld>
            <a:endParaRPr lang="en-US" altLang="en-US"/>
          </a:p>
        </p:txBody>
      </p:sp>
      <p:sp>
        <p:nvSpPr>
          <p:cNvPr id="7" name="AutoShape 2">
            <a:extLst>
              <a:ext uri="{FF2B5EF4-FFF2-40B4-BE49-F238E27FC236}">
                <a16:creationId xmlns:a16="http://schemas.microsoft.com/office/drawing/2014/main" id="{D4E1508E-3A5B-48D0-B4E3-458AC830D2E9}"/>
              </a:ext>
            </a:extLst>
          </p:cNvPr>
          <p:cNvSpPr txBox="1">
            <a:spLocks noChangeArrowheads="1"/>
          </p:cNvSpPr>
          <p:nvPr/>
        </p:nvSpPr>
        <p:spPr>
          <a:xfrm>
            <a:off x="721180" y="165893"/>
            <a:ext cx="11470820" cy="97313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t>3.2.1. Thiết kế CSDL bằng phương pháp chuẩn hoá 3NF (tt)</a:t>
            </a:r>
            <a:endParaRPr lang="en-US" altLang="en-US" sz="3400" b="1" i="1" dirty="0"/>
          </a:p>
        </p:txBody>
      </p:sp>
    </p:spTree>
    <p:extLst>
      <p:ext uri="{BB962C8B-B14F-4D97-AF65-F5344CB8AC3E}">
        <p14:creationId xmlns:p14="http://schemas.microsoft.com/office/powerpoint/2010/main" val="930611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5BFCC7-9E94-4203-9C6E-70DDC4F9B002}"/>
              </a:ext>
            </a:extLst>
          </p:cNvPr>
          <p:cNvSpPr>
            <a:spLocks noGrp="1"/>
          </p:cNvSpPr>
          <p:nvPr>
            <p:ph idx="1"/>
          </p:nvPr>
        </p:nvSpPr>
        <p:spPr>
          <a:xfrm>
            <a:off x="586154" y="1740266"/>
            <a:ext cx="10767646" cy="4981209"/>
          </a:xfrm>
        </p:spPr>
        <p:txBody>
          <a:bodyPr/>
          <a:lstStyle/>
          <a:p>
            <a:pPr>
              <a:defRPr/>
            </a:pPr>
            <a:r>
              <a:rPr lang="en-US" dirty="0" err="1"/>
              <a:t>Kỹ</a:t>
            </a:r>
            <a:r>
              <a:rPr lang="en-US" dirty="0"/>
              <a:t> </a:t>
            </a:r>
            <a:r>
              <a:rPr lang="en-US" dirty="0" err="1"/>
              <a:t>thuật</a:t>
            </a:r>
            <a:r>
              <a:rPr lang="en-US" dirty="0"/>
              <a:t> </a:t>
            </a:r>
            <a:r>
              <a:rPr lang="en-US" dirty="0" err="1"/>
              <a:t>chuyển</a:t>
            </a:r>
            <a:r>
              <a:rPr lang="en-US" dirty="0"/>
              <a:t> </a:t>
            </a:r>
            <a:r>
              <a:rPr lang="en-US" dirty="0" err="1"/>
              <a:t>lược</a:t>
            </a:r>
            <a:r>
              <a:rPr lang="en-US" dirty="0"/>
              <a:t> </a:t>
            </a:r>
            <a:r>
              <a:rPr lang="en-US" dirty="0" err="1"/>
              <a:t>đồ</a:t>
            </a:r>
            <a:r>
              <a:rPr lang="en-US" dirty="0"/>
              <a:t> </a:t>
            </a:r>
            <a:r>
              <a:rPr lang="en-US" dirty="0" err="1"/>
              <a:t>quan</a:t>
            </a:r>
            <a:r>
              <a:rPr lang="en-US" dirty="0"/>
              <a:t> </a:t>
            </a:r>
            <a:r>
              <a:rPr lang="en-US" dirty="0" err="1"/>
              <a:t>hệ</a:t>
            </a:r>
            <a:r>
              <a:rPr lang="en-US" dirty="0"/>
              <a:t> </a:t>
            </a:r>
            <a:r>
              <a:rPr lang="en-US" dirty="0" err="1"/>
              <a:t>đạt</a:t>
            </a:r>
            <a:r>
              <a:rPr lang="en-US" dirty="0"/>
              <a:t> 3NF sang </a:t>
            </a:r>
            <a:r>
              <a:rPr lang="en-US" dirty="0" err="1"/>
              <a:t>sơ</a:t>
            </a:r>
            <a:r>
              <a:rPr lang="en-US" dirty="0"/>
              <a:t> </a:t>
            </a:r>
            <a:r>
              <a:rPr lang="en-US" dirty="0" err="1"/>
              <a:t>đồ</a:t>
            </a:r>
            <a:r>
              <a:rPr lang="en-US" dirty="0"/>
              <a:t> </a:t>
            </a:r>
            <a:r>
              <a:rPr lang="en-US" dirty="0" err="1"/>
              <a:t>thực</a:t>
            </a:r>
            <a:r>
              <a:rPr lang="en-US" dirty="0"/>
              <a:t> </a:t>
            </a:r>
            <a:r>
              <a:rPr lang="en-US" dirty="0" err="1"/>
              <a:t>thể</a:t>
            </a:r>
            <a:endParaRPr lang="en-US" dirty="0"/>
          </a:p>
          <a:p>
            <a:pPr>
              <a:defRPr/>
            </a:pPr>
            <a:r>
              <a:rPr lang="en-US" dirty="0" err="1"/>
              <a:t>Bước</a:t>
            </a:r>
            <a:r>
              <a:rPr lang="en-US" dirty="0"/>
              <a:t> 1: </a:t>
            </a:r>
            <a:r>
              <a:rPr lang="en-US" dirty="0" err="1"/>
              <a:t>Từ</a:t>
            </a:r>
            <a:r>
              <a:rPr lang="en-US" dirty="0"/>
              <a:t> </a:t>
            </a:r>
            <a:r>
              <a:rPr lang="en-US" dirty="0" err="1"/>
              <a:t>mỗi</a:t>
            </a:r>
            <a:r>
              <a:rPr lang="en-US" dirty="0"/>
              <a:t> </a:t>
            </a:r>
            <a:r>
              <a:rPr lang="en-US" dirty="0" err="1"/>
              <a:t>lược</a:t>
            </a:r>
            <a:r>
              <a:rPr lang="en-US" dirty="0"/>
              <a:t> </a:t>
            </a:r>
            <a:r>
              <a:rPr lang="en-US" dirty="0" err="1"/>
              <a:t>đồ</a:t>
            </a:r>
            <a:r>
              <a:rPr lang="en-US" dirty="0"/>
              <a:t> </a:t>
            </a:r>
            <a:r>
              <a:rPr lang="en-US" dirty="0" err="1"/>
              <a:t>quan</a:t>
            </a:r>
            <a:r>
              <a:rPr lang="en-US" dirty="0"/>
              <a:t> </a:t>
            </a:r>
            <a:r>
              <a:rPr lang="en-US" dirty="0" err="1"/>
              <a:t>hệ</a:t>
            </a:r>
            <a:r>
              <a:rPr lang="en-US" dirty="0"/>
              <a:t>, </a:t>
            </a:r>
            <a:r>
              <a:rPr lang="en-US" dirty="0" err="1"/>
              <a:t>vẽ</a:t>
            </a:r>
            <a:r>
              <a:rPr lang="en-US" dirty="0"/>
              <a:t> </a:t>
            </a:r>
            <a:r>
              <a:rPr lang="en-US" dirty="0" err="1"/>
              <a:t>một</a:t>
            </a:r>
            <a:r>
              <a:rPr lang="en-US" dirty="0"/>
              <a:t> </a:t>
            </a:r>
            <a:r>
              <a:rPr lang="en-US" dirty="0" err="1"/>
              <a:t>hình</a:t>
            </a:r>
            <a:r>
              <a:rPr lang="en-US" dirty="0"/>
              <a:t> </a:t>
            </a:r>
            <a:r>
              <a:rPr lang="en-US" dirty="0" err="1"/>
              <a:t>chữ</a:t>
            </a:r>
            <a:r>
              <a:rPr lang="en-US" dirty="0"/>
              <a:t> </a:t>
            </a:r>
            <a:r>
              <a:rPr lang="en-US" dirty="0" err="1"/>
              <a:t>nhật</a:t>
            </a:r>
            <a:r>
              <a:rPr lang="en-US" dirty="0"/>
              <a:t> bao </a:t>
            </a:r>
            <a:r>
              <a:rPr lang="en-US" dirty="0" err="1"/>
              <a:t>gồm</a:t>
            </a:r>
            <a:r>
              <a:rPr lang="en-US" dirty="0"/>
              <a:t> </a:t>
            </a:r>
            <a:r>
              <a:rPr lang="en-US" dirty="0" err="1"/>
              <a:t>tên</a:t>
            </a:r>
            <a:r>
              <a:rPr lang="en-US" dirty="0"/>
              <a:t> </a:t>
            </a:r>
            <a:r>
              <a:rPr lang="en-US" dirty="0" err="1"/>
              <a:t>lược</a:t>
            </a:r>
            <a:r>
              <a:rPr lang="en-US" dirty="0"/>
              <a:t> </a:t>
            </a:r>
            <a:r>
              <a:rPr lang="en-US" dirty="0" err="1"/>
              <a:t>đồ</a:t>
            </a:r>
            <a:r>
              <a:rPr lang="en-US" dirty="0"/>
              <a:t> </a:t>
            </a:r>
            <a:r>
              <a:rPr lang="en-US" dirty="0" err="1"/>
              <a:t>cùng</a:t>
            </a:r>
            <a:r>
              <a:rPr lang="en-US" dirty="0"/>
              <a:t> </a:t>
            </a:r>
            <a:r>
              <a:rPr lang="en-US" dirty="0" err="1"/>
              <a:t>với</a:t>
            </a:r>
            <a:r>
              <a:rPr lang="en-US" dirty="0"/>
              <a:t> </a:t>
            </a:r>
            <a:r>
              <a:rPr lang="en-US" dirty="0" err="1"/>
              <a:t>các</a:t>
            </a:r>
            <a:r>
              <a:rPr lang="en-US" dirty="0"/>
              <a:t> </a:t>
            </a:r>
            <a:r>
              <a:rPr lang="en-US" dirty="0" err="1"/>
              <a:t>thuộc</a:t>
            </a:r>
            <a:r>
              <a:rPr lang="en-US" dirty="0"/>
              <a:t> </a:t>
            </a:r>
            <a:r>
              <a:rPr lang="en-US" dirty="0" err="1"/>
              <a:t>tính</a:t>
            </a:r>
            <a:r>
              <a:rPr lang="en-US" dirty="0"/>
              <a:t> </a:t>
            </a:r>
            <a:r>
              <a:rPr lang="en-US" dirty="0" err="1"/>
              <a:t>của</a:t>
            </a:r>
            <a:r>
              <a:rPr lang="en-US" dirty="0"/>
              <a:t> </a:t>
            </a:r>
            <a:r>
              <a:rPr lang="en-US" dirty="0" err="1"/>
              <a:t>nó</a:t>
            </a:r>
            <a:r>
              <a:rPr lang="en-US" dirty="0"/>
              <a:t>:</a:t>
            </a:r>
          </a:p>
          <a:p>
            <a:pPr marL="0" indent="0">
              <a:buNone/>
              <a:defRPr/>
            </a:pPr>
            <a:endParaRPr lang="en-US" dirty="0"/>
          </a:p>
        </p:txBody>
      </p:sp>
      <p:sp>
        <p:nvSpPr>
          <p:cNvPr id="9221" name="Slide Number Placeholder 5">
            <a:extLst>
              <a:ext uri="{FF2B5EF4-FFF2-40B4-BE49-F238E27FC236}">
                <a16:creationId xmlns:a16="http://schemas.microsoft.com/office/drawing/2014/main" id="{259E96DA-9CE3-483E-9E19-2FB43E644464}"/>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59EFD90-08B9-41E9-9393-84D0F10CF550}" type="slidenum">
              <a:rPr lang="en-US" altLang="en-US"/>
              <a:pPr/>
              <a:t>155</a:t>
            </a:fld>
            <a:endParaRPr lang="en-US" altLang="en-US"/>
          </a:p>
        </p:txBody>
      </p:sp>
      <p:sp>
        <p:nvSpPr>
          <p:cNvPr id="8" name="Rectangle 7">
            <a:extLst>
              <a:ext uri="{FF2B5EF4-FFF2-40B4-BE49-F238E27FC236}">
                <a16:creationId xmlns:a16="http://schemas.microsoft.com/office/drawing/2014/main" id="{3F462957-DE77-4637-AA98-5D99629E8A33}"/>
              </a:ext>
            </a:extLst>
          </p:cNvPr>
          <p:cNvSpPr/>
          <p:nvPr/>
        </p:nvSpPr>
        <p:spPr>
          <a:xfrm>
            <a:off x="1803309" y="3542252"/>
            <a:ext cx="1439863" cy="154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VATTU</a:t>
            </a:r>
          </a:p>
          <a:p>
            <a:pPr algn="ctr">
              <a:defRPr/>
            </a:pPr>
            <a:endParaRPr lang="en-US" dirty="0"/>
          </a:p>
          <a:p>
            <a:pPr algn="ctr">
              <a:defRPr/>
            </a:pPr>
            <a:r>
              <a:rPr lang="en-US" b="1" i="1" dirty="0" err="1"/>
              <a:t>Mavattu</a:t>
            </a:r>
            <a:endParaRPr lang="en-US" b="1" i="1" dirty="0"/>
          </a:p>
          <a:p>
            <a:pPr algn="ctr">
              <a:defRPr/>
            </a:pPr>
            <a:r>
              <a:rPr lang="en-US" dirty="0" err="1"/>
              <a:t>Donvitinh</a:t>
            </a:r>
            <a:endParaRPr lang="en-US" dirty="0"/>
          </a:p>
          <a:p>
            <a:pPr algn="ctr">
              <a:defRPr/>
            </a:pPr>
            <a:r>
              <a:rPr lang="en-US" dirty="0" err="1"/>
              <a:t>TyleVAT</a:t>
            </a:r>
            <a:endParaRPr lang="en-US" dirty="0"/>
          </a:p>
        </p:txBody>
      </p:sp>
      <p:cxnSp>
        <p:nvCxnSpPr>
          <p:cNvPr id="10" name="Straight Connector 9">
            <a:extLst>
              <a:ext uri="{FF2B5EF4-FFF2-40B4-BE49-F238E27FC236}">
                <a16:creationId xmlns:a16="http://schemas.microsoft.com/office/drawing/2014/main" id="{026EA519-AF0D-4DF1-916C-E9C2859988AD}"/>
              </a:ext>
            </a:extLst>
          </p:cNvPr>
          <p:cNvCxnSpPr/>
          <p:nvPr/>
        </p:nvCxnSpPr>
        <p:spPr>
          <a:xfrm>
            <a:off x="1838234" y="3939127"/>
            <a:ext cx="1368425" cy="0"/>
          </a:xfrm>
          <a:prstGeom prst="line">
            <a:avLst/>
          </a:prstGeom>
        </p:spPr>
        <p:style>
          <a:lnRef idx="1">
            <a:schemeClr val="dk1"/>
          </a:lnRef>
          <a:fillRef idx="0">
            <a:schemeClr val="dk1"/>
          </a:fillRef>
          <a:effectRef idx="0">
            <a:schemeClr val="dk1"/>
          </a:effectRef>
          <a:fontRef idx="minor">
            <a:schemeClr val="tx1"/>
          </a:fontRef>
        </p:style>
      </p:cxnSp>
      <p:sp>
        <p:nvSpPr>
          <p:cNvPr id="11" name="AutoShape 2">
            <a:extLst>
              <a:ext uri="{FF2B5EF4-FFF2-40B4-BE49-F238E27FC236}">
                <a16:creationId xmlns:a16="http://schemas.microsoft.com/office/drawing/2014/main" id="{D4E1508E-3A5B-48D0-B4E3-458AC830D2E9}"/>
              </a:ext>
            </a:extLst>
          </p:cNvPr>
          <p:cNvSpPr txBox="1">
            <a:spLocks noGrp="1" noChangeArrowheads="1"/>
          </p:cNvSpPr>
          <p:nvPr>
            <p:ph type="title"/>
          </p:nvPr>
        </p:nvSpPr>
        <p:spPr>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t>3.2.1. Thiết kế CSDL bằng phương pháp chuẩn hoá 3NF (tt)</a:t>
            </a:r>
            <a:endParaRPr lang="en-US" altLang="en-US" sz="3400" b="1" i="1" dirty="0"/>
          </a:p>
        </p:txBody>
      </p:sp>
    </p:spTree>
    <p:extLst>
      <p:ext uri="{BB962C8B-B14F-4D97-AF65-F5344CB8AC3E}">
        <p14:creationId xmlns:p14="http://schemas.microsoft.com/office/powerpoint/2010/main" val="12128483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CED739-F105-4738-AE25-DBB69CC2A38C}"/>
              </a:ext>
            </a:extLst>
          </p:cNvPr>
          <p:cNvSpPr>
            <a:spLocks noGrp="1"/>
          </p:cNvSpPr>
          <p:nvPr>
            <p:ph idx="1"/>
          </p:nvPr>
        </p:nvSpPr>
        <p:spPr>
          <a:xfrm>
            <a:off x="838200" y="2177279"/>
            <a:ext cx="10767646" cy="4037091"/>
          </a:xfrm>
        </p:spPr>
        <p:txBody>
          <a:bodyPr/>
          <a:lstStyle/>
          <a:p>
            <a:pPr>
              <a:defRPr/>
            </a:pPr>
            <a:r>
              <a:rPr lang="en-US" dirty="0" err="1"/>
              <a:t>Bước</a:t>
            </a:r>
            <a:r>
              <a:rPr lang="en-US" dirty="0"/>
              <a:t> 2: </a:t>
            </a:r>
            <a:r>
              <a:rPr lang="en-US" dirty="0" err="1"/>
              <a:t>Xác</a:t>
            </a:r>
            <a:r>
              <a:rPr lang="en-US" dirty="0"/>
              <a:t> </a:t>
            </a:r>
            <a:r>
              <a:rPr lang="en-US" dirty="0" err="1"/>
              <a:t>định</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giữa</a:t>
            </a:r>
            <a:r>
              <a:rPr lang="en-US" dirty="0"/>
              <a:t> 2 </a:t>
            </a:r>
            <a:r>
              <a:rPr lang="en-US" dirty="0" err="1"/>
              <a:t>thực</a:t>
            </a:r>
            <a:r>
              <a:rPr lang="en-US" dirty="0"/>
              <a:t> </a:t>
            </a:r>
            <a:r>
              <a:rPr lang="en-US" dirty="0" err="1"/>
              <a:t>thể</a:t>
            </a:r>
            <a:endParaRPr lang="en-US" dirty="0"/>
          </a:p>
          <a:p>
            <a:pPr>
              <a:defRPr/>
            </a:pPr>
            <a:endParaRPr lang="en-US" dirty="0"/>
          </a:p>
          <a:p>
            <a:pPr>
              <a:defRPr/>
            </a:pPr>
            <a:endParaRPr lang="en-US" dirty="0"/>
          </a:p>
          <a:p>
            <a:pPr>
              <a:defRPr/>
            </a:pPr>
            <a:endParaRPr lang="en-US" dirty="0"/>
          </a:p>
          <a:p>
            <a:pPr>
              <a:defRPr/>
            </a:pPr>
            <a:endParaRPr lang="en-US" dirty="0"/>
          </a:p>
          <a:p>
            <a:pPr>
              <a:defRPr/>
            </a:pPr>
            <a:r>
              <a:rPr lang="en-US" dirty="0" err="1"/>
              <a:t>Bước</a:t>
            </a:r>
            <a:r>
              <a:rPr lang="en-US" dirty="0"/>
              <a:t> 3: </a:t>
            </a:r>
            <a:r>
              <a:rPr lang="en-US" dirty="0" err="1"/>
              <a:t>Nối</a:t>
            </a:r>
            <a:r>
              <a:rPr lang="en-US" dirty="0"/>
              <a:t> </a:t>
            </a:r>
            <a:r>
              <a:rPr lang="en-US" dirty="0" err="1"/>
              <a:t>giữa</a:t>
            </a:r>
            <a:r>
              <a:rPr lang="en-US" dirty="0"/>
              <a:t> 2 </a:t>
            </a:r>
            <a:r>
              <a:rPr lang="en-US" dirty="0" err="1"/>
              <a:t>thực</a:t>
            </a:r>
            <a:r>
              <a:rPr lang="en-US" dirty="0"/>
              <a:t> </a:t>
            </a:r>
            <a:r>
              <a:rPr lang="en-US" dirty="0" err="1"/>
              <a:t>thể</a:t>
            </a:r>
            <a:endParaRPr lang="en-US" dirty="0"/>
          </a:p>
          <a:p>
            <a:pPr marL="0" indent="0">
              <a:buNone/>
              <a:defRPr/>
            </a:pPr>
            <a:endParaRPr lang="en-US" dirty="0"/>
          </a:p>
        </p:txBody>
      </p:sp>
      <p:sp>
        <p:nvSpPr>
          <p:cNvPr id="10245" name="Slide Number Placeholder 5">
            <a:extLst>
              <a:ext uri="{FF2B5EF4-FFF2-40B4-BE49-F238E27FC236}">
                <a16:creationId xmlns:a16="http://schemas.microsoft.com/office/drawing/2014/main" id="{15955018-6474-47B6-957E-849A8FF198DA}"/>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1F9A9CF-7BB3-467B-AF60-D770975F6FCE}" type="slidenum">
              <a:rPr lang="en-US" altLang="en-US"/>
              <a:pPr/>
              <a:t>156</a:t>
            </a:fld>
            <a:endParaRPr lang="en-US" altLang="en-US"/>
          </a:p>
        </p:txBody>
      </p:sp>
      <p:sp>
        <p:nvSpPr>
          <p:cNvPr id="9" name="Rectangle 8">
            <a:extLst>
              <a:ext uri="{FF2B5EF4-FFF2-40B4-BE49-F238E27FC236}">
                <a16:creationId xmlns:a16="http://schemas.microsoft.com/office/drawing/2014/main" id="{D6C09DEB-433F-46FC-BB06-F9C013032E12}"/>
              </a:ext>
            </a:extLst>
          </p:cNvPr>
          <p:cNvSpPr/>
          <p:nvPr/>
        </p:nvSpPr>
        <p:spPr>
          <a:xfrm>
            <a:off x="3108326" y="2889251"/>
            <a:ext cx="1439863" cy="1547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VATTU</a:t>
            </a:r>
          </a:p>
          <a:p>
            <a:pPr algn="ctr">
              <a:defRPr/>
            </a:pPr>
            <a:endParaRPr lang="en-US" b="1" i="1" dirty="0"/>
          </a:p>
          <a:p>
            <a:pPr algn="ctr">
              <a:defRPr/>
            </a:pPr>
            <a:r>
              <a:rPr lang="en-US" b="1" i="1" dirty="0" err="1"/>
              <a:t>Mavattu</a:t>
            </a:r>
            <a:endParaRPr lang="en-US" b="1" i="1" dirty="0"/>
          </a:p>
          <a:p>
            <a:pPr algn="ctr">
              <a:defRPr/>
            </a:pPr>
            <a:r>
              <a:rPr lang="en-US" dirty="0" err="1"/>
              <a:t>Donvitinh</a:t>
            </a:r>
            <a:endParaRPr lang="en-US" dirty="0"/>
          </a:p>
          <a:p>
            <a:pPr algn="ctr">
              <a:defRPr/>
            </a:pPr>
            <a:r>
              <a:rPr lang="en-US" dirty="0" err="1"/>
              <a:t>TyleVAT</a:t>
            </a:r>
            <a:endParaRPr lang="en-US" dirty="0"/>
          </a:p>
        </p:txBody>
      </p:sp>
      <p:cxnSp>
        <p:nvCxnSpPr>
          <p:cNvPr id="10" name="Straight Connector 9">
            <a:extLst>
              <a:ext uri="{FF2B5EF4-FFF2-40B4-BE49-F238E27FC236}">
                <a16:creationId xmlns:a16="http://schemas.microsoft.com/office/drawing/2014/main" id="{63EBA8C9-BC23-46B9-9E2B-88912427862C}"/>
              </a:ext>
            </a:extLst>
          </p:cNvPr>
          <p:cNvCxnSpPr/>
          <p:nvPr/>
        </p:nvCxnSpPr>
        <p:spPr>
          <a:xfrm>
            <a:off x="3143251" y="3284538"/>
            <a:ext cx="1368425" cy="0"/>
          </a:xfrm>
          <a:prstGeom prst="line">
            <a:avLst/>
          </a:prstGeom>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DE38947A-8DEC-4D65-8FB9-528EB5C0464F}"/>
              </a:ext>
            </a:extLst>
          </p:cNvPr>
          <p:cNvSpPr/>
          <p:nvPr/>
        </p:nvSpPr>
        <p:spPr>
          <a:xfrm>
            <a:off x="6834189" y="2889251"/>
            <a:ext cx="1709737" cy="1763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DONGVATTU</a:t>
            </a:r>
          </a:p>
          <a:p>
            <a:pPr algn="ctr">
              <a:defRPr/>
            </a:pPr>
            <a:endParaRPr lang="en-US" b="1" i="1" dirty="0"/>
          </a:p>
          <a:p>
            <a:pPr algn="ctr">
              <a:defRPr/>
            </a:pPr>
            <a:r>
              <a:rPr lang="en-US" b="1" i="1" dirty="0" err="1"/>
              <a:t>Sophieu</a:t>
            </a:r>
            <a:endParaRPr lang="en-US" b="1" i="1" dirty="0"/>
          </a:p>
          <a:p>
            <a:pPr algn="ctr">
              <a:defRPr/>
            </a:pPr>
            <a:r>
              <a:rPr lang="en-US" b="1" i="1" dirty="0" err="1"/>
              <a:t>Mavattu</a:t>
            </a:r>
            <a:endParaRPr lang="en-US" b="1" i="1" dirty="0"/>
          </a:p>
          <a:p>
            <a:pPr algn="ctr">
              <a:defRPr/>
            </a:pPr>
            <a:r>
              <a:rPr lang="en-US" dirty="0" err="1"/>
              <a:t>Soluong</a:t>
            </a:r>
            <a:endParaRPr lang="en-US" dirty="0"/>
          </a:p>
          <a:p>
            <a:pPr algn="ctr">
              <a:defRPr/>
            </a:pPr>
            <a:r>
              <a:rPr lang="en-US" dirty="0" err="1"/>
              <a:t>Dongia</a:t>
            </a:r>
            <a:endParaRPr lang="en-US" dirty="0"/>
          </a:p>
        </p:txBody>
      </p:sp>
      <p:cxnSp>
        <p:nvCxnSpPr>
          <p:cNvPr id="12" name="Straight Connector 11">
            <a:extLst>
              <a:ext uri="{FF2B5EF4-FFF2-40B4-BE49-F238E27FC236}">
                <a16:creationId xmlns:a16="http://schemas.microsoft.com/office/drawing/2014/main" id="{A9FE434C-3FFE-4E57-879F-AB5BC904BB2D}"/>
              </a:ext>
            </a:extLst>
          </p:cNvPr>
          <p:cNvCxnSpPr/>
          <p:nvPr/>
        </p:nvCxnSpPr>
        <p:spPr>
          <a:xfrm>
            <a:off x="6869114" y="3284538"/>
            <a:ext cx="1368425"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8D806C77-F829-45CE-AD90-2076F6F98DEB}"/>
              </a:ext>
            </a:extLst>
          </p:cNvPr>
          <p:cNvCxnSpPr>
            <a:stCxn id="9" idx="3"/>
          </p:cNvCxnSpPr>
          <p:nvPr/>
        </p:nvCxnSpPr>
        <p:spPr>
          <a:xfrm>
            <a:off x="4548188" y="3662364"/>
            <a:ext cx="2286000" cy="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1756B26-29FC-4556-B5F7-B7F884288F2D}"/>
              </a:ext>
            </a:extLst>
          </p:cNvPr>
          <p:cNvCxnSpPr/>
          <p:nvPr/>
        </p:nvCxnSpPr>
        <p:spPr>
          <a:xfrm flipV="1">
            <a:off x="6527800" y="3465513"/>
            <a:ext cx="306388" cy="215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1BD8D2-7928-41F2-9AC9-66EEBEB555DF}"/>
              </a:ext>
            </a:extLst>
          </p:cNvPr>
          <p:cNvCxnSpPr/>
          <p:nvPr/>
        </p:nvCxnSpPr>
        <p:spPr>
          <a:xfrm>
            <a:off x="6564314" y="3662363"/>
            <a:ext cx="269875" cy="234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9CC8520-6CB9-4E8D-A7BD-AF1A3412E3FB}"/>
              </a:ext>
            </a:extLst>
          </p:cNvPr>
          <p:cNvCxnSpPr/>
          <p:nvPr/>
        </p:nvCxnSpPr>
        <p:spPr>
          <a:xfrm>
            <a:off x="4800600" y="3465513"/>
            <a:ext cx="0" cy="436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766A2DB-4A29-46D6-A4CE-DAE6059B51DB}"/>
              </a:ext>
            </a:extLst>
          </p:cNvPr>
          <p:cNvCxnSpPr/>
          <p:nvPr/>
        </p:nvCxnSpPr>
        <p:spPr>
          <a:xfrm>
            <a:off x="4908550" y="3465513"/>
            <a:ext cx="0" cy="436562"/>
          </a:xfrm>
          <a:prstGeom prst="line">
            <a:avLst/>
          </a:prstGeom>
        </p:spPr>
        <p:style>
          <a:lnRef idx="1">
            <a:schemeClr val="accent1"/>
          </a:lnRef>
          <a:fillRef idx="0">
            <a:schemeClr val="accent1"/>
          </a:fillRef>
          <a:effectRef idx="0">
            <a:schemeClr val="accent1"/>
          </a:effectRef>
          <a:fontRef idx="minor">
            <a:schemeClr val="tx1"/>
          </a:fontRef>
        </p:style>
      </p:cxnSp>
      <p:sp>
        <p:nvSpPr>
          <p:cNvPr id="17" name="AutoShape 2">
            <a:extLst>
              <a:ext uri="{FF2B5EF4-FFF2-40B4-BE49-F238E27FC236}">
                <a16:creationId xmlns:a16="http://schemas.microsoft.com/office/drawing/2014/main" id="{D4E1508E-3A5B-48D0-B4E3-458AC830D2E9}"/>
              </a:ext>
            </a:extLst>
          </p:cNvPr>
          <p:cNvSpPr txBox="1">
            <a:spLocks noGrp="1" noChangeArrowheads="1"/>
          </p:cNvSpPr>
          <p:nvPr>
            <p:ph type="title"/>
          </p:nvPr>
        </p:nvSpPr>
        <p:spPr>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t>3.2.1. Thiết kế CSDL bằng phương pháp chuẩn hoá 3NF (tt)</a:t>
            </a:r>
            <a:endParaRPr lang="en-US" altLang="en-US" sz="3400" b="1" i="1" dirty="0"/>
          </a:p>
        </p:txBody>
      </p:sp>
    </p:spTree>
    <p:extLst>
      <p:ext uri="{BB962C8B-B14F-4D97-AF65-F5344CB8AC3E}">
        <p14:creationId xmlns:p14="http://schemas.microsoft.com/office/powerpoint/2010/main" val="283817231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CEBE5D-8E10-472C-B5BE-E8FB50D28FBE}"/>
              </a:ext>
            </a:extLst>
          </p:cNvPr>
          <p:cNvSpPr>
            <a:spLocks noGrp="1"/>
          </p:cNvSpPr>
          <p:nvPr>
            <p:ph idx="1"/>
          </p:nvPr>
        </p:nvSpPr>
        <p:spPr/>
        <p:txBody>
          <a:bodyPr>
            <a:normAutofit/>
          </a:bodyPr>
          <a:lstStyle/>
          <a:p>
            <a:pPr>
              <a:defRPr/>
            </a:pPr>
            <a:r>
              <a:rPr lang="en-US" dirty="0" err="1"/>
              <a:t>Thiết</a:t>
            </a:r>
            <a:r>
              <a:rPr lang="en-US" dirty="0"/>
              <a:t> </a:t>
            </a:r>
            <a:r>
              <a:rPr lang="en-US" dirty="0" err="1"/>
              <a:t>kế</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vật</a:t>
            </a:r>
            <a:r>
              <a:rPr lang="en-US" dirty="0"/>
              <a:t> </a:t>
            </a:r>
            <a:r>
              <a:rPr lang="en-US" dirty="0" err="1"/>
              <a:t>lý</a:t>
            </a:r>
            <a:endParaRPr lang="en-US" dirty="0"/>
          </a:p>
          <a:p>
            <a:pPr marL="0" indent="0">
              <a:buNone/>
              <a:defRPr/>
            </a:pPr>
            <a:r>
              <a:rPr lang="en-US" dirty="0"/>
              <a:t>- </a:t>
            </a:r>
            <a:r>
              <a:rPr lang="en-US" dirty="0" err="1"/>
              <a:t>Mỗi</a:t>
            </a:r>
            <a:r>
              <a:rPr lang="en-US" dirty="0"/>
              <a:t> </a:t>
            </a:r>
            <a:r>
              <a:rPr lang="en-US" dirty="0" err="1"/>
              <a:t>hình</a:t>
            </a:r>
            <a:r>
              <a:rPr lang="en-US" dirty="0"/>
              <a:t> </a:t>
            </a:r>
            <a:r>
              <a:rPr lang="en-US" dirty="0" err="1"/>
              <a:t>chữ</a:t>
            </a:r>
            <a:r>
              <a:rPr lang="en-US" dirty="0"/>
              <a:t> </a:t>
            </a:r>
            <a:r>
              <a:rPr lang="en-US" dirty="0" err="1"/>
              <a:t>nhật</a:t>
            </a:r>
            <a:r>
              <a:rPr lang="en-US" dirty="0"/>
              <a:t> </a:t>
            </a:r>
            <a:r>
              <a:rPr lang="en-US" dirty="0" err="1"/>
              <a:t>trong</a:t>
            </a:r>
            <a:r>
              <a:rPr lang="en-US" dirty="0"/>
              <a:t> </a:t>
            </a:r>
            <a:r>
              <a:rPr lang="en-US" dirty="0" err="1"/>
              <a:t>mô</a:t>
            </a:r>
            <a:r>
              <a:rPr lang="en-US" dirty="0"/>
              <a:t> </a:t>
            </a:r>
            <a:r>
              <a:rPr lang="en-US" dirty="0" err="1"/>
              <a:t>hình</a:t>
            </a:r>
            <a:r>
              <a:rPr lang="en-US" dirty="0"/>
              <a:t> E-R </a:t>
            </a:r>
            <a:r>
              <a:rPr lang="en-US" dirty="0" err="1"/>
              <a:t>được</a:t>
            </a:r>
            <a:r>
              <a:rPr lang="en-US" dirty="0"/>
              <a:t> </a:t>
            </a:r>
            <a:r>
              <a:rPr lang="en-US" dirty="0" err="1"/>
              <a:t>chuyển</a:t>
            </a:r>
            <a:r>
              <a:rPr lang="en-US" dirty="0"/>
              <a:t> </a:t>
            </a:r>
            <a:r>
              <a:rPr lang="en-US" dirty="0" err="1"/>
              <a:t>thành</a:t>
            </a:r>
            <a:r>
              <a:rPr lang="en-US" dirty="0"/>
              <a:t> 1 </a:t>
            </a:r>
            <a:r>
              <a:rPr lang="en-US" dirty="0" err="1"/>
              <a:t>bảng</a:t>
            </a:r>
            <a:r>
              <a:rPr lang="en-US" dirty="0"/>
              <a:t> </a:t>
            </a:r>
            <a:r>
              <a:rPr lang="en-US" dirty="0" err="1"/>
              <a:t>cấu</a:t>
            </a:r>
            <a:r>
              <a:rPr lang="en-US" dirty="0"/>
              <a:t> </a:t>
            </a:r>
            <a:r>
              <a:rPr lang="en-US" dirty="0" err="1"/>
              <a:t>trúc</a:t>
            </a:r>
            <a:r>
              <a:rPr lang="en-US" dirty="0"/>
              <a:t> </a:t>
            </a:r>
            <a:r>
              <a:rPr lang="en-US" dirty="0" err="1"/>
              <a:t>tệp</a:t>
            </a:r>
            <a:r>
              <a:rPr lang="en-US" dirty="0"/>
              <a:t> </a:t>
            </a:r>
            <a:r>
              <a:rPr lang="en-US" dirty="0" err="1"/>
              <a:t>bao</a:t>
            </a:r>
            <a:r>
              <a:rPr lang="en-US" dirty="0"/>
              <a:t> </a:t>
            </a:r>
            <a:r>
              <a:rPr lang="en-US" dirty="0" err="1"/>
              <a:t>gồm</a:t>
            </a:r>
            <a:r>
              <a:rPr lang="en-US" dirty="0"/>
              <a:t> </a:t>
            </a:r>
            <a:r>
              <a:rPr lang="en-US" dirty="0" err="1"/>
              <a:t>các</a:t>
            </a:r>
            <a:r>
              <a:rPr lang="en-US" dirty="0"/>
              <a:t> </a:t>
            </a:r>
            <a:r>
              <a:rPr lang="en-US" dirty="0" err="1"/>
              <a:t>cột</a:t>
            </a:r>
            <a:r>
              <a:rPr lang="en-US" dirty="0"/>
              <a:t> </a:t>
            </a:r>
            <a:r>
              <a:rPr lang="en-US" dirty="0" err="1"/>
              <a:t>chính</a:t>
            </a:r>
            <a:r>
              <a:rPr lang="en-US" dirty="0"/>
              <a:t> </a:t>
            </a:r>
            <a:r>
              <a:rPr lang="en-US" dirty="0" err="1"/>
              <a:t>như</a:t>
            </a:r>
            <a:r>
              <a:rPr lang="en-US" dirty="0"/>
              <a:t> </a:t>
            </a:r>
            <a:r>
              <a:rPr lang="en-US" dirty="0" err="1"/>
              <a:t>tên</a:t>
            </a:r>
            <a:r>
              <a:rPr lang="en-US" dirty="0"/>
              <a:t> </a:t>
            </a:r>
            <a:r>
              <a:rPr lang="en-US" dirty="0" err="1"/>
              <a:t>trường</a:t>
            </a:r>
            <a:r>
              <a:rPr lang="en-US" dirty="0"/>
              <a:t>, </a:t>
            </a:r>
            <a:r>
              <a:rPr lang="en-US" dirty="0" err="1"/>
              <a:t>kiểu</a:t>
            </a:r>
            <a:r>
              <a:rPr lang="en-US" dirty="0"/>
              <a:t> </a:t>
            </a:r>
            <a:r>
              <a:rPr lang="en-US" dirty="0" err="1"/>
              <a:t>dữ</a:t>
            </a:r>
            <a:r>
              <a:rPr lang="en-US" dirty="0"/>
              <a:t> </a:t>
            </a:r>
            <a:r>
              <a:rPr lang="en-US" dirty="0" err="1"/>
              <a:t>liệu</a:t>
            </a:r>
            <a:r>
              <a:rPr lang="en-US" dirty="0"/>
              <a:t>, </a:t>
            </a:r>
            <a:r>
              <a:rPr lang="en-US" dirty="0" err="1"/>
              <a:t>kích</a:t>
            </a:r>
            <a:r>
              <a:rPr lang="en-US" dirty="0"/>
              <a:t> </a:t>
            </a:r>
            <a:r>
              <a:rPr lang="en-US" dirty="0" err="1"/>
              <a:t>cỡ</a:t>
            </a:r>
            <a:r>
              <a:rPr lang="en-US" dirty="0"/>
              <a:t> </a:t>
            </a:r>
            <a:r>
              <a:rPr lang="en-US" dirty="0" err="1"/>
              <a:t>tối</a:t>
            </a:r>
            <a:r>
              <a:rPr lang="en-US" dirty="0"/>
              <a:t> </a:t>
            </a:r>
            <a:r>
              <a:rPr lang="en-US" dirty="0" err="1"/>
              <a:t>đa</a:t>
            </a:r>
            <a:r>
              <a:rPr lang="en-US" dirty="0"/>
              <a:t>, </a:t>
            </a:r>
            <a:r>
              <a:rPr lang="en-US" dirty="0" err="1"/>
              <a:t>khuôn</a:t>
            </a:r>
            <a:r>
              <a:rPr lang="en-US" dirty="0"/>
              <a:t> </a:t>
            </a:r>
            <a:r>
              <a:rPr lang="en-US" dirty="0" err="1"/>
              <a:t>dạng</a:t>
            </a:r>
            <a:r>
              <a:rPr lang="en-US" dirty="0"/>
              <a:t>, rang </a:t>
            </a:r>
            <a:r>
              <a:rPr lang="en-US" dirty="0" err="1"/>
              <a:t>buộc</a:t>
            </a:r>
            <a:r>
              <a:rPr lang="en-US" dirty="0"/>
              <a:t>, </a:t>
            </a:r>
            <a:r>
              <a:rPr lang="en-US" dirty="0" err="1"/>
              <a:t>mô</a:t>
            </a:r>
            <a:r>
              <a:rPr lang="en-US" dirty="0"/>
              <a:t> </a:t>
            </a:r>
            <a:r>
              <a:rPr lang="en-US" dirty="0" err="1"/>
              <a:t>tả</a:t>
            </a:r>
            <a:r>
              <a:rPr lang="en-US" dirty="0"/>
              <a:t> </a:t>
            </a:r>
            <a:r>
              <a:rPr lang="en-US" dirty="0" err="1"/>
              <a:t>và</a:t>
            </a:r>
            <a:r>
              <a:rPr lang="en-US" dirty="0"/>
              <a:t> </a:t>
            </a:r>
            <a:r>
              <a:rPr lang="en-US" dirty="0" err="1"/>
              <a:t>cuối</a:t>
            </a:r>
            <a:r>
              <a:rPr lang="en-US" dirty="0"/>
              <a:t> </a:t>
            </a:r>
            <a:r>
              <a:rPr lang="en-US" dirty="0" err="1"/>
              <a:t>cùng</a:t>
            </a:r>
            <a:r>
              <a:rPr lang="en-US" dirty="0"/>
              <a:t> </a:t>
            </a:r>
            <a:r>
              <a:rPr lang="en-US" dirty="0" err="1"/>
              <a:t>sẽ</a:t>
            </a:r>
            <a:r>
              <a:rPr lang="en-US" dirty="0"/>
              <a:t> </a:t>
            </a:r>
            <a:r>
              <a:rPr lang="en-US" dirty="0" err="1"/>
              <a:t>thu</a:t>
            </a:r>
            <a:r>
              <a:rPr lang="en-US" dirty="0"/>
              <a:t> </a:t>
            </a:r>
            <a:r>
              <a:rPr lang="en-US" dirty="0" err="1"/>
              <a:t>được</a:t>
            </a:r>
            <a:r>
              <a:rPr lang="en-US" dirty="0"/>
              <a:t> 1 CSDL </a:t>
            </a:r>
            <a:r>
              <a:rPr lang="en-US" dirty="0" err="1"/>
              <a:t>cho</a:t>
            </a:r>
            <a:r>
              <a:rPr lang="en-US" dirty="0"/>
              <a:t> </a:t>
            </a:r>
            <a:r>
              <a:rPr lang="en-US" dirty="0" err="1"/>
              <a:t>bài</a:t>
            </a:r>
            <a:r>
              <a:rPr lang="en-US" dirty="0"/>
              <a:t> </a:t>
            </a:r>
            <a:r>
              <a:rPr lang="en-US" dirty="0" err="1"/>
              <a:t>toán</a:t>
            </a:r>
            <a:endParaRPr lang="en-US" dirty="0"/>
          </a:p>
        </p:txBody>
      </p:sp>
      <p:sp>
        <p:nvSpPr>
          <p:cNvPr id="11269" name="Slide Number Placeholder 5">
            <a:extLst>
              <a:ext uri="{FF2B5EF4-FFF2-40B4-BE49-F238E27FC236}">
                <a16:creationId xmlns:a16="http://schemas.microsoft.com/office/drawing/2014/main" id="{DC17306C-BFCE-404D-83E8-8899398CBAC2}"/>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8D52B32-10F4-4982-9AC1-7A2932772A76}" type="slidenum">
              <a:rPr lang="en-US" altLang="en-US"/>
              <a:pPr/>
              <a:t>157</a:t>
            </a:fld>
            <a:endParaRPr lang="en-US" altLang="en-US"/>
          </a:p>
        </p:txBody>
      </p:sp>
      <p:graphicFrame>
        <p:nvGraphicFramePr>
          <p:cNvPr id="13" name="Table 12">
            <a:extLst>
              <a:ext uri="{FF2B5EF4-FFF2-40B4-BE49-F238E27FC236}">
                <a16:creationId xmlns:a16="http://schemas.microsoft.com/office/drawing/2014/main" id="{7638784D-C660-4042-8AE7-8606C10E376E}"/>
              </a:ext>
            </a:extLst>
          </p:cNvPr>
          <p:cNvGraphicFramePr>
            <a:graphicFrameLocks noGrp="1"/>
          </p:cNvGraphicFramePr>
          <p:nvPr>
            <p:extLst>
              <p:ext uri="{D42A27DB-BD31-4B8C-83A1-F6EECF244321}">
                <p14:modId xmlns:p14="http://schemas.microsoft.com/office/powerpoint/2010/main" val="1599363605"/>
              </p:ext>
            </p:extLst>
          </p:nvPr>
        </p:nvGraphicFramePr>
        <p:xfrm>
          <a:off x="1916144" y="3882609"/>
          <a:ext cx="8064500" cy="2011680"/>
        </p:xfrm>
        <a:graphic>
          <a:graphicData uri="http://schemas.openxmlformats.org/drawingml/2006/table">
            <a:tbl>
              <a:tblPr firstRow="1" bandRow="1">
                <a:tableStyleId>{5C22544A-7EE6-4342-B048-85BDC9FD1C3A}</a:tableStyleId>
              </a:tblPr>
              <a:tblGrid>
                <a:gridCol w="1260148">
                  <a:extLst>
                    <a:ext uri="{9D8B030D-6E8A-4147-A177-3AD203B41FA5}">
                      <a16:colId xmlns:a16="http://schemas.microsoft.com/office/drawing/2014/main" val="20000"/>
                    </a:ext>
                  </a:extLst>
                </a:gridCol>
                <a:gridCol w="1440169">
                  <a:extLst>
                    <a:ext uri="{9D8B030D-6E8A-4147-A177-3AD203B41FA5}">
                      <a16:colId xmlns:a16="http://schemas.microsoft.com/office/drawing/2014/main" val="20001"/>
                    </a:ext>
                  </a:extLst>
                </a:gridCol>
                <a:gridCol w="1044123">
                  <a:extLst>
                    <a:ext uri="{9D8B030D-6E8A-4147-A177-3AD203B41FA5}">
                      <a16:colId xmlns:a16="http://schemas.microsoft.com/office/drawing/2014/main" val="20002"/>
                    </a:ext>
                  </a:extLst>
                </a:gridCol>
                <a:gridCol w="1631893">
                  <a:extLst>
                    <a:ext uri="{9D8B030D-6E8A-4147-A177-3AD203B41FA5}">
                      <a16:colId xmlns:a16="http://schemas.microsoft.com/office/drawing/2014/main" val="20003"/>
                    </a:ext>
                  </a:extLst>
                </a:gridCol>
                <a:gridCol w="1440117">
                  <a:extLst>
                    <a:ext uri="{9D8B030D-6E8A-4147-A177-3AD203B41FA5}">
                      <a16:colId xmlns:a16="http://schemas.microsoft.com/office/drawing/2014/main" val="20004"/>
                    </a:ext>
                  </a:extLst>
                </a:gridCol>
                <a:gridCol w="1248050">
                  <a:extLst>
                    <a:ext uri="{9D8B030D-6E8A-4147-A177-3AD203B41FA5}">
                      <a16:colId xmlns:a16="http://schemas.microsoft.com/office/drawing/2014/main" val="20005"/>
                    </a:ext>
                  </a:extLst>
                </a:gridCol>
              </a:tblGrid>
              <a:tr h="370840">
                <a:tc>
                  <a:txBody>
                    <a:bodyPr/>
                    <a:lstStyle/>
                    <a:p>
                      <a:r>
                        <a:rPr lang="en-US" sz="2000" dirty="0" err="1"/>
                        <a:t>Tên</a:t>
                      </a:r>
                      <a:r>
                        <a:rPr lang="en-US" sz="2000" baseline="0" dirty="0"/>
                        <a:t> </a:t>
                      </a:r>
                      <a:r>
                        <a:rPr lang="en-US" sz="2000" baseline="0" dirty="0" err="1"/>
                        <a:t>trường</a:t>
                      </a:r>
                      <a:endParaRPr lang="en-US" sz="2000" dirty="0"/>
                    </a:p>
                  </a:txBody>
                  <a:tcPr marL="91441" marR="91441"/>
                </a:tc>
                <a:tc>
                  <a:txBody>
                    <a:bodyPr/>
                    <a:lstStyle/>
                    <a:p>
                      <a:r>
                        <a:rPr lang="en-US" sz="2000" dirty="0" err="1"/>
                        <a:t>Kiểu</a:t>
                      </a:r>
                      <a:r>
                        <a:rPr lang="en-US" sz="2000" baseline="0" dirty="0"/>
                        <a:t> DL</a:t>
                      </a:r>
                      <a:endParaRPr lang="en-US" sz="2000" dirty="0"/>
                    </a:p>
                  </a:txBody>
                  <a:tcPr marL="91441" marR="91441"/>
                </a:tc>
                <a:tc>
                  <a:txBody>
                    <a:bodyPr/>
                    <a:lstStyle/>
                    <a:p>
                      <a:r>
                        <a:rPr lang="en-US" sz="2000" dirty="0" err="1"/>
                        <a:t>Cỡ</a:t>
                      </a:r>
                      <a:r>
                        <a:rPr lang="en-US" sz="2000" baseline="0" dirty="0"/>
                        <a:t> DL</a:t>
                      </a:r>
                      <a:endParaRPr lang="en-US" sz="2000" dirty="0"/>
                    </a:p>
                  </a:txBody>
                  <a:tcPr marL="91441" marR="91441"/>
                </a:tc>
                <a:tc>
                  <a:txBody>
                    <a:bodyPr/>
                    <a:lstStyle/>
                    <a:p>
                      <a:r>
                        <a:rPr lang="en-US" sz="2000" dirty="0" err="1"/>
                        <a:t>Khuôn</a:t>
                      </a:r>
                      <a:r>
                        <a:rPr lang="en-US" sz="2000" baseline="0" dirty="0"/>
                        <a:t> </a:t>
                      </a:r>
                      <a:r>
                        <a:rPr lang="en-US" sz="2000" baseline="0" dirty="0" err="1"/>
                        <a:t>dạng</a:t>
                      </a:r>
                      <a:endParaRPr lang="en-US" sz="2000" dirty="0"/>
                    </a:p>
                  </a:txBody>
                  <a:tcPr marL="91441" marR="91441"/>
                </a:tc>
                <a:tc>
                  <a:txBody>
                    <a:bodyPr/>
                    <a:lstStyle/>
                    <a:p>
                      <a:r>
                        <a:rPr lang="en-US" sz="2000" dirty="0" err="1"/>
                        <a:t>Ràng</a:t>
                      </a:r>
                      <a:r>
                        <a:rPr lang="en-US" sz="2000" baseline="0" dirty="0"/>
                        <a:t> </a:t>
                      </a:r>
                      <a:r>
                        <a:rPr lang="en-US" sz="2000" baseline="0" dirty="0" err="1"/>
                        <a:t>buộc</a:t>
                      </a:r>
                      <a:endParaRPr lang="en-US" sz="2000" dirty="0"/>
                    </a:p>
                  </a:txBody>
                  <a:tcPr marL="91441" marR="91441"/>
                </a:tc>
                <a:tc>
                  <a:txBody>
                    <a:bodyPr/>
                    <a:lstStyle/>
                    <a:p>
                      <a:r>
                        <a:rPr lang="en-US" sz="2000" dirty="0" err="1"/>
                        <a:t>Diễn</a:t>
                      </a:r>
                      <a:r>
                        <a:rPr lang="en-US" sz="2000" baseline="0" dirty="0"/>
                        <a:t> </a:t>
                      </a:r>
                      <a:r>
                        <a:rPr lang="en-US" sz="2000" baseline="0" dirty="0" err="1"/>
                        <a:t>giải</a:t>
                      </a:r>
                      <a:endParaRPr lang="en-US" sz="2000" dirty="0"/>
                    </a:p>
                  </a:txBody>
                  <a:tcPr marL="91441" marR="91441"/>
                </a:tc>
                <a:extLst>
                  <a:ext uri="{0D108BD9-81ED-4DB2-BD59-A6C34878D82A}">
                    <a16:rowId xmlns:a16="http://schemas.microsoft.com/office/drawing/2014/main" val="10000"/>
                  </a:ext>
                </a:extLst>
              </a:tr>
              <a:tr h="370840">
                <a:tc>
                  <a:txBody>
                    <a:bodyPr/>
                    <a:lstStyle/>
                    <a:p>
                      <a:r>
                        <a:rPr lang="en-US" sz="2000" dirty="0" err="1"/>
                        <a:t>So_don</a:t>
                      </a:r>
                      <a:endParaRPr lang="en-US" sz="2000" dirty="0"/>
                    </a:p>
                    <a:p>
                      <a:r>
                        <a:rPr lang="en-US" sz="2000" dirty="0" err="1"/>
                        <a:t>Ma_khach</a:t>
                      </a:r>
                      <a:endParaRPr lang="en-US" sz="2000" dirty="0"/>
                    </a:p>
                    <a:p>
                      <a:r>
                        <a:rPr lang="en-US" sz="2000" dirty="0" err="1"/>
                        <a:t>Ngay_dat</a:t>
                      </a:r>
                      <a:endParaRPr lang="en-US" sz="2000" dirty="0"/>
                    </a:p>
                  </a:txBody>
                  <a:tcPr marL="91441" marR="91441"/>
                </a:tc>
                <a:tc>
                  <a:txBody>
                    <a:bodyPr/>
                    <a:lstStyle/>
                    <a:p>
                      <a:r>
                        <a:rPr lang="en-US" sz="2000" dirty="0" err="1"/>
                        <a:t>Ký</a:t>
                      </a:r>
                      <a:r>
                        <a:rPr lang="en-US" sz="2000" baseline="0" dirty="0"/>
                        <a:t> </a:t>
                      </a:r>
                      <a:r>
                        <a:rPr lang="en-US" sz="2000" baseline="0" dirty="0" err="1"/>
                        <a:t>tự</a:t>
                      </a:r>
                      <a:endParaRPr lang="en-US" sz="2000" baseline="0" dirty="0"/>
                    </a:p>
                    <a:p>
                      <a:r>
                        <a:rPr lang="en-US" sz="2000" dirty="0" err="1"/>
                        <a:t>Ký</a:t>
                      </a:r>
                      <a:r>
                        <a:rPr lang="en-US" sz="2000" baseline="0" dirty="0"/>
                        <a:t> </a:t>
                      </a:r>
                      <a:r>
                        <a:rPr lang="en-US" sz="2000" baseline="0" dirty="0" err="1"/>
                        <a:t>tự</a:t>
                      </a:r>
                      <a:endParaRPr lang="en-US" sz="2000" baseline="0" dirty="0"/>
                    </a:p>
                    <a:p>
                      <a:r>
                        <a:rPr lang="en-US" sz="2000" baseline="0" dirty="0" err="1"/>
                        <a:t>Ngày</a:t>
                      </a:r>
                      <a:r>
                        <a:rPr lang="en-US" sz="2000" baseline="0" dirty="0"/>
                        <a:t> </a:t>
                      </a:r>
                      <a:r>
                        <a:rPr lang="en-US" sz="2000" baseline="0" dirty="0" err="1"/>
                        <a:t>tháng</a:t>
                      </a:r>
                      <a:endParaRPr lang="en-US" sz="2000" dirty="0"/>
                    </a:p>
                  </a:txBody>
                  <a:tcPr marL="91441" marR="91441"/>
                </a:tc>
                <a:tc>
                  <a:txBody>
                    <a:bodyPr/>
                    <a:lstStyle/>
                    <a:p>
                      <a:r>
                        <a:rPr lang="en-US" sz="2000" dirty="0"/>
                        <a:t>6</a:t>
                      </a:r>
                    </a:p>
                    <a:p>
                      <a:r>
                        <a:rPr lang="en-US" sz="2000" dirty="0"/>
                        <a:t>15</a:t>
                      </a:r>
                    </a:p>
                    <a:p>
                      <a:r>
                        <a:rPr lang="en-US" sz="2000" dirty="0"/>
                        <a:t>8</a:t>
                      </a:r>
                    </a:p>
                  </a:txBody>
                  <a:tcPr marL="91441" marR="91441"/>
                </a:tc>
                <a:tc>
                  <a:txBody>
                    <a:bodyPr/>
                    <a:lstStyle/>
                    <a:p>
                      <a:r>
                        <a:rPr lang="en-US" sz="2000" dirty="0" err="1"/>
                        <a:t>Chữ</a:t>
                      </a:r>
                      <a:r>
                        <a:rPr lang="en-US" sz="2000" dirty="0"/>
                        <a:t> </a:t>
                      </a:r>
                      <a:r>
                        <a:rPr lang="en-US" sz="2000" dirty="0" err="1"/>
                        <a:t>hoa+số</a:t>
                      </a:r>
                      <a:endParaRPr lang="en-US" sz="20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a:t>Chữ</a:t>
                      </a:r>
                      <a:r>
                        <a:rPr lang="en-US" sz="2000" dirty="0"/>
                        <a:t> </a:t>
                      </a:r>
                      <a:r>
                        <a:rPr lang="en-US" sz="2000" dirty="0" err="1"/>
                        <a:t>hoa+số</a:t>
                      </a:r>
                      <a:endParaRPr lang="en-US" sz="2000" dirty="0"/>
                    </a:p>
                    <a:p>
                      <a:r>
                        <a:rPr lang="en-US" sz="2000" dirty="0" err="1"/>
                        <a:t>Dd</a:t>
                      </a:r>
                      <a:r>
                        <a:rPr lang="en-US" sz="2000" dirty="0"/>
                        <a:t>/mm/</a:t>
                      </a:r>
                      <a:r>
                        <a:rPr lang="en-US" sz="2000" dirty="0" err="1"/>
                        <a:t>yy</a:t>
                      </a:r>
                      <a:endParaRPr lang="en-US" sz="2000" dirty="0"/>
                    </a:p>
                  </a:txBody>
                  <a:tcPr marL="91441" marR="91441"/>
                </a:tc>
                <a:tc>
                  <a:txBody>
                    <a:bodyPr/>
                    <a:lstStyle/>
                    <a:p>
                      <a:r>
                        <a:rPr lang="en-US" sz="2000" dirty="0" err="1"/>
                        <a:t>Khoá</a:t>
                      </a:r>
                      <a:r>
                        <a:rPr lang="en-US" sz="2000" baseline="0" dirty="0"/>
                        <a:t> </a:t>
                      </a:r>
                      <a:r>
                        <a:rPr lang="en-US" sz="2000" baseline="0" dirty="0" err="1"/>
                        <a:t>chính</a:t>
                      </a:r>
                      <a:endParaRPr lang="en-US" sz="2000" baseline="0" dirty="0"/>
                    </a:p>
                    <a:p>
                      <a:r>
                        <a:rPr lang="en-US" sz="2000" baseline="0" dirty="0" err="1"/>
                        <a:t>Khoá</a:t>
                      </a:r>
                      <a:r>
                        <a:rPr lang="en-US" sz="2000" baseline="0" dirty="0"/>
                        <a:t> </a:t>
                      </a:r>
                      <a:r>
                        <a:rPr lang="en-US" sz="2000" baseline="0" dirty="0" err="1"/>
                        <a:t>ngoại</a:t>
                      </a:r>
                      <a:endParaRPr lang="en-US" sz="2000" baseline="0" dirty="0"/>
                    </a:p>
                    <a:p>
                      <a:endParaRPr lang="en-US" sz="2000" dirty="0"/>
                    </a:p>
                  </a:txBody>
                  <a:tcPr marL="91441" marR="91441"/>
                </a:tc>
                <a:tc>
                  <a:txBody>
                    <a:bodyPr/>
                    <a:lstStyle/>
                    <a:p>
                      <a:r>
                        <a:rPr lang="en-US" sz="2000" dirty="0" err="1"/>
                        <a:t>Tham</a:t>
                      </a:r>
                      <a:r>
                        <a:rPr lang="en-US" sz="2000" dirty="0"/>
                        <a:t> </a:t>
                      </a:r>
                      <a:r>
                        <a:rPr lang="en-US" sz="2000" dirty="0" err="1"/>
                        <a:t>chiếu</a:t>
                      </a:r>
                      <a:r>
                        <a:rPr lang="en-US" sz="2000" baseline="0" dirty="0"/>
                        <a:t> </a:t>
                      </a:r>
                      <a:r>
                        <a:rPr lang="en-US" sz="2000" baseline="0" dirty="0" err="1"/>
                        <a:t>đến</a:t>
                      </a:r>
                      <a:r>
                        <a:rPr lang="en-US" sz="2000" baseline="0" dirty="0"/>
                        <a:t> </a:t>
                      </a:r>
                      <a:r>
                        <a:rPr lang="en-US" sz="2000" baseline="0" dirty="0" err="1"/>
                        <a:t>bảng</a:t>
                      </a:r>
                      <a:r>
                        <a:rPr lang="en-US" sz="2000" baseline="0" dirty="0"/>
                        <a:t> </a:t>
                      </a:r>
                      <a:r>
                        <a:rPr lang="en-US" sz="2000" baseline="0" dirty="0" err="1"/>
                        <a:t>khách</a:t>
                      </a:r>
                      <a:endParaRPr lang="en-US" sz="2000" dirty="0"/>
                    </a:p>
                  </a:txBody>
                  <a:tcPr marL="91441" marR="91441"/>
                </a:tc>
                <a:extLst>
                  <a:ext uri="{0D108BD9-81ED-4DB2-BD59-A6C34878D82A}">
                    <a16:rowId xmlns:a16="http://schemas.microsoft.com/office/drawing/2014/main" val="10001"/>
                  </a:ext>
                </a:extLst>
              </a:tr>
            </a:tbl>
          </a:graphicData>
        </a:graphic>
      </p:graphicFrame>
      <p:sp>
        <p:nvSpPr>
          <p:cNvPr id="9" name="AutoShape 2">
            <a:extLst>
              <a:ext uri="{FF2B5EF4-FFF2-40B4-BE49-F238E27FC236}">
                <a16:creationId xmlns:a16="http://schemas.microsoft.com/office/drawing/2014/main" id="{D4E1508E-3A5B-48D0-B4E3-458AC830D2E9}"/>
              </a:ext>
            </a:extLst>
          </p:cNvPr>
          <p:cNvSpPr txBox="1">
            <a:spLocks noGrp="1" noChangeArrowheads="1"/>
          </p:cNvSpPr>
          <p:nvPr>
            <p:ph type="title"/>
          </p:nvPr>
        </p:nvSpPr>
        <p:spPr>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t>3.2.1. Thiết kế CSDL bằng phương pháp chuẩn hoá 3NF (tt)</a:t>
            </a:r>
            <a:endParaRPr lang="en-US" altLang="en-US" sz="3400" b="1" i="1" dirty="0"/>
          </a:p>
        </p:txBody>
      </p:sp>
    </p:spTree>
    <p:extLst>
      <p:ext uri="{BB962C8B-B14F-4D97-AF65-F5344CB8AC3E}">
        <p14:creationId xmlns:p14="http://schemas.microsoft.com/office/powerpoint/2010/main" val="38835697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12292" name="Slide Number Placeholder 5">
            <a:extLst>
              <a:ext uri="{FF2B5EF4-FFF2-40B4-BE49-F238E27FC236}">
                <a16:creationId xmlns:a16="http://schemas.microsoft.com/office/drawing/2014/main" id="{F4BEAD4C-BC82-43C8-B776-65EBB86D1F5B}"/>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lr>
                <a:schemeClr val="tx1"/>
              </a:buClr>
              <a:buSzPct val="6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lnSpc>
                <a:spcPct val="115000"/>
              </a:lnSpc>
              <a:spcBef>
                <a:spcPct val="20000"/>
              </a:spcBef>
              <a:buClr>
                <a:schemeClr val="tx1"/>
              </a:buClr>
              <a:buSzPct val="75000"/>
              <a:buChar char="–"/>
              <a:defRPr sz="2400">
                <a:solidFill>
                  <a:schemeClr val="tx1"/>
                </a:solidFill>
                <a:latin typeface="Arial" panose="020B0604020202020204" pitchFamily="34" charset="0"/>
                <a:cs typeface="Arial" panose="020B0604020202020204" pitchFamily="34" charset="0"/>
              </a:defRPr>
            </a:lvl2pPr>
            <a:lvl3pPr marL="1143000" indent="-228600">
              <a:lnSpc>
                <a:spcPct val="115000"/>
              </a:lnSpc>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3pPr>
            <a:lvl4pPr marL="1600200" indent="-228600">
              <a:lnSpc>
                <a:spcPct val="115000"/>
              </a:lnSpc>
              <a:spcBef>
                <a:spcPct val="20000"/>
              </a:spcBef>
              <a:buClr>
                <a:schemeClr val="tx1"/>
              </a:buClr>
              <a:buSzPct val="80000"/>
              <a:buChar char="–"/>
              <a:defRPr sz="2000">
                <a:solidFill>
                  <a:schemeClr val="tx1"/>
                </a:solidFill>
                <a:latin typeface="Arial" panose="020B0604020202020204" pitchFamily="34" charset="0"/>
                <a:cs typeface="Arial" panose="020B0604020202020204" pitchFamily="34" charset="0"/>
              </a:defRPr>
            </a:lvl4pPr>
            <a:lvl5pPr marL="2057400" indent="-228600">
              <a:lnSpc>
                <a:spcPct val="115000"/>
              </a:lnSpc>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buClrTx/>
              <a:buSzTx/>
              <a:buFontTx/>
              <a:buNone/>
            </a:pPr>
            <a:fld id="{35AA03E7-0070-42BC-A5F8-B894E2101600}" type="slidenum">
              <a:rPr lang="en-US" altLang="en-US" sz="2000"/>
              <a:pPr>
                <a:lnSpc>
                  <a:spcPct val="100000"/>
                </a:lnSpc>
                <a:spcBef>
                  <a:spcPct val="0"/>
                </a:spcBef>
                <a:buClrTx/>
                <a:buSzTx/>
                <a:buFontTx/>
                <a:buNone/>
              </a:pPr>
              <a:t>158</a:t>
            </a:fld>
            <a:endParaRPr lang="en-US" altLang="en-US" sz="2000"/>
          </a:p>
        </p:txBody>
      </p:sp>
      <p:sp>
        <p:nvSpPr>
          <p:cNvPr id="12293" name="AutoShape 2">
            <a:extLst>
              <a:ext uri="{FF2B5EF4-FFF2-40B4-BE49-F238E27FC236}">
                <a16:creationId xmlns:a16="http://schemas.microsoft.com/office/drawing/2014/main" id="{D855FBE7-A588-4A8D-A68D-DA18F5A121D9}"/>
              </a:ext>
            </a:extLst>
          </p:cNvPr>
          <p:cNvSpPr>
            <a:spLocks noGrp="1" noChangeArrowheads="1"/>
          </p:cNvSpPr>
          <p:nvPr>
            <p:ph type="title"/>
          </p:nvPr>
        </p:nvSpPr>
        <p:spPr/>
        <p:txBody>
          <a:bodyPr/>
          <a:lstStyle/>
          <a:p>
            <a:pPr eaLnBrk="1" hangingPunct="1"/>
            <a:r>
              <a:rPr lang="en-US" altLang="en-US" sz="3400" b="1" i="1"/>
              <a:t>3.2.</a:t>
            </a:r>
            <a:r>
              <a:rPr lang="en-US" altLang="en-US" sz="2800" b="1" i="1"/>
              <a:t>2</a:t>
            </a:r>
            <a:r>
              <a:rPr lang="en-US" altLang="en-US" sz="3400" b="1" i="1"/>
              <a:t>. Thiết kế tổng thể</a:t>
            </a:r>
          </a:p>
        </p:txBody>
      </p:sp>
      <p:sp>
        <p:nvSpPr>
          <p:cNvPr id="12294" name="Rectangle 3">
            <a:extLst>
              <a:ext uri="{FF2B5EF4-FFF2-40B4-BE49-F238E27FC236}">
                <a16:creationId xmlns:a16="http://schemas.microsoft.com/office/drawing/2014/main" id="{D9FA6A81-737B-48B2-842D-3C3EEA70B663}"/>
              </a:ext>
            </a:extLst>
          </p:cNvPr>
          <p:cNvSpPr>
            <a:spLocks noGrp="1" noChangeArrowheads="1"/>
          </p:cNvSpPr>
          <p:nvPr>
            <p:ph type="body" idx="1"/>
          </p:nvPr>
        </p:nvSpPr>
        <p:spPr/>
        <p:txBody>
          <a:bodyPr>
            <a:normAutofit/>
          </a:bodyPr>
          <a:lstStyle/>
          <a:p>
            <a:pPr eaLnBrk="1" hangingPunct="1">
              <a:lnSpc>
                <a:spcPct val="150000"/>
              </a:lnSpc>
              <a:buFont typeface="Wingdings" panose="05000000000000000000" pitchFamily="2" charset="2"/>
              <a:buNone/>
            </a:pPr>
            <a:r>
              <a:rPr lang="en-US" altLang="en-US" b="1"/>
              <a:t>a. Phân định hệ thống MT và hệ thống thủ công</a:t>
            </a:r>
            <a:endParaRPr lang="en-US" altLang="en-US"/>
          </a:p>
          <a:p>
            <a:pPr eaLnBrk="1" hangingPunct="1">
              <a:lnSpc>
                <a:spcPct val="150000"/>
              </a:lnSpc>
            </a:pPr>
            <a:r>
              <a:rPr lang="en-US" altLang="en-US"/>
              <a:t>BLD ở một mức nào đó + ranh giới giữa MT và thủ công</a:t>
            </a:r>
          </a:p>
          <a:p>
            <a:pPr eaLnBrk="1" hangingPunct="1">
              <a:lnSpc>
                <a:spcPct val="150000"/>
              </a:lnSpc>
            </a:pPr>
            <a:r>
              <a:rPr lang="en-US" altLang="en-US"/>
              <a:t>Đối với các chức năng xử lý</a:t>
            </a:r>
          </a:p>
          <a:p>
            <a:pPr lvl="1" eaLnBrk="1" hangingPunct="1">
              <a:lnSpc>
                <a:spcPct val="150000"/>
              </a:lnSpc>
              <a:buFont typeface="Wingdings" panose="05000000000000000000" pitchFamily="2" charset="2"/>
              <a:buChar char="Ø"/>
            </a:pPr>
            <a:r>
              <a:rPr lang="en-US" altLang="en-US" sz="2800"/>
              <a:t>Phân rã nhỏ các chức năng sao cho phân biệt rõ ràng giữa MT và thủ công</a:t>
            </a:r>
          </a:p>
        </p:txBody>
      </p:sp>
    </p:spTree>
    <p:extLst>
      <p:ext uri="{BB962C8B-B14F-4D97-AF65-F5344CB8AC3E}">
        <p14:creationId xmlns:p14="http://schemas.microsoft.com/office/powerpoint/2010/main" val="41524698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14340" name="Slide Number Placeholder 4">
            <a:extLst>
              <a:ext uri="{FF2B5EF4-FFF2-40B4-BE49-F238E27FC236}">
                <a16:creationId xmlns:a16="http://schemas.microsoft.com/office/drawing/2014/main" id="{82E58D8B-035B-4486-A1E6-50EACB5C6436}"/>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lr>
                <a:schemeClr val="tx1"/>
              </a:buClr>
              <a:buSzPct val="6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lnSpc>
                <a:spcPct val="115000"/>
              </a:lnSpc>
              <a:spcBef>
                <a:spcPct val="20000"/>
              </a:spcBef>
              <a:buClr>
                <a:schemeClr val="tx1"/>
              </a:buClr>
              <a:buSzPct val="75000"/>
              <a:buChar char="–"/>
              <a:defRPr sz="2400">
                <a:solidFill>
                  <a:schemeClr val="tx1"/>
                </a:solidFill>
                <a:latin typeface="Arial" panose="020B0604020202020204" pitchFamily="34" charset="0"/>
                <a:cs typeface="Arial" panose="020B0604020202020204" pitchFamily="34" charset="0"/>
              </a:defRPr>
            </a:lvl2pPr>
            <a:lvl3pPr marL="1143000" indent="-228600">
              <a:lnSpc>
                <a:spcPct val="115000"/>
              </a:lnSpc>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3pPr>
            <a:lvl4pPr marL="1600200" indent="-228600">
              <a:lnSpc>
                <a:spcPct val="115000"/>
              </a:lnSpc>
              <a:spcBef>
                <a:spcPct val="20000"/>
              </a:spcBef>
              <a:buClr>
                <a:schemeClr val="tx1"/>
              </a:buClr>
              <a:buSzPct val="80000"/>
              <a:buChar char="–"/>
              <a:defRPr sz="2000">
                <a:solidFill>
                  <a:schemeClr val="tx1"/>
                </a:solidFill>
                <a:latin typeface="Arial" panose="020B0604020202020204" pitchFamily="34" charset="0"/>
                <a:cs typeface="Arial" panose="020B0604020202020204" pitchFamily="34" charset="0"/>
              </a:defRPr>
            </a:lvl4pPr>
            <a:lvl5pPr marL="2057400" indent="-228600">
              <a:lnSpc>
                <a:spcPct val="115000"/>
              </a:lnSpc>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buClrTx/>
              <a:buSzTx/>
              <a:buFontTx/>
              <a:buNone/>
            </a:pPr>
            <a:fld id="{7AAC1164-8890-4AAE-85EF-E45C987F2B44}" type="slidenum">
              <a:rPr lang="en-US" altLang="en-US" sz="2000"/>
              <a:pPr>
                <a:lnSpc>
                  <a:spcPct val="100000"/>
                </a:lnSpc>
                <a:spcBef>
                  <a:spcPct val="0"/>
                </a:spcBef>
                <a:buClrTx/>
                <a:buSzTx/>
                <a:buFontTx/>
                <a:buNone/>
              </a:pPr>
              <a:t>159</a:t>
            </a:fld>
            <a:endParaRPr lang="en-US" altLang="en-US" sz="2000"/>
          </a:p>
        </p:txBody>
      </p:sp>
      <p:sp>
        <p:nvSpPr>
          <p:cNvPr id="14341" name="AutoShape 2">
            <a:extLst>
              <a:ext uri="{FF2B5EF4-FFF2-40B4-BE49-F238E27FC236}">
                <a16:creationId xmlns:a16="http://schemas.microsoft.com/office/drawing/2014/main" id="{19AE579D-CF58-48AF-AE03-9B2CE4D3401C}"/>
              </a:ext>
            </a:extLst>
          </p:cNvPr>
          <p:cNvSpPr>
            <a:spLocks noGrp="1" noChangeArrowheads="1"/>
          </p:cNvSpPr>
          <p:nvPr>
            <p:ph type="title"/>
          </p:nvPr>
        </p:nvSpPr>
        <p:spPr>
          <a:xfrm>
            <a:off x="712177" y="633706"/>
            <a:ext cx="10767646" cy="740194"/>
          </a:xfrm>
        </p:spPr>
        <p:txBody>
          <a:bodyPr/>
          <a:lstStyle/>
          <a:p>
            <a:pPr eaLnBrk="1" hangingPunct="1"/>
            <a:r>
              <a:rPr lang="en-US" altLang="en-US" sz="3400"/>
              <a:t>Ví dụ:</a:t>
            </a:r>
          </a:p>
        </p:txBody>
      </p:sp>
      <p:pic>
        <p:nvPicPr>
          <p:cNvPr id="14342" name="Picture 4">
            <a:extLst>
              <a:ext uri="{FF2B5EF4-FFF2-40B4-BE49-F238E27FC236}">
                <a16:creationId xmlns:a16="http://schemas.microsoft.com/office/drawing/2014/main" id="{28D67B46-7A6F-4458-9318-FADD8D3A8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49" r="351"/>
          <a:stretch>
            <a:fillRect/>
          </a:stretch>
        </p:blipFill>
        <p:spPr bwMode="auto">
          <a:xfrm>
            <a:off x="2209800" y="1642479"/>
            <a:ext cx="8135937" cy="41767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073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5321" y="1472709"/>
            <a:ext cx="10767646" cy="740194"/>
          </a:xfrm>
        </p:spPr>
        <p:txBody>
          <a:bodyPr>
            <a:normAutofit/>
          </a:bodyPr>
          <a:lstStyle/>
          <a:p>
            <a:r>
              <a:rPr lang="en-US" sz="2800">
                <a:solidFill>
                  <a:srgbClr val="FF0000"/>
                </a:solidFill>
              </a:rPr>
              <a:t>* Cách biểu diễn thông tin</a:t>
            </a:r>
          </a:p>
        </p:txBody>
      </p:sp>
      <p:sp>
        <p:nvSpPr>
          <p:cNvPr id="3" name="Content Placeholder 2"/>
          <p:cNvSpPr>
            <a:spLocks noGrp="1"/>
          </p:cNvSpPr>
          <p:nvPr>
            <p:ph idx="1"/>
          </p:nvPr>
        </p:nvSpPr>
        <p:spPr>
          <a:xfrm>
            <a:off x="825321" y="2303337"/>
            <a:ext cx="10767646" cy="4981209"/>
          </a:xfrm>
        </p:spPr>
        <p:txBody>
          <a:bodyPr>
            <a:normAutofit/>
          </a:bodyPr>
          <a:lstStyle/>
          <a:p>
            <a:r>
              <a:rPr lang="en-US" sz="2800"/>
              <a:t>Biểu diễn thông tin tự nhiên</a:t>
            </a:r>
          </a:p>
          <a:p>
            <a:r>
              <a:rPr lang="en-US" sz="2800"/>
              <a:t>Biểu diễn thông tin có cấu trúc trong máy tính</a:t>
            </a:r>
          </a:p>
        </p:txBody>
      </p:sp>
      <p:pic>
        <p:nvPicPr>
          <p:cNvPr id="4" name="Picture 3"/>
          <p:cNvPicPr>
            <a:picLocks noChangeAspect="1"/>
          </p:cNvPicPr>
          <p:nvPr/>
        </p:nvPicPr>
        <p:blipFill>
          <a:blip r:embed="rId4"/>
          <a:stretch>
            <a:fillRect/>
          </a:stretch>
        </p:blipFill>
        <p:spPr>
          <a:xfrm>
            <a:off x="3763112" y="3744971"/>
            <a:ext cx="3339419" cy="2321455"/>
          </a:xfrm>
          <a:prstGeom prst="rect">
            <a:avLst/>
          </a:prstGeom>
          <a:ln w="12700">
            <a:solidFill>
              <a:schemeClr val="tx1"/>
            </a:solidFill>
          </a:ln>
        </p:spPr>
      </p:pic>
      <p:sp>
        <p:nvSpPr>
          <p:cNvPr id="5" name="Title 1"/>
          <p:cNvSpPr txBox="1">
            <a:spLocks/>
          </p:cNvSpPr>
          <p:nvPr/>
        </p:nvSpPr>
        <p:spPr>
          <a:xfrm>
            <a:off x="838200" y="365126"/>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sz="3600" b="1" i="1"/>
              <a:t>1.2.1. Dữ liệu, thông tin (tt)</a:t>
            </a:r>
          </a:p>
        </p:txBody>
      </p:sp>
      <p:sp>
        <p:nvSpPr>
          <p:cNvPr id="6" name="Slide Number Placeholder 5">
            <a:extLst>
              <a:ext uri="{FF2B5EF4-FFF2-40B4-BE49-F238E27FC236}">
                <a16:creationId xmlns:a16="http://schemas.microsoft.com/office/drawing/2014/main" id="{75E840F0-9F24-477F-9FB0-E4588EC0471B}"/>
              </a:ext>
            </a:extLst>
          </p:cNvPr>
          <p:cNvSpPr>
            <a:spLocks noGrp="1"/>
          </p:cNvSpPr>
          <p:nvPr>
            <p:ph type="sldNum" sz="quarter" idx="12"/>
          </p:nvPr>
        </p:nvSpPr>
        <p:spPr/>
        <p:txBody>
          <a:bodyPr/>
          <a:lstStyle/>
          <a:p>
            <a:fld id="{06FEDF93-2BFD-41CA-ABC7-B039102F3792}" type="slidenum">
              <a:rPr lang="en-US" smtClean="0"/>
              <a:t>16</a:t>
            </a:fld>
            <a:endParaRPr lang="en-US" dirty="0"/>
          </a:p>
        </p:txBody>
      </p:sp>
    </p:spTree>
    <p:extLst>
      <p:ext uri="{BB962C8B-B14F-4D97-AF65-F5344CB8AC3E}">
        <p14:creationId xmlns:p14="http://schemas.microsoft.com/office/powerpoint/2010/main" val="399410235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15364" name="Slide Number Placeholder 4">
            <a:extLst>
              <a:ext uri="{FF2B5EF4-FFF2-40B4-BE49-F238E27FC236}">
                <a16:creationId xmlns:a16="http://schemas.microsoft.com/office/drawing/2014/main" id="{8DB63A6A-2782-47BE-848D-51482828ED0F}"/>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lr>
                <a:schemeClr val="tx1"/>
              </a:buClr>
              <a:buSzPct val="6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lnSpc>
                <a:spcPct val="115000"/>
              </a:lnSpc>
              <a:spcBef>
                <a:spcPct val="20000"/>
              </a:spcBef>
              <a:buClr>
                <a:schemeClr val="tx1"/>
              </a:buClr>
              <a:buSzPct val="75000"/>
              <a:buChar char="–"/>
              <a:defRPr sz="2400">
                <a:solidFill>
                  <a:schemeClr val="tx1"/>
                </a:solidFill>
                <a:latin typeface="Arial" panose="020B0604020202020204" pitchFamily="34" charset="0"/>
                <a:cs typeface="Arial" panose="020B0604020202020204" pitchFamily="34" charset="0"/>
              </a:defRPr>
            </a:lvl2pPr>
            <a:lvl3pPr marL="1143000" indent="-228600">
              <a:lnSpc>
                <a:spcPct val="115000"/>
              </a:lnSpc>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3pPr>
            <a:lvl4pPr marL="1600200" indent="-228600">
              <a:lnSpc>
                <a:spcPct val="115000"/>
              </a:lnSpc>
              <a:spcBef>
                <a:spcPct val="20000"/>
              </a:spcBef>
              <a:buClr>
                <a:schemeClr val="tx1"/>
              </a:buClr>
              <a:buSzPct val="80000"/>
              <a:buChar char="–"/>
              <a:defRPr sz="2000">
                <a:solidFill>
                  <a:schemeClr val="tx1"/>
                </a:solidFill>
                <a:latin typeface="Arial" panose="020B0604020202020204" pitchFamily="34" charset="0"/>
                <a:cs typeface="Arial" panose="020B0604020202020204" pitchFamily="34" charset="0"/>
              </a:defRPr>
            </a:lvl4pPr>
            <a:lvl5pPr marL="2057400" indent="-228600">
              <a:lnSpc>
                <a:spcPct val="115000"/>
              </a:lnSpc>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buClrTx/>
              <a:buSzTx/>
              <a:buFontTx/>
              <a:buNone/>
            </a:pPr>
            <a:fld id="{54D88C98-4DFE-46B8-9DF7-65405BA32818}" type="slidenum">
              <a:rPr lang="en-US" altLang="en-US" sz="2000"/>
              <a:pPr>
                <a:lnSpc>
                  <a:spcPct val="100000"/>
                </a:lnSpc>
                <a:spcBef>
                  <a:spcPct val="0"/>
                </a:spcBef>
                <a:buClrTx/>
                <a:buSzTx/>
                <a:buFontTx/>
                <a:buNone/>
              </a:pPr>
              <a:t>160</a:t>
            </a:fld>
            <a:endParaRPr lang="en-US" altLang="en-US" sz="2000"/>
          </a:p>
        </p:txBody>
      </p:sp>
      <p:sp>
        <p:nvSpPr>
          <p:cNvPr id="15365" name="AutoShape 2">
            <a:extLst>
              <a:ext uri="{FF2B5EF4-FFF2-40B4-BE49-F238E27FC236}">
                <a16:creationId xmlns:a16="http://schemas.microsoft.com/office/drawing/2014/main" id="{81F5BE42-3439-4753-B753-CE32C0D809D6}"/>
              </a:ext>
            </a:extLst>
          </p:cNvPr>
          <p:cNvSpPr>
            <a:spLocks noGrp="1" noChangeArrowheads="1"/>
          </p:cNvSpPr>
          <p:nvPr>
            <p:ph type="title"/>
          </p:nvPr>
        </p:nvSpPr>
        <p:spPr/>
        <p:txBody>
          <a:bodyPr/>
          <a:lstStyle/>
          <a:p>
            <a:pPr eaLnBrk="1" hangingPunct="1"/>
            <a:r>
              <a:rPr lang="en-US" altLang="en-US" sz="3400"/>
              <a:t>Ví dụ</a:t>
            </a:r>
          </a:p>
        </p:txBody>
      </p:sp>
      <p:pic>
        <p:nvPicPr>
          <p:cNvPr id="15366" name="Picture 4">
            <a:extLst>
              <a:ext uri="{FF2B5EF4-FFF2-40B4-BE49-F238E27FC236}">
                <a16:creationId xmlns:a16="http://schemas.microsoft.com/office/drawing/2014/main" id="{CC244554-81CE-460E-8DBB-629C7DA514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82" r="2855" b="3387"/>
          <a:stretch>
            <a:fillRect/>
          </a:stretch>
        </p:blipFill>
        <p:spPr bwMode="auto">
          <a:xfrm>
            <a:off x="2344738" y="1216026"/>
            <a:ext cx="7956550" cy="45434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3925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16388" name="Slide Number Placeholder 5">
            <a:extLst>
              <a:ext uri="{FF2B5EF4-FFF2-40B4-BE49-F238E27FC236}">
                <a16:creationId xmlns:a16="http://schemas.microsoft.com/office/drawing/2014/main" id="{8832F79A-5DEA-4061-ABF5-2261CDF51069}"/>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lr>
                <a:schemeClr val="tx1"/>
              </a:buClr>
              <a:buSzPct val="6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lnSpc>
                <a:spcPct val="115000"/>
              </a:lnSpc>
              <a:spcBef>
                <a:spcPct val="20000"/>
              </a:spcBef>
              <a:buClr>
                <a:schemeClr val="tx1"/>
              </a:buClr>
              <a:buSzPct val="75000"/>
              <a:buChar char="–"/>
              <a:defRPr sz="2400">
                <a:solidFill>
                  <a:schemeClr val="tx1"/>
                </a:solidFill>
                <a:latin typeface="Arial" panose="020B0604020202020204" pitchFamily="34" charset="0"/>
                <a:cs typeface="Arial" panose="020B0604020202020204" pitchFamily="34" charset="0"/>
              </a:defRPr>
            </a:lvl2pPr>
            <a:lvl3pPr marL="1143000" indent="-228600">
              <a:lnSpc>
                <a:spcPct val="115000"/>
              </a:lnSpc>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3pPr>
            <a:lvl4pPr marL="1600200" indent="-228600">
              <a:lnSpc>
                <a:spcPct val="115000"/>
              </a:lnSpc>
              <a:spcBef>
                <a:spcPct val="20000"/>
              </a:spcBef>
              <a:buClr>
                <a:schemeClr val="tx1"/>
              </a:buClr>
              <a:buSzPct val="80000"/>
              <a:buChar char="–"/>
              <a:defRPr sz="2000">
                <a:solidFill>
                  <a:schemeClr val="tx1"/>
                </a:solidFill>
                <a:latin typeface="Arial" panose="020B0604020202020204" pitchFamily="34" charset="0"/>
                <a:cs typeface="Arial" panose="020B0604020202020204" pitchFamily="34" charset="0"/>
              </a:defRPr>
            </a:lvl4pPr>
            <a:lvl5pPr marL="2057400" indent="-228600">
              <a:lnSpc>
                <a:spcPct val="115000"/>
              </a:lnSpc>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buClrTx/>
              <a:buSzTx/>
              <a:buFontTx/>
              <a:buNone/>
            </a:pPr>
            <a:fld id="{269EB305-1317-4251-AF8C-BE2A9E3A8645}" type="slidenum">
              <a:rPr lang="en-US" altLang="en-US" sz="2000"/>
              <a:pPr>
                <a:lnSpc>
                  <a:spcPct val="100000"/>
                </a:lnSpc>
                <a:spcBef>
                  <a:spcPct val="0"/>
                </a:spcBef>
                <a:buClrTx/>
                <a:buSzTx/>
                <a:buFontTx/>
                <a:buNone/>
              </a:pPr>
              <a:t>161</a:t>
            </a:fld>
            <a:endParaRPr lang="en-US" altLang="en-US" sz="2000"/>
          </a:p>
        </p:txBody>
      </p:sp>
      <p:sp>
        <p:nvSpPr>
          <p:cNvPr id="453635" name="Rectangle 3">
            <a:extLst>
              <a:ext uri="{FF2B5EF4-FFF2-40B4-BE49-F238E27FC236}">
                <a16:creationId xmlns:a16="http://schemas.microsoft.com/office/drawing/2014/main" id="{B173D8C3-EF1C-45F6-92BB-26F456267143}"/>
              </a:ext>
            </a:extLst>
          </p:cNvPr>
          <p:cNvSpPr>
            <a:spLocks noGrp="1" noChangeArrowheads="1"/>
          </p:cNvSpPr>
          <p:nvPr>
            <p:ph type="body" idx="1"/>
          </p:nvPr>
        </p:nvSpPr>
        <p:spPr>
          <a:xfrm>
            <a:off x="1042988" y="1224382"/>
            <a:ext cx="9517062" cy="5157369"/>
          </a:xfrm>
        </p:spPr>
        <p:txBody>
          <a:bodyPr/>
          <a:lstStyle/>
          <a:p>
            <a:pPr eaLnBrk="1" hangingPunct="1">
              <a:lnSpc>
                <a:spcPct val="105000"/>
              </a:lnSpc>
              <a:buFont typeface="Wingdings" panose="05000000000000000000" pitchFamily="2" charset="2"/>
              <a:buNone/>
            </a:pPr>
            <a:r>
              <a:rPr lang="en-US" altLang="en-US"/>
              <a:t>b. Phân định các hệ thống con máy tính</a:t>
            </a:r>
          </a:p>
          <a:p>
            <a:pPr lvl="1" eaLnBrk="1" hangingPunct="1">
              <a:lnSpc>
                <a:spcPct val="105000"/>
              </a:lnSpc>
            </a:pPr>
            <a:r>
              <a:rPr lang="en-US" altLang="en-US"/>
              <a:t>Hệ thống con thực chất là 1 bộ riêng lẻ chương trình. </a:t>
            </a:r>
          </a:p>
          <a:p>
            <a:pPr lvl="1" eaLnBrk="1" hangingPunct="1">
              <a:lnSpc>
                <a:spcPct val="105000"/>
              </a:lnSpc>
            </a:pPr>
            <a:r>
              <a:rPr lang="en-US" altLang="en-US"/>
              <a:t>Nguyên tắc phân định không nhất thiết chỉ căn cứ vào chức năng thuần tuý mà có thể dựa theo</a:t>
            </a:r>
          </a:p>
          <a:p>
            <a:pPr lvl="2" eaLnBrk="1" hangingPunct="1">
              <a:lnSpc>
                <a:spcPct val="105000"/>
              </a:lnSpc>
            </a:pPr>
            <a:r>
              <a:rPr lang="en-US" altLang="en-US"/>
              <a:t>Thực thể</a:t>
            </a:r>
          </a:p>
          <a:p>
            <a:pPr lvl="2" eaLnBrk="1" hangingPunct="1">
              <a:lnSpc>
                <a:spcPct val="105000"/>
              </a:lnSpc>
            </a:pPr>
            <a:r>
              <a:rPr lang="en-US" altLang="en-US"/>
              <a:t>Giao dịch</a:t>
            </a:r>
          </a:p>
          <a:p>
            <a:pPr lvl="2" eaLnBrk="1" hangingPunct="1">
              <a:lnSpc>
                <a:spcPct val="105000"/>
              </a:lnSpc>
            </a:pPr>
            <a:r>
              <a:rPr lang="en-US" altLang="en-US"/>
              <a:t>Thông tin biến đổi</a:t>
            </a:r>
          </a:p>
          <a:p>
            <a:pPr lvl="2" eaLnBrk="1" hangingPunct="1">
              <a:lnSpc>
                <a:spcPct val="105000"/>
              </a:lnSpc>
            </a:pPr>
            <a:r>
              <a:rPr lang="en-US" altLang="en-US"/>
              <a:t>Theo tính thiết thực</a:t>
            </a:r>
          </a:p>
          <a:p>
            <a:pPr lvl="2" eaLnBrk="1" hangingPunct="1">
              <a:lnSpc>
                <a:spcPct val="105000"/>
              </a:lnSpc>
              <a:buFont typeface="Wingdings" panose="05000000000000000000" pitchFamily="2" charset="2"/>
              <a:buNone/>
            </a:pPr>
            <a:r>
              <a:rPr lang="en-US" altLang="en-US"/>
              <a:t>   (sự thuận tiện trong hoạt </a:t>
            </a:r>
          </a:p>
          <a:p>
            <a:pPr lvl="2" eaLnBrk="1" hangingPunct="1">
              <a:lnSpc>
                <a:spcPct val="105000"/>
              </a:lnSpc>
              <a:buFont typeface="Wingdings" panose="05000000000000000000" pitchFamily="2" charset="2"/>
              <a:buNone/>
            </a:pPr>
            <a:r>
              <a:rPr lang="en-US" altLang="en-US"/>
              <a:t>    động của tổ chức kinh tế)</a:t>
            </a:r>
          </a:p>
        </p:txBody>
      </p:sp>
      <p:pic>
        <p:nvPicPr>
          <p:cNvPr id="16391" name="Picture 4">
            <a:extLst>
              <a:ext uri="{FF2B5EF4-FFF2-40B4-BE49-F238E27FC236}">
                <a16:creationId xmlns:a16="http://schemas.microsoft.com/office/drawing/2014/main" id="{EC01CCEF-91FF-4142-B5D2-47F02C2F8743}"/>
              </a:ext>
            </a:extLst>
          </p:cNvPr>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r="1045"/>
          <a:stretch>
            <a:fillRect/>
          </a:stretch>
        </p:blipFill>
        <p:spPr>
          <a:xfrm>
            <a:off x="6742113" y="3231355"/>
            <a:ext cx="3240087" cy="2439988"/>
          </a:xfrm>
          <a:noFill/>
          <a:ln w="28575">
            <a:solidFill>
              <a:schemeClr val="tx1"/>
            </a:solidFill>
          </a:ln>
        </p:spPr>
      </p:pic>
      <p:sp>
        <p:nvSpPr>
          <p:cNvPr id="9" name="AutoShape 2">
            <a:extLst>
              <a:ext uri="{FF2B5EF4-FFF2-40B4-BE49-F238E27FC236}">
                <a16:creationId xmlns:a16="http://schemas.microsoft.com/office/drawing/2014/main" id="{D855FBE7-A588-4A8D-A68D-DA18F5A121D9}"/>
              </a:ext>
            </a:extLst>
          </p:cNvPr>
          <p:cNvSpPr>
            <a:spLocks noGrp="1" noChangeArrowheads="1"/>
          </p:cNvSpPr>
          <p:nvPr>
            <p:ph type="title"/>
          </p:nvPr>
        </p:nvSpPr>
        <p:spPr/>
        <p:txBody>
          <a:bodyPr/>
          <a:lstStyle/>
          <a:p>
            <a:pPr eaLnBrk="1" hangingPunct="1"/>
            <a:r>
              <a:rPr lang="en-US" altLang="en-US" sz="3400" b="1" i="1"/>
              <a:t>3.2.</a:t>
            </a:r>
            <a:r>
              <a:rPr lang="en-US" altLang="en-US" sz="2800" b="1" i="1"/>
              <a:t>2</a:t>
            </a:r>
            <a:r>
              <a:rPr lang="en-US" altLang="en-US" sz="3400" b="1" i="1"/>
              <a:t>. Thiết kế tổng thể (tt)</a:t>
            </a:r>
          </a:p>
        </p:txBody>
      </p:sp>
    </p:spTree>
    <p:extLst>
      <p:ext uri="{BB962C8B-B14F-4D97-AF65-F5344CB8AC3E}">
        <p14:creationId xmlns:p14="http://schemas.microsoft.com/office/powerpoint/2010/main" val="35985758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53635">
                                            <p:txEl>
                                              <p:pRg st="1" end="1"/>
                                            </p:txEl>
                                          </p:spTgt>
                                        </p:tgtEl>
                                        <p:attrNameLst>
                                          <p:attrName>style.visibility</p:attrName>
                                        </p:attrNameLst>
                                      </p:cBhvr>
                                      <p:to>
                                        <p:strVal val="visible"/>
                                      </p:to>
                                    </p:set>
                                    <p:anim calcmode="lin" valueType="num">
                                      <p:cBhvr additive="base">
                                        <p:cTn id="7" dur="500" fill="hold"/>
                                        <p:tgtEl>
                                          <p:spTgt spid="45363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36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53635">
                                            <p:txEl>
                                              <p:pRg st="2" end="2"/>
                                            </p:txEl>
                                          </p:spTgt>
                                        </p:tgtEl>
                                        <p:attrNameLst>
                                          <p:attrName>style.visibility</p:attrName>
                                        </p:attrNameLst>
                                      </p:cBhvr>
                                      <p:to>
                                        <p:strVal val="visible"/>
                                      </p:to>
                                    </p:set>
                                    <p:anim calcmode="lin" valueType="num">
                                      <p:cBhvr additive="base">
                                        <p:cTn id="13" dur="500" fill="hold"/>
                                        <p:tgtEl>
                                          <p:spTgt spid="45363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536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53635">
                                            <p:txEl>
                                              <p:pRg st="3" end="3"/>
                                            </p:txEl>
                                          </p:spTgt>
                                        </p:tgtEl>
                                        <p:attrNameLst>
                                          <p:attrName>style.visibility</p:attrName>
                                        </p:attrNameLst>
                                      </p:cBhvr>
                                      <p:to>
                                        <p:strVal val="visible"/>
                                      </p:to>
                                    </p:set>
                                    <p:anim calcmode="lin" valueType="num">
                                      <p:cBhvr additive="base">
                                        <p:cTn id="19" dur="500" fill="hold"/>
                                        <p:tgtEl>
                                          <p:spTgt spid="45363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5363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53635">
                                            <p:txEl>
                                              <p:pRg st="4" end="4"/>
                                            </p:txEl>
                                          </p:spTgt>
                                        </p:tgtEl>
                                        <p:attrNameLst>
                                          <p:attrName>style.visibility</p:attrName>
                                        </p:attrNameLst>
                                      </p:cBhvr>
                                      <p:to>
                                        <p:strVal val="visible"/>
                                      </p:to>
                                    </p:set>
                                    <p:anim calcmode="lin" valueType="num">
                                      <p:cBhvr additive="base">
                                        <p:cTn id="23" dur="500" fill="hold"/>
                                        <p:tgtEl>
                                          <p:spTgt spid="45363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5363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53635">
                                            <p:txEl>
                                              <p:pRg st="5" end="5"/>
                                            </p:txEl>
                                          </p:spTgt>
                                        </p:tgtEl>
                                        <p:attrNameLst>
                                          <p:attrName>style.visibility</p:attrName>
                                        </p:attrNameLst>
                                      </p:cBhvr>
                                      <p:to>
                                        <p:strVal val="visible"/>
                                      </p:to>
                                    </p:set>
                                    <p:anim calcmode="lin" valueType="num">
                                      <p:cBhvr additive="base">
                                        <p:cTn id="27" dur="500" fill="hold"/>
                                        <p:tgtEl>
                                          <p:spTgt spid="45363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53635">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53635">
                                            <p:txEl>
                                              <p:pRg st="6" end="6"/>
                                            </p:txEl>
                                          </p:spTgt>
                                        </p:tgtEl>
                                        <p:attrNameLst>
                                          <p:attrName>style.visibility</p:attrName>
                                        </p:attrNameLst>
                                      </p:cBhvr>
                                      <p:to>
                                        <p:strVal val="visible"/>
                                      </p:to>
                                    </p:set>
                                    <p:anim calcmode="lin" valueType="num">
                                      <p:cBhvr additive="base">
                                        <p:cTn id="31" dur="500" fill="hold"/>
                                        <p:tgtEl>
                                          <p:spTgt spid="45363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53635">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53635">
                                            <p:txEl>
                                              <p:pRg st="7" end="7"/>
                                            </p:txEl>
                                          </p:spTgt>
                                        </p:tgtEl>
                                        <p:attrNameLst>
                                          <p:attrName>style.visibility</p:attrName>
                                        </p:attrNameLst>
                                      </p:cBhvr>
                                      <p:to>
                                        <p:strVal val="visible"/>
                                      </p:to>
                                    </p:set>
                                    <p:anim calcmode="lin" valueType="num">
                                      <p:cBhvr additive="base">
                                        <p:cTn id="35" dur="500" fill="hold"/>
                                        <p:tgtEl>
                                          <p:spTgt spid="453635">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53635">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53635">
                                            <p:txEl>
                                              <p:pRg st="8" end="8"/>
                                            </p:txEl>
                                          </p:spTgt>
                                        </p:tgtEl>
                                        <p:attrNameLst>
                                          <p:attrName>style.visibility</p:attrName>
                                        </p:attrNameLst>
                                      </p:cBhvr>
                                      <p:to>
                                        <p:strVal val="visible"/>
                                      </p:to>
                                    </p:set>
                                    <p:anim calcmode="lin" valueType="num">
                                      <p:cBhvr additive="base">
                                        <p:cTn id="39" dur="500" fill="hold"/>
                                        <p:tgtEl>
                                          <p:spTgt spid="453635">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5363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18436" name="Slide Number Placeholder 6">
            <a:extLst>
              <a:ext uri="{FF2B5EF4-FFF2-40B4-BE49-F238E27FC236}">
                <a16:creationId xmlns:a16="http://schemas.microsoft.com/office/drawing/2014/main" id="{D2BC37B3-BC9E-4B86-8578-03E1F2613294}"/>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lr>
                <a:schemeClr val="tx1"/>
              </a:buClr>
              <a:buSzPct val="6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lnSpc>
                <a:spcPct val="115000"/>
              </a:lnSpc>
              <a:spcBef>
                <a:spcPct val="20000"/>
              </a:spcBef>
              <a:buClr>
                <a:schemeClr val="tx1"/>
              </a:buClr>
              <a:buSzPct val="75000"/>
              <a:buChar char="–"/>
              <a:defRPr sz="2400">
                <a:solidFill>
                  <a:schemeClr val="tx1"/>
                </a:solidFill>
                <a:latin typeface="Arial" panose="020B0604020202020204" pitchFamily="34" charset="0"/>
                <a:cs typeface="Arial" panose="020B0604020202020204" pitchFamily="34" charset="0"/>
              </a:defRPr>
            </a:lvl2pPr>
            <a:lvl3pPr marL="1143000" indent="-228600">
              <a:lnSpc>
                <a:spcPct val="115000"/>
              </a:lnSpc>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3pPr>
            <a:lvl4pPr marL="1600200" indent="-228600">
              <a:lnSpc>
                <a:spcPct val="115000"/>
              </a:lnSpc>
              <a:spcBef>
                <a:spcPct val="20000"/>
              </a:spcBef>
              <a:buClr>
                <a:schemeClr val="tx1"/>
              </a:buClr>
              <a:buSzPct val="80000"/>
              <a:buChar char="–"/>
              <a:defRPr sz="2000">
                <a:solidFill>
                  <a:schemeClr val="tx1"/>
                </a:solidFill>
                <a:latin typeface="Arial" panose="020B0604020202020204" pitchFamily="34" charset="0"/>
                <a:cs typeface="Arial" panose="020B0604020202020204" pitchFamily="34" charset="0"/>
              </a:defRPr>
            </a:lvl4pPr>
            <a:lvl5pPr marL="2057400" indent="-228600">
              <a:lnSpc>
                <a:spcPct val="115000"/>
              </a:lnSpc>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buClrTx/>
              <a:buSzTx/>
              <a:buFontTx/>
              <a:buNone/>
            </a:pPr>
            <a:fld id="{60728ED7-CAE1-4BA1-A12F-D9B354A55C61}" type="slidenum">
              <a:rPr lang="en-US" altLang="en-US" sz="2000"/>
              <a:pPr>
                <a:lnSpc>
                  <a:spcPct val="100000"/>
                </a:lnSpc>
                <a:spcBef>
                  <a:spcPct val="0"/>
                </a:spcBef>
                <a:buClrTx/>
                <a:buSzTx/>
                <a:buFontTx/>
                <a:buNone/>
              </a:pPr>
              <a:t>162</a:t>
            </a:fld>
            <a:endParaRPr lang="en-US" altLang="en-US" sz="2000"/>
          </a:p>
        </p:txBody>
      </p:sp>
      <p:sp>
        <p:nvSpPr>
          <p:cNvPr id="18437" name="AutoShape 2">
            <a:extLst>
              <a:ext uri="{FF2B5EF4-FFF2-40B4-BE49-F238E27FC236}">
                <a16:creationId xmlns:a16="http://schemas.microsoft.com/office/drawing/2014/main" id="{3CC9ED50-0080-4945-AAF1-BE2623A34B19}"/>
              </a:ext>
            </a:extLst>
          </p:cNvPr>
          <p:cNvSpPr>
            <a:spLocks noGrp="1" noChangeArrowheads="1"/>
          </p:cNvSpPr>
          <p:nvPr>
            <p:ph type="title"/>
          </p:nvPr>
        </p:nvSpPr>
        <p:spPr>
          <a:xfrm>
            <a:off x="572659" y="297737"/>
            <a:ext cx="10767646" cy="740194"/>
          </a:xfrm>
        </p:spPr>
        <p:txBody>
          <a:bodyPr/>
          <a:lstStyle/>
          <a:p>
            <a:pPr eaLnBrk="1" hangingPunct="1"/>
            <a:r>
              <a:rPr lang="en-US" altLang="en-US" sz="3400" b="1" i="1"/>
              <a:t>3.2.3. Thiết kế giao diện</a:t>
            </a:r>
          </a:p>
        </p:txBody>
      </p:sp>
      <p:sp>
        <p:nvSpPr>
          <p:cNvPr id="455683" name="Rectangle 3">
            <a:extLst>
              <a:ext uri="{FF2B5EF4-FFF2-40B4-BE49-F238E27FC236}">
                <a16:creationId xmlns:a16="http://schemas.microsoft.com/office/drawing/2014/main" id="{1291327B-D9BE-40F3-A484-785A851A833A}"/>
              </a:ext>
            </a:extLst>
          </p:cNvPr>
          <p:cNvSpPr>
            <a:spLocks noGrp="1" noChangeArrowheads="1"/>
          </p:cNvSpPr>
          <p:nvPr>
            <p:ph type="body" sz="half" idx="1"/>
          </p:nvPr>
        </p:nvSpPr>
        <p:spPr>
          <a:xfrm>
            <a:off x="838200" y="1740952"/>
            <a:ext cx="6142831" cy="3060700"/>
          </a:xfrm>
        </p:spPr>
        <p:txBody>
          <a:bodyPr>
            <a:noAutofit/>
          </a:bodyPr>
          <a:lstStyle/>
          <a:p>
            <a:pPr eaLnBrk="1" hangingPunct="1">
              <a:lnSpc>
                <a:spcPct val="170000"/>
              </a:lnSpc>
            </a:pPr>
            <a:r>
              <a:rPr lang="en-US" altLang="en-US" dirty="0" err="1"/>
              <a:t>Gồm</a:t>
            </a:r>
            <a:r>
              <a:rPr lang="en-US" altLang="en-US" dirty="0"/>
              <a:t>:</a:t>
            </a:r>
          </a:p>
          <a:p>
            <a:pPr lvl="1">
              <a:lnSpc>
                <a:spcPct val="170000"/>
              </a:lnSpc>
              <a:buFont typeface="Wingdings" panose="05000000000000000000" pitchFamily="2" charset="2"/>
              <a:buChar char="ü"/>
            </a:pPr>
            <a:r>
              <a:rPr lang="en-US" altLang="en-US" sz="2800" dirty="0" err="1"/>
              <a:t>Mã</a:t>
            </a:r>
            <a:r>
              <a:rPr lang="en-US" altLang="en-US" sz="2800" dirty="0"/>
              <a:t> </a:t>
            </a:r>
            <a:r>
              <a:rPr lang="en-US" altLang="en-US" sz="2800" dirty="0" err="1"/>
              <a:t>hoá</a:t>
            </a:r>
            <a:r>
              <a:rPr lang="en-US" altLang="en-US" sz="2800" dirty="0"/>
              <a:t> </a:t>
            </a:r>
            <a:r>
              <a:rPr lang="en-US" altLang="en-US" sz="2800" dirty="0" err="1"/>
              <a:t>thông</a:t>
            </a:r>
            <a:r>
              <a:rPr lang="en-US" altLang="en-US" sz="2800" dirty="0"/>
              <a:t> tin </a:t>
            </a:r>
            <a:r>
              <a:rPr lang="en-US" altLang="en-US" sz="2800" dirty="0" err="1"/>
              <a:t>thu</a:t>
            </a:r>
            <a:r>
              <a:rPr lang="en-US" altLang="en-US" sz="2800" dirty="0"/>
              <a:t> </a:t>
            </a:r>
            <a:r>
              <a:rPr lang="en-US" altLang="en-US" sz="2800" dirty="0" err="1"/>
              <a:t>nhập</a:t>
            </a:r>
            <a:endParaRPr lang="en-US" altLang="en-US" sz="2800" dirty="0"/>
          </a:p>
          <a:p>
            <a:pPr lvl="1">
              <a:lnSpc>
                <a:spcPct val="170000"/>
              </a:lnSpc>
              <a:buFont typeface="Wingdings" panose="05000000000000000000" pitchFamily="2" charset="2"/>
              <a:buChar char="ü"/>
            </a:pPr>
            <a:r>
              <a:rPr lang="en-US" altLang="en-US" sz="2800" dirty="0" err="1"/>
              <a:t>Kiểm</a:t>
            </a:r>
            <a:r>
              <a:rPr lang="en-US" altLang="en-US" sz="2800" dirty="0"/>
              <a:t> </a:t>
            </a:r>
            <a:r>
              <a:rPr lang="en-US" altLang="en-US" sz="2800" dirty="0" err="1"/>
              <a:t>soát</a:t>
            </a:r>
            <a:r>
              <a:rPr lang="en-US" altLang="en-US" sz="2800" dirty="0"/>
              <a:t> </a:t>
            </a:r>
            <a:r>
              <a:rPr lang="en-US" altLang="en-US" sz="2800" dirty="0" err="1"/>
              <a:t>và</a:t>
            </a:r>
            <a:r>
              <a:rPr lang="en-US" altLang="en-US" sz="2800" dirty="0"/>
              <a:t> </a:t>
            </a:r>
            <a:r>
              <a:rPr lang="en-US" altLang="en-US" sz="2800" dirty="0" err="1"/>
              <a:t>sửa</a:t>
            </a:r>
            <a:r>
              <a:rPr lang="en-US" altLang="en-US" sz="2800" dirty="0"/>
              <a:t> </a:t>
            </a:r>
            <a:r>
              <a:rPr lang="en-US" altLang="en-US" sz="2800" dirty="0" err="1"/>
              <a:t>chữa</a:t>
            </a:r>
            <a:r>
              <a:rPr lang="en-US" altLang="en-US" sz="2800" dirty="0"/>
              <a:t> </a:t>
            </a:r>
            <a:r>
              <a:rPr lang="en-US" altLang="en-US" sz="2800" dirty="0" err="1"/>
              <a:t>thông</a:t>
            </a:r>
            <a:r>
              <a:rPr lang="en-US" altLang="en-US" sz="2800" dirty="0"/>
              <a:t> tin</a:t>
            </a:r>
          </a:p>
          <a:p>
            <a:pPr lvl="1">
              <a:lnSpc>
                <a:spcPct val="170000"/>
              </a:lnSpc>
              <a:buFont typeface="Wingdings" panose="05000000000000000000" pitchFamily="2" charset="2"/>
              <a:buChar char="ü"/>
            </a:pPr>
            <a:r>
              <a:rPr lang="en-US" altLang="en-US" sz="2800" dirty="0" err="1"/>
              <a:t>Nhập</a:t>
            </a:r>
            <a:r>
              <a:rPr lang="en-US" altLang="en-US" sz="2800" dirty="0"/>
              <a:t> </a:t>
            </a:r>
            <a:r>
              <a:rPr lang="en-US" altLang="en-US" sz="2800" dirty="0" err="1"/>
              <a:t>thông</a:t>
            </a:r>
            <a:r>
              <a:rPr lang="en-US" altLang="en-US" sz="2800" dirty="0"/>
              <a:t> tin</a:t>
            </a:r>
          </a:p>
          <a:p>
            <a:pPr lvl="1">
              <a:lnSpc>
                <a:spcPct val="170000"/>
              </a:lnSpc>
              <a:buFont typeface="Wingdings" panose="05000000000000000000" pitchFamily="2" charset="2"/>
              <a:buChar char="ü"/>
            </a:pPr>
            <a:r>
              <a:rPr lang="en-US" altLang="en-US" sz="2800" dirty="0" err="1"/>
              <a:t>Kiểm</a:t>
            </a:r>
            <a:r>
              <a:rPr lang="en-US" altLang="en-US" sz="2800" dirty="0"/>
              <a:t> </a:t>
            </a:r>
            <a:r>
              <a:rPr lang="en-US" altLang="en-US" sz="2800" dirty="0" err="1"/>
              <a:t>tra</a:t>
            </a:r>
            <a:r>
              <a:rPr lang="en-US" altLang="en-US" sz="2800" dirty="0"/>
              <a:t> </a:t>
            </a:r>
            <a:r>
              <a:rPr lang="en-US" altLang="en-US" sz="2800" dirty="0" err="1"/>
              <a:t>tài</a:t>
            </a:r>
            <a:r>
              <a:rPr lang="en-US" altLang="en-US" sz="2800" dirty="0"/>
              <a:t> </a:t>
            </a:r>
            <a:r>
              <a:rPr lang="en-US" altLang="en-US" sz="2800" dirty="0" err="1"/>
              <a:t>liệu</a:t>
            </a:r>
            <a:r>
              <a:rPr lang="en-US" altLang="en-US" sz="2800" dirty="0"/>
              <a:t> </a:t>
            </a:r>
            <a:r>
              <a:rPr lang="en-US" altLang="en-US" sz="2800" dirty="0" err="1"/>
              <a:t>xuất</a:t>
            </a:r>
            <a:endParaRPr lang="en-US" altLang="en-US" sz="2800" dirty="0"/>
          </a:p>
          <a:p>
            <a:pPr lvl="1">
              <a:lnSpc>
                <a:spcPct val="170000"/>
              </a:lnSpc>
              <a:buFont typeface="Wingdings" panose="05000000000000000000" pitchFamily="2" charset="2"/>
              <a:buChar char="ü"/>
            </a:pPr>
            <a:r>
              <a:rPr lang="en-US" altLang="en-US" sz="2800" dirty="0" err="1"/>
              <a:t>Phân</a:t>
            </a:r>
            <a:r>
              <a:rPr lang="en-US" altLang="en-US" sz="2800" dirty="0"/>
              <a:t> </a:t>
            </a:r>
            <a:r>
              <a:rPr lang="en-US" altLang="en-US" sz="2800" dirty="0" err="1"/>
              <a:t>phối</a:t>
            </a:r>
            <a:r>
              <a:rPr lang="en-US" altLang="en-US" sz="2800" dirty="0"/>
              <a:t> </a:t>
            </a:r>
            <a:r>
              <a:rPr lang="en-US" altLang="en-US" sz="2800" dirty="0" err="1"/>
              <a:t>tài</a:t>
            </a:r>
            <a:r>
              <a:rPr lang="en-US" altLang="en-US" sz="2800" dirty="0"/>
              <a:t> </a:t>
            </a:r>
            <a:r>
              <a:rPr lang="en-US" altLang="en-US" sz="2800" dirty="0" err="1"/>
              <a:t>liệu</a:t>
            </a:r>
            <a:r>
              <a:rPr lang="en-US" altLang="en-US" sz="2800" dirty="0"/>
              <a:t> </a:t>
            </a:r>
            <a:r>
              <a:rPr lang="en-US" altLang="en-US" sz="2800" dirty="0" err="1"/>
              <a:t>xuất</a:t>
            </a:r>
            <a:endParaRPr lang="en-US" altLang="en-US" sz="2800" dirty="0"/>
          </a:p>
        </p:txBody>
      </p:sp>
      <p:sp>
        <p:nvSpPr>
          <p:cNvPr id="455684" name="Rectangle 4">
            <a:extLst>
              <a:ext uri="{FF2B5EF4-FFF2-40B4-BE49-F238E27FC236}">
                <a16:creationId xmlns:a16="http://schemas.microsoft.com/office/drawing/2014/main" id="{BE3E2BE7-9F47-40B4-A077-5E5CA1B25EEC}"/>
              </a:ext>
            </a:extLst>
          </p:cNvPr>
          <p:cNvSpPr>
            <a:spLocks noGrp="1" noChangeArrowheads="1"/>
          </p:cNvSpPr>
          <p:nvPr>
            <p:ph type="body" sz="half" idx="2"/>
          </p:nvPr>
        </p:nvSpPr>
        <p:spPr>
          <a:xfrm>
            <a:off x="6597650" y="1856120"/>
            <a:ext cx="5722937" cy="3060700"/>
          </a:xfrm>
        </p:spPr>
        <p:txBody>
          <a:bodyPr>
            <a:noAutofit/>
          </a:bodyPr>
          <a:lstStyle/>
          <a:p>
            <a:pPr eaLnBrk="1" hangingPunct="1">
              <a:lnSpc>
                <a:spcPct val="150000"/>
              </a:lnSpc>
            </a:pPr>
            <a:r>
              <a:rPr lang="en-US" altLang="en-US"/>
              <a:t>Yêu cầu: </a:t>
            </a:r>
          </a:p>
          <a:p>
            <a:pPr lvl="1" eaLnBrk="1" hangingPunct="1">
              <a:lnSpc>
                <a:spcPct val="150000"/>
              </a:lnSpc>
              <a:buFont typeface="Wingdings" panose="05000000000000000000" pitchFamily="2" charset="2"/>
              <a:buChar char="ü"/>
            </a:pPr>
            <a:r>
              <a:rPr lang="en-US" altLang="en-US" sz="2800"/>
              <a:t>Đáp ứng đòi hỏi hệ thống</a:t>
            </a:r>
          </a:p>
          <a:p>
            <a:pPr lvl="1" eaLnBrk="1" hangingPunct="1">
              <a:lnSpc>
                <a:spcPct val="150000"/>
              </a:lnSpc>
              <a:buFont typeface="Wingdings" panose="05000000000000000000" pitchFamily="2" charset="2"/>
              <a:buChar char="ü"/>
            </a:pPr>
            <a:r>
              <a:rPr lang="en-US" altLang="en-US" sz="2800"/>
              <a:t>Thông tin chính xác</a:t>
            </a:r>
          </a:p>
          <a:p>
            <a:pPr lvl="1" eaLnBrk="1" hangingPunct="1">
              <a:lnSpc>
                <a:spcPct val="150000"/>
              </a:lnSpc>
              <a:buFont typeface="Wingdings" panose="05000000000000000000" pitchFamily="2" charset="2"/>
              <a:buChar char="ü"/>
            </a:pPr>
            <a:r>
              <a:rPr lang="en-US" altLang="en-US" sz="2800"/>
              <a:t>Dễ dùng, dễ hiểu</a:t>
            </a:r>
          </a:p>
          <a:p>
            <a:pPr lvl="1" eaLnBrk="1" hangingPunct="1">
              <a:lnSpc>
                <a:spcPct val="150000"/>
              </a:lnSpc>
              <a:buFont typeface="Wingdings" panose="05000000000000000000" pitchFamily="2" charset="2"/>
              <a:buChar char="ü"/>
            </a:pPr>
            <a:r>
              <a:rPr lang="en-US" altLang="en-US" sz="2800"/>
              <a:t>Gõ phím ít nhất, ngắn gọn đủ ý</a:t>
            </a:r>
          </a:p>
          <a:p>
            <a:pPr eaLnBrk="1" hangingPunct="1">
              <a:lnSpc>
                <a:spcPct val="150000"/>
              </a:lnSpc>
            </a:pPr>
            <a:endParaRPr lang="en-US" altLang="en-US"/>
          </a:p>
        </p:txBody>
      </p:sp>
      <p:sp>
        <p:nvSpPr>
          <p:cNvPr id="455685" name="Rectangle 5">
            <a:extLst>
              <a:ext uri="{FF2B5EF4-FFF2-40B4-BE49-F238E27FC236}">
                <a16:creationId xmlns:a16="http://schemas.microsoft.com/office/drawing/2014/main" id="{753A1F94-2CEA-4E4C-8A7A-231F92D7F51F}"/>
              </a:ext>
            </a:extLst>
          </p:cNvPr>
          <p:cNvSpPr>
            <a:spLocks noChangeArrowheads="1"/>
          </p:cNvSpPr>
          <p:nvPr/>
        </p:nvSpPr>
        <p:spPr bwMode="auto">
          <a:xfrm>
            <a:off x="572659" y="1153099"/>
            <a:ext cx="7883525" cy="58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lr>
                <a:schemeClr val="tx1"/>
              </a:buClr>
              <a:buSzPct val="6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lnSpc>
                <a:spcPct val="115000"/>
              </a:lnSpc>
              <a:spcBef>
                <a:spcPct val="20000"/>
              </a:spcBef>
              <a:buClr>
                <a:schemeClr val="tx1"/>
              </a:buClr>
              <a:buSzPct val="75000"/>
              <a:buChar char="–"/>
              <a:defRPr sz="2400">
                <a:solidFill>
                  <a:schemeClr val="tx1"/>
                </a:solidFill>
                <a:latin typeface="Arial" panose="020B0604020202020204" pitchFamily="34" charset="0"/>
                <a:cs typeface="Arial" panose="020B0604020202020204" pitchFamily="34" charset="0"/>
              </a:defRPr>
            </a:lvl2pPr>
            <a:lvl3pPr marL="1143000" indent="-228600">
              <a:lnSpc>
                <a:spcPct val="115000"/>
              </a:lnSpc>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3pPr>
            <a:lvl4pPr marL="1600200" indent="-228600">
              <a:lnSpc>
                <a:spcPct val="115000"/>
              </a:lnSpc>
              <a:spcBef>
                <a:spcPct val="20000"/>
              </a:spcBef>
              <a:buClr>
                <a:schemeClr val="tx1"/>
              </a:buClr>
              <a:buSzPct val="80000"/>
              <a:buChar char="–"/>
              <a:defRPr sz="2000">
                <a:solidFill>
                  <a:schemeClr val="tx1"/>
                </a:solidFill>
                <a:latin typeface="Arial" panose="020B0604020202020204" pitchFamily="34" charset="0"/>
                <a:cs typeface="Arial" panose="020B0604020202020204" pitchFamily="34" charset="0"/>
              </a:defRPr>
            </a:lvl4pPr>
            <a:lvl5pPr marL="2057400" indent="-228600">
              <a:lnSpc>
                <a:spcPct val="115000"/>
              </a:lnSpc>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9pPr>
          </a:lstStyle>
          <a:p>
            <a:pPr eaLnBrk="1" hangingPunct="1">
              <a:buClrTx/>
              <a:buSzTx/>
              <a:buFontTx/>
              <a:buNone/>
            </a:pPr>
            <a:r>
              <a:rPr lang="en-US" altLang="en-US" b="1" dirty="0">
                <a:latin typeface="Cambria" panose="02040503050406030204" pitchFamily="18" charset="0"/>
                <a:ea typeface="Cambria" panose="02040503050406030204" pitchFamily="18" charset="0"/>
              </a:rPr>
              <a:t>a. </a:t>
            </a:r>
            <a:r>
              <a:rPr lang="en-US" altLang="en-US" b="1" dirty="0" err="1">
                <a:latin typeface="Cambria" panose="02040503050406030204" pitchFamily="18" charset="0"/>
                <a:ea typeface="Cambria" panose="02040503050406030204" pitchFamily="18" charset="0"/>
              </a:rPr>
              <a:t>Thủ</a:t>
            </a:r>
            <a:r>
              <a:rPr lang="en-US" altLang="en-US" b="1" dirty="0">
                <a:latin typeface="Cambria" panose="02040503050406030204" pitchFamily="18" charset="0"/>
                <a:ea typeface="Cambria" panose="02040503050406030204" pitchFamily="18" charset="0"/>
              </a:rPr>
              <a:t> </a:t>
            </a:r>
            <a:r>
              <a:rPr lang="en-US" altLang="en-US" b="1" dirty="0" err="1">
                <a:latin typeface="Cambria" panose="02040503050406030204" pitchFamily="18" charset="0"/>
                <a:ea typeface="Cambria" panose="02040503050406030204" pitchFamily="18" charset="0"/>
              </a:rPr>
              <a:t>tục</a:t>
            </a:r>
            <a:r>
              <a:rPr lang="en-US" altLang="en-US" b="1" dirty="0">
                <a:latin typeface="Cambria" panose="02040503050406030204" pitchFamily="18" charset="0"/>
                <a:ea typeface="Cambria" panose="02040503050406030204" pitchFamily="18" charset="0"/>
              </a:rPr>
              <a:t> </a:t>
            </a:r>
            <a:r>
              <a:rPr lang="en-US" altLang="en-US" b="1" dirty="0" err="1">
                <a:latin typeface="Cambria" panose="02040503050406030204" pitchFamily="18" charset="0"/>
                <a:ea typeface="Cambria" panose="02040503050406030204" pitchFamily="18" charset="0"/>
              </a:rPr>
              <a:t>người</a:t>
            </a:r>
            <a:r>
              <a:rPr lang="en-US" altLang="en-US" b="1" dirty="0">
                <a:latin typeface="Cambria" panose="02040503050406030204" pitchFamily="18" charset="0"/>
                <a:ea typeface="Cambria" panose="02040503050406030204" pitchFamily="18" charset="0"/>
              </a:rPr>
              <a:t> </a:t>
            </a:r>
            <a:r>
              <a:rPr lang="en-US" altLang="en-US" b="1" dirty="0" err="1">
                <a:latin typeface="Cambria" panose="02040503050406030204" pitchFamily="18" charset="0"/>
                <a:ea typeface="Cambria" panose="02040503050406030204" pitchFamily="18" charset="0"/>
              </a:rPr>
              <a:t>dùng</a:t>
            </a:r>
            <a:r>
              <a:rPr lang="en-US" altLang="en-US" b="1" dirty="0">
                <a:latin typeface="Cambria" panose="02040503050406030204" pitchFamily="18" charset="0"/>
                <a:ea typeface="Cambria" panose="02040503050406030204" pitchFamily="18" charset="0"/>
              </a:rPr>
              <a:t>/</a:t>
            </a:r>
            <a:r>
              <a:rPr lang="en-US" altLang="en-US" b="1" dirty="0" err="1">
                <a:latin typeface="Cambria" panose="02040503050406030204" pitchFamily="18" charset="0"/>
                <a:ea typeface="Cambria" panose="02040503050406030204" pitchFamily="18" charset="0"/>
              </a:rPr>
              <a:t>chức</a:t>
            </a:r>
            <a:r>
              <a:rPr lang="en-US" altLang="en-US" b="1" dirty="0">
                <a:latin typeface="Cambria" panose="02040503050406030204" pitchFamily="18" charset="0"/>
                <a:ea typeface="Cambria" panose="02040503050406030204" pitchFamily="18" charset="0"/>
              </a:rPr>
              <a:t> </a:t>
            </a:r>
            <a:r>
              <a:rPr lang="en-US" altLang="en-US" b="1" dirty="0" err="1">
                <a:latin typeface="Cambria" panose="02040503050406030204" pitchFamily="18" charset="0"/>
                <a:ea typeface="Cambria" panose="02040503050406030204" pitchFamily="18" charset="0"/>
              </a:rPr>
              <a:t>năng</a:t>
            </a:r>
            <a:r>
              <a:rPr lang="en-US" altLang="en-US" b="1" dirty="0">
                <a:latin typeface="Cambria" panose="02040503050406030204" pitchFamily="18" charset="0"/>
                <a:ea typeface="Cambria" panose="02040503050406030204" pitchFamily="18" charset="0"/>
              </a:rPr>
              <a:t> </a:t>
            </a:r>
            <a:r>
              <a:rPr lang="en-US" altLang="en-US" b="1" dirty="0" err="1">
                <a:latin typeface="Cambria" panose="02040503050406030204" pitchFamily="18" charset="0"/>
                <a:ea typeface="Cambria" panose="02040503050406030204" pitchFamily="18" charset="0"/>
              </a:rPr>
              <a:t>thủ</a:t>
            </a:r>
            <a:r>
              <a:rPr lang="en-US" altLang="en-US" b="1" dirty="0">
                <a:latin typeface="Cambria" panose="02040503050406030204" pitchFamily="18" charset="0"/>
                <a:ea typeface="Cambria" panose="02040503050406030204" pitchFamily="18" charset="0"/>
              </a:rPr>
              <a:t> </a:t>
            </a:r>
            <a:r>
              <a:rPr lang="en-US" altLang="en-US" b="1" dirty="0" err="1">
                <a:latin typeface="Cambria" panose="02040503050406030204" pitchFamily="18" charset="0"/>
                <a:ea typeface="Cambria" panose="02040503050406030204" pitchFamily="18" charset="0"/>
              </a:rPr>
              <a:t>công</a:t>
            </a:r>
            <a:endParaRPr lang="en-US" alt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109005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5685"/>
                                        </p:tgtEl>
                                        <p:attrNameLst>
                                          <p:attrName>style.visibility</p:attrName>
                                        </p:attrNameLst>
                                      </p:cBhvr>
                                      <p:to>
                                        <p:strVal val="visible"/>
                                      </p:to>
                                    </p:set>
                                    <p:animEffect transition="in" filter="blinds(horizontal)">
                                      <p:cBhvr>
                                        <p:cTn id="7" dur="500"/>
                                        <p:tgtEl>
                                          <p:spTgt spid="4556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5683">
                                            <p:txEl>
                                              <p:pRg st="0" end="0"/>
                                            </p:txEl>
                                          </p:spTgt>
                                        </p:tgtEl>
                                        <p:attrNameLst>
                                          <p:attrName>style.visibility</p:attrName>
                                        </p:attrNameLst>
                                      </p:cBhvr>
                                      <p:to>
                                        <p:strVal val="visible"/>
                                      </p:to>
                                    </p:set>
                                    <p:animEffect transition="in" filter="blinds(horizontal)">
                                      <p:cBhvr>
                                        <p:cTn id="12" dur="500"/>
                                        <p:tgtEl>
                                          <p:spTgt spid="455683">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55683">
                                            <p:txEl>
                                              <p:pRg st="1" end="1"/>
                                            </p:txEl>
                                          </p:spTgt>
                                        </p:tgtEl>
                                        <p:attrNameLst>
                                          <p:attrName>style.visibility</p:attrName>
                                        </p:attrNameLst>
                                      </p:cBhvr>
                                      <p:to>
                                        <p:strVal val="visible"/>
                                      </p:to>
                                    </p:set>
                                    <p:animEffect transition="in" filter="blinds(horizontal)">
                                      <p:cBhvr>
                                        <p:cTn id="15" dur="500"/>
                                        <p:tgtEl>
                                          <p:spTgt spid="45568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55683">
                                            <p:txEl>
                                              <p:pRg st="2" end="2"/>
                                            </p:txEl>
                                          </p:spTgt>
                                        </p:tgtEl>
                                        <p:attrNameLst>
                                          <p:attrName>style.visibility</p:attrName>
                                        </p:attrNameLst>
                                      </p:cBhvr>
                                      <p:to>
                                        <p:strVal val="visible"/>
                                      </p:to>
                                    </p:set>
                                    <p:animEffect transition="in" filter="blinds(horizontal)">
                                      <p:cBhvr>
                                        <p:cTn id="18" dur="500"/>
                                        <p:tgtEl>
                                          <p:spTgt spid="455683">
                                            <p:txEl>
                                              <p:pRg st="2" end="2"/>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55683">
                                            <p:txEl>
                                              <p:pRg st="3" end="3"/>
                                            </p:txEl>
                                          </p:spTgt>
                                        </p:tgtEl>
                                        <p:attrNameLst>
                                          <p:attrName>style.visibility</p:attrName>
                                        </p:attrNameLst>
                                      </p:cBhvr>
                                      <p:to>
                                        <p:strVal val="visible"/>
                                      </p:to>
                                    </p:set>
                                    <p:animEffect transition="in" filter="blinds(horizontal)">
                                      <p:cBhvr>
                                        <p:cTn id="21" dur="500"/>
                                        <p:tgtEl>
                                          <p:spTgt spid="45568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55683">
                                            <p:txEl>
                                              <p:pRg st="4" end="4"/>
                                            </p:txEl>
                                          </p:spTgt>
                                        </p:tgtEl>
                                        <p:attrNameLst>
                                          <p:attrName>style.visibility</p:attrName>
                                        </p:attrNameLst>
                                      </p:cBhvr>
                                      <p:to>
                                        <p:strVal val="visible"/>
                                      </p:to>
                                    </p:set>
                                    <p:animEffect transition="in" filter="blinds(horizontal)">
                                      <p:cBhvr>
                                        <p:cTn id="24" dur="500"/>
                                        <p:tgtEl>
                                          <p:spTgt spid="455683">
                                            <p:txEl>
                                              <p:pRg st="4" end="4"/>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455683">
                                            <p:txEl>
                                              <p:pRg st="5" end="5"/>
                                            </p:txEl>
                                          </p:spTgt>
                                        </p:tgtEl>
                                        <p:attrNameLst>
                                          <p:attrName>style.visibility</p:attrName>
                                        </p:attrNameLst>
                                      </p:cBhvr>
                                      <p:to>
                                        <p:strVal val="visible"/>
                                      </p:to>
                                    </p:set>
                                    <p:animEffect transition="in" filter="blinds(horizontal)">
                                      <p:cBhvr>
                                        <p:cTn id="27" dur="500"/>
                                        <p:tgtEl>
                                          <p:spTgt spid="45568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55684">
                                            <p:txEl>
                                              <p:pRg st="0" end="0"/>
                                            </p:txEl>
                                          </p:spTgt>
                                        </p:tgtEl>
                                        <p:attrNameLst>
                                          <p:attrName>style.visibility</p:attrName>
                                        </p:attrNameLst>
                                      </p:cBhvr>
                                      <p:to>
                                        <p:strVal val="visible"/>
                                      </p:to>
                                    </p:set>
                                    <p:animEffect transition="in" filter="blinds(horizontal)">
                                      <p:cBhvr>
                                        <p:cTn id="32" dur="500"/>
                                        <p:tgtEl>
                                          <p:spTgt spid="455684">
                                            <p:txEl>
                                              <p:pRg st="0" end="0"/>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455684">
                                            <p:txEl>
                                              <p:pRg st="1" end="1"/>
                                            </p:txEl>
                                          </p:spTgt>
                                        </p:tgtEl>
                                        <p:attrNameLst>
                                          <p:attrName>style.visibility</p:attrName>
                                        </p:attrNameLst>
                                      </p:cBhvr>
                                      <p:to>
                                        <p:strVal val="visible"/>
                                      </p:to>
                                    </p:set>
                                    <p:animEffect transition="in" filter="blinds(horizontal)">
                                      <p:cBhvr>
                                        <p:cTn id="35" dur="500"/>
                                        <p:tgtEl>
                                          <p:spTgt spid="455684">
                                            <p:txEl>
                                              <p:pRg st="1" end="1"/>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455684">
                                            <p:txEl>
                                              <p:pRg st="2" end="2"/>
                                            </p:txEl>
                                          </p:spTgt>
                                        </p:tgtEl>
                                        <p:attrNameLst>
                                          <p:attrName>style.visibility</p:attrName>
                                        </p:attrNameLst>
                                      </p:cBhvr>
                                      <p:to>
                                        <p:strVal val="visible"/>
                                      </p:to>
                                    </p:set>
                                    <p:animEffect transition="in" filter="blinds(horizontal)">
                                      <p:cBhvr>
                                        <p:cTn id="38" dur="500"/>
                                        <p:tgtEl>
                                          <p:spTgt spid="455684">
                                            <p:txEl>
                                              <p:pRg st="2" end="2"/>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455684">
                                            <p:txEl>
                                              <p:pRg st="3" end="3"/>
                                            </p:txEl>
                                          </p:spTgt>
                                        </p:tgtEl>
                                        <p:attrNameLst>
                                          <p:attrName>style.visibility</p:attrName>
                                        </p:attrNameLst>
                                      </p:cBhvr>
                                      <p:to>
                                        <p:strVal val="visible"/>
                                      </p:to>
                                    </p:set>
                                    <p:animEffect transition="in" filter="blinds(horizontal)">
                                      <p:cBhvr>
                                        <p:cTn id="41" dur="500"/>
                                        <p:tgtEl>
                                          <p:spTgt spid="455684">
                                            <p:txEl>
                                              <p:pRg st="3" end="3"/>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455684">
                                            <p:txEl>
                                              <p:pRg st="4" end="4"/>
                                            </p:txEl>
                                          </p:spTgt>
                                        </p:tgtEl>
                                        <p:attrNameLst>
                                          <p:attrName>style.visibility</p:attrName>
                                        </p:attrNameLst>
                                      </p:cBhvr>
                                      <p:to>
                                        <p:strVal val="visible"/>
                                      </p:to>
                                    </p:set>
                                    <p:animEffect transition="in" filter="blinds(horizontal)">
                                      <p:cBhvr>
                                        <p:cTn id="44" dur="500"/>
                                        <p:tgtEl>
                                          <p:spTgt spid="45568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683" grpId="0" build="p"/>
      <p:bldP spid="455684" grpId="0" build="p"/>
      <p:bldP spid="455685" grpId="0"/>
    </p:bldLst>
  </p:timing>
</p:sld>
</file>

<file path=ppt/slides/slide163.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20484" name="Slide Number Placeholder 5">
            <a:extLst>
              <a:ext uri="{FF2B5EF4-FFF2-40B4-BE49-F238E27FC236}">
                <a16:creationId xmlns:a16="http://schemas.microsoft.com/office/drawing/2014/main" id="{7B900D4E-35BC-4FD4-B099-257EBB034506}"/>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lr>
                <a:schemeClr val="tx1"/>
              </a:buClr>
              <a:buSzPct val="6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lnSpc>
                <a:spcPct val="115000"/>
              </a:lnSpc>
              <a:spcBef>
                <a:spcPct val="20000"/>
              </a:spcBef>
              <a:buClr>
                <a:schemeClr val="tx1"/>
              </a:buClr>
              <a:buSzPct val="75000"/>
              <a:buChar char="–"/>
              <a:defRPr sz="2400">
                <a:solidFill>
                  <a:schemeClr val="tx1"/>
                </a:solidFill>
                <a:latin typeface="Arial" panose="020B0604020202020204" pitchFamily="34" charset="0"/>
                <a:cs typeface="Arial" panose="020B0604020202020204" pitchFamily="34" charset="0"/>
              </a:defRPr>
            </a:lvl2pPr>
            <a:lvl3pPr marL="1143000" indent="-228600">
              <a:lnSpc>
                <a:spcPct val="115000"/>
              </a:lnSpc>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3pPr>
            <a:lvl4pPr marL="1600200" indent="-228600">
              <a:lnSpc>
                <a:spcPct val="115000"/>
              </a:lnSpc>
              <a:spcBef>
                <a:spcPct val="20000"/>
              </a:spcBef>
              <a:buClr>
                <a:schemeClr val="tx1"/>
              </a:buClr>
              <a:buSzPct val="80000"/>
              <a:buChar char="–"/>
              <a:defRPr sz="2000">
                <a:solidFill>
                  <a:schemeClr val="tx1"/>
                </a:solidFill>
                <a:latin typeface="Arial" panose="020B0604020202020204" pitchFamily="34" charset="0"/>
                <a:cs typeface="Arial" panose="020B0604020202020204" pitchFamily="34" charset="0"/>
              </a:defRPr>
            </a:lvl4pPr>
            <a:lvl5pPr marL="2057400" indent="-228600">
              <a:lnSpc>
                <a:spcPct val="115000"/>
              </a:lnSpc>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buClrTx/>
              <a:buSzTx/>
              <a:buFontTx/>
              <a:buNone/>
            </a:pPr>
            <a:fld id="{A06AE86A-F3E5-45B3-8913-51CBDF4FE845}" type="slidenum">
              <a:rPr lang="en-US" altLang="en-US" sz="2000"/>
              <a:pPr>
                <a:lnSpc>
                  <a:spcPct val="100000"/>
                </a:lnSpc>
                <a:spcBef>
                  <a:spcPct val="0"/>
                </a:spcBef>
                <a:buClrTx/>
                <a:buSzTx/>
                <a:buFontTx/>
                <a:buNone/>
              </a:pPr>
              <a:t>163</a:t>
            </a:fld>
            <a:endParaRPr lang="en-US" altLang="en-US" sz="2000"/>
          </a:p>
        </p:txBody>
      </p:sp>
      <p:sp>
        <p:nvSpPr>
          <p:cNvPr id="457731" name="Rectangle 3">
            <a:extLst>
              <a:ext uri="{FF2B5EF4-FFF2-40B4-BE49-F238E27FC236}">
                <a16:creationId xmlns:a16="http://schemas.microsoft.com/office/drawing/2014/main" id="{E7494E15-E713-4D5E-A40E-2665EB55FB23}"/>
              </a:ext>
            </a:extLst>
          </p:cNvPr>
          <p:cNvSpPr>
            <a:spLocks noGrp="1" noChangeArrowheads="1"/>
          </p:cNvSpPr>
          <p:nvPr>
            <p:ph type="body" idx="1"/>
          </p:nvPr>
        </p:nvSpPr>
        <p:spPr>
          <a:xfrm>
            <a:off x="952500" y="1037931"/>
            <a:ext cx="10767646" cy="4981209"/>
          </a:xfrm>
        </p:spPr>
        <p:txBody>
          <a:bodyPr>
            <a:normAutofit fontScale="92500" lnSpcReduction="20000"/>
          </a:bodyPr>
          <a:lstStyle/>
          <a:p>
            <a:pPr eaLnBrk="1" hangingPunct="1">
              <a:lnSpc>
                <a:spcPct val="150000"/>
              </a:lnSpc>
              <a:buFont typeface="Wingdings" panose="05000000000000000000" pitchFamily="2" charset="2"/>
              <a:buNone/>
            </a:pPr>
            <a:r>
              <a:rPr lang="en-US" altLang="en-US" b="1"/>
              <a:t>b. Thiết kế các tài liệu xuất</a:t>
            </a:r>
          </a:p>
          <a:p>
            <a:pPr eaLnBrk="1" hangingPunct="1">
              <a:lnSpc>
                <a:spcPct val="150000"/>
              </a:lnSpc>
            </a:pPr>
            <a:r>
              <a:rPr lang="en-US" altLang="en-US"/>
              <a:t>Xác định:</a:t>
            </a:r>
          </a:p>
          <a:p>
            <a:pPr lvl="1" eaLnBrk="1" hangingPunct="1">
              <a:lnSpc>
                <a:spcPct val="150000"/>
              </a:lnSpc>
              <a:buFont typeface="Wingdings" panose="05000000000000000000" pitchFamily="2" charset="2"/>
              <a:buChar char="Ø"/>
            </a:pPr>
            <a:r>
              <a:rPr lang="en-US" altLang="en-US" sz="2800"/>
              <a:t>Phương tiện: giấy, màn hình, đĩa, v..v</a:t>
            </a:r>
          </a:p>
          <a:p>
            <a:pPr lvl="1" eaLnBrk="1" hangingPunct="1">
              <a:lnSpc>
                <a:spcPct val="150000"/>
              </a:lnSpc>
              <a:buFont typeface="Wingdings" panose="05000000000000000000" pitchFamily="2" charset="2"/>
              <a:buChar char="Ø"/>
            </a:pPr>
            <a:r>
              <a:rPr lang="en-US" altLang="en-US" sz="2800"/>
              <a:t>Phương thức: lập tức hay trì hoãn</a:t>
            </a:r>
          </a:p>
          <a:p>
            <a:pPr lvl="1" eaLnBrk="1" hangingPunct="1">
              <a:lnSpc>
                <a:spcPct val="150000"/>
              </a:lnSpc>
              <a:buFont typeface="Wingdings" panose="05000000000000000000" pitchFamily="2" charset="2"/>
              <a:buChar char="Ø"/>
            </a:pPr>
            <a:r>
              <a:rPr lang="en-US" altLang="en-US" sz="2800"/>
              <a:t>Dạng tài liệu xuất : có cấu trúc hay không có cấu trúc</a:t>
            </a:r>
          </a:p>
          <a:p>
            <a:pPr lvl="1" eaLnBrk="1" hangingPunct="1">
              <a:lnSpc>
                <a:spcPct val="150000"/>
              </a:lnSpc>
              <a:buFont typeface="Wingdings" panose="05000000000000000000" pitchFamily="2" charset="2"/>
              <a:buChar char="Ø"/>
            </a:pPr>
            <a:r>
              <a:rPr lang="en-US" altLang="en-US" sz="2800"/>
              <a:t>Cách trình bày: đầu _ thân_cuối</a:t>
            </a:r>
          </a:p>
          <a:p>
            <a:pPr eaLnBrk="1" hangingPunct="1">
              <a:lnSpc>
                <a:spcPct val="150000"/>
              </a:lnSpc>
            </a:pPr>
            <a:r>
              <a:rPr lang="en-US" altLang="en-US"/>
              <a:t>Yêu cầu:</a:t>
            </a:r>
          </a:p>
          <a:p>
            <a:pPr lvl="1">
              <a:lnSpc>
                <a:spcPct val="150000"/>
              </a:lnSpc>
              <a:buFont typeface="Wingdings" panose="05000000000000000000" pitchFamily="2" charset="2"/>
              <a:buChar char="Ø"/>
            </a:pPr>
            <a:r>
              <a:rPr lang="en-US" altLang="en-US" sz="2800"/>
              <a:t>Đủ, chính xác, dễ hiểu, dễ đọc.</a:t>
            </a:r>
          </a:p>
        </p:txBody>
      </p:sp>
      <p:sp>
        <p:nvSpPr>
          <p:cNvPr id="10" name="AutoShape 2">
            <a:extLst>
              <a:ext uri="{FF2B5EF4-FFF2-40B4-BE49-F238E27FC236}">
                <a16:creationId xmlns:a16="http://schemas.microsoft.com/office/drawing/2014/main" id="{3CC9ED50-0080-4945-AAF1-BE2623A34B19}"/>
              </a:ext>
            </a:extLst>
          </p:cNvPr>
          <p:cNvSpPr txBox="1">
            <a:spLocks noChangeArrowheads="1"/>
          </p:cNvSpPr>
          <p:nvPr/>
        </p:nvSpPr>
        <p:spPr>
          <a:xfrm>
            <a:off x="572659" y="297737"/>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b="1" i="1"/>
              <a:t>3.2.3. Thiết kế giao diện (tt)</a:t>
            </a:r>
          </a:p>
        </p:txBody>
      </p:sp>
    </p:spTree>
    <p:extLst>
      <p:ext uri="{BB962C8B-B14F-4D97-AF65-F5344CB8AC3E}">
        <p14:creationId xmlns:p14="http://schemas.microsoft.com/office/powerpoint/2010/main" val="32298059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7731">
                                            <p:txEl>
                                              <p:pRg st="0" end="0"/>
                                            </p:txEl>
                                          </p:spTgt>
                                        </p:tgtEl>
                                        <p:attrNameLst>
                                          <p:attrName>style.visibility</p:attrName>
                                        </p:attrNameLst>
                                      </p:cBhvr>
                                      <p:to>
                                        <p:strVal val="visible"/>
                                      </p:to>
                                    </p:set>
                                    <p:anim calcmode="lin" valueType="num">
                                      <p:cBhvr additive="base">
                                        <p:cTn id="7" dur="500" fill="hold"/>
                                        <p:tgtEl>
                                          <p:spTgt spid="4577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77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57731">
                                            <p:txEl>
                                              <p:pRg st="1" end="1"/>
                                            </p:txEl>
                                          </p:spTgt>
                                        </p:tgtEl>
                                        <p:attrNameLst>
                                          <p:attrName>style.visibility</p:attrName>
                                        </p:attrNameLst>
                                      </p:cBhvr>
                                      <p:to>
                                        <p:strVal val="visible"/>
                                      </p:to>
                                    </p:set>
                                    <p:anim calcmode="lin" valueType="num">
                                      <p:cBhvr additive="base">
                                        <p:cTn id="13" dur="500" fill="hold"/>
                                        <p:tgtEl>
                                          <p:spTgt spid="4577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57731">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57731">
                                            <p:txEl>
                                              <p:pRg st="2" end="2"/>
                                            </p:txEl>
                                          </p:spTgt>
                                        </p:tgtEl>
                                        <p:attrNameLst>
                                          <p:attrName>style.visibility</p:attrName>
                                        </p:attrNameLst>
                                      </p:cBhvr>
                                      <p:to>
                                        <p:strVal val="visible"/>
                                      </p:to>
                                    </p:set>
                                    <p:anim calcmode="lin" valueType="num">
                                      <p:cBhvr additive="base">
                                        <p:cTn id="17" dur="500" fill="hold"/>
                                        <p:tgtEl>
                                          <p:spTgt spid="45773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57731">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57731">
                                            <p:txEl>
                                              <p:pRg st="3" end="3"/>
                                            </p:txEl>
                                          </p:spTgt>
                                        </p:tgtEl>
                                        <p:attrNameLst>
                                          <p:attrName>style.visibility</p:attrName>
                                        </p:attrNameLst>
                                      </p:cBhvr>
                                      <p:to>
                                        <p:strVal val="visible"/>
                                      </p:to>
                                    </p:set>
                                    <p:anim calcmode="lin" valueType="num">
                                      <p:cBhvr additive="base">
                                        <p:cTn id="21" dur="500" fill="hold"/>
                                        <p:tgtEl>
                                          <p:spTgt spid="457731">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57731">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57731">
                                            <p:txEl>
                                              <p:pRg st="4" end="4"/>
                                            </p:txEl>
                                          </p:spTgt>
                                        </p:tgtEl>
                                        <p:attrNameLst>
                                          <p:attrName>style.visibility</p:attrName>
                                        </p:attrNameLst>
                                      </p:cBhvr>
                                      <p:to>
                                        <p:strVal val="visible"/>
                                      </p:to>
                                    </p:set>
                                    <p:anim calcmode="lin" valueType="num">
                                      <p:cBhvr additive="base">
                                        <p:cTn id="25" dur="500" fill="hold"/>
                                        <p:tgtEl>
                                          <p:spTgt spid="45773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57731">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57731">
                                            <p:txEl>
                                              <p:pRg st="5" end="5"/>
                                            </p:txEl>
                                          </p:spTgt>
                                        </p:tgtEl>
                                        <p:attrNameLst>
                                          <p:attrName>style.visibility</p:attrName>
                                        </p:attrNameLst>
                                      </p:cBhvr>
                                      <p:to>
                                        <p:strVal val="visible"/>
                                      </p:to>
                                    </p:set>
                                    <p:anim calcmode="lin" valueType="num">
                                      <p:cBhvr additive="base">
                                        <p:cTn id="29" dur="500" fill="hold"/>
                                        <p:tgtEl>
                                          <p:spTgt spid="457731">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5773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57731">
                                            <p:txEl>
                                              <p:pRg st="6" end="6"/>
                                            </p:txEl>
                                          </p:spTgt>
                                        </p:tgtEl>
                                        <p:attrNameLst>
                                          <p:attrName>style.visibility</p:attrName>
                                        </p:attrNameLst>
                                      </p:cBhvr>
                                      <p:to>
                                        <p:strVal val="visible"/>
                                      </p:to>
                                    </p:set>
                                    <p:anim calcmode="lin" valueType="num">
                                      <p:cBhvr additive="base">
                                        <p:cTn id="35" dur="500" fill="hold"/>
                                        <p:tgtEl>
                                          <p:spTgt spid="457731">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57731">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57731">
                                            <p:txEl>
                                              <p:pRg st="7" end="7"/>
                                            </p:txEl>
                                          </p:spTgt>
                                        </p:tgtEl>
                                        <p:attrNameLst>
                                          <p:attrName>style.visibility</p:attrName>
                                        </p:attrNameLst>
                                      </p:cBhvr>
                                      <p:to>
                                        <p:strVal val="visible"/>
                                      </p:to>
                                    </p:set>
                                    <p:anim calcmode="lin" valueType="num">
                                      <p:cBhvr additive="base">
                                        <p:cTn id="39" dur="500" fill="hold"/>
                                        <p:tgtEl>
                                          <p:spTgt spid="457731">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5773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1"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22532" name="Slide Number Placeholder 5">
            <a:extLst>
              <a:ext uri="{FF2B5EF4-FFF2-40B4-BE49-F238E27FC236}">
                <a16:creationId xmlns:a16="http://schemas.microsoft.com/office/drawing/2014/main" id="{98FA8979-7E74-48CB-A15D-60153C4E26EF}"/>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lr>
                <a:schemeClr val="tx1"/>
              </a:buClr>
              <a:buSzPct val="6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lnSpc>
                <a:spcPct val="115000"/>
              </a:lnSpc>
              <a:spcBef>
                <a:spcPct val="20000"/>
              </a:spcBef>
              <a:buClr>
                <a:schemeClr val="tx1"/>
              </a:buClr>
              <a:buSzPct val="75000"/>
              <a:buChar char="–"/>
              <a:defRPr sz="2400">
                <a:solidFill>
                  <a:schemeClr val="tx1"/>
                </a:solidFill>
                <a:latin typeface="Arial" panose="020B0604020202020204" pitchFamily="34" charset="0"/>
                <a:cs typeface="Arial" panose="020B0604020202020204" pitchFamily="34" charset="0"/>
              </a:defRPr>
            </a:lvl2pPr>
            <a:lvl3pPr marL="1143000" indent="-228600">
              <a:lnSpc>
                <a:spcPct val="115000"/>
              </a:lnSpc>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3pPr>
            <a:lvl4pPr marL="1600200" indent="-228600">
              <a:lnSpc>
                <a:spcPct val="115000"/>
              </a:lnSpc>
              <a:spcBef>
                <a:spcPct val="20000"/>
              </a:spcBef>
              <a:buClr>
                <a:schemeClr val="tx1"/>
              </a:buClr>
              <a:buSzPct val="80000"/>
              <a:buChar char="–"/>
              <a:defRPr sz="2000">
                <a:solidFill>
                  <a:schemeClr val="tx1"/>
                </a:solidFill>
                <a:latin typeface="Arial" panose="020B0604020202020204" pitchFamily="34" charset="0"/>
                <a:cs typeface="Arial" panose="020B0604020202020204" pitchFamily="34" charset="0"/>
              </a:defRPr>
            </a:lvl4pPr>
            <a:lvl5pPr marL="2057400" indent="-228600">
              <a:lnSpc>
                <a:spcPct val="115000"/>
              </a:lnSpc>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buClrTx/>
              <a:buSzTx/>
              <a:buFontTx/>
              <a:buNone/>
            </a:pPr>
            <a:fld id="{E358ACB4-7EF7-48A2-A3AF-883F2B86517E}" type="slidenum">
              <a:rPr lang="en-US" altLang="en-US" sz="2000"/>
              <a:pPr>
                <a:lnSpc>
                  <a:spcPct val="100000"/>
                </a:lnSpc>
                <a:spcBef>
                  <a:spcPct val="0"/>
                </a:spcBef>
                <a:buClrTx/>
                <a:buSzTx/>
                <a:buFontTx/>
                <a:buNone/>
              </a:pPr>
              <a:t>164</a:t>
            </a:fld>
            <a:endParaRPr lang="en-US" altLang="en-US" sz="2000"/>
          </a:p>
        </p:txBody>
      </p:sp>
      <p:sp>
        <p:nvSpPr>
          <p:cNvPr id="459779" name="Rectangle 3">
            <a:extLst>
              <a:ext uri="{FF2B5EF4-FFF2-40B4-BE49-F238E27FC236}">
                <a16:creationId xmlns:a16="http://schemas.microsoft.com/office/drawing/2014/main" id="{A49C52DA-057F-4342-AD48-203CE3F0CDB4}"/>
              </a:ext>
            </a:extLst>
          </p:cNvPr>
          <p:cNvSpPr>
            <a:spLocks noGrp="1" noChangeArrowheads="1"/>
          </p:cNvSpPr>
          <p:nvPr>
            <p:ph type="body" idx="1"/>
          </p:nvPr>
        </p:nvSpPr>
        <p:spPr>
          <a:xfrm>
            <a:off x="838200" y="1233643"/>
            <a:ext cx="11249025" cy="4429125"/>
          </a:xfrm>
        </p:spPr>
        <p:txBody>
          <a:bodyPr>
            <a:noAutofit/>
          </a:bodyPr>
          <a:lstStyle/>
          <a:p>
            <a:pPr eaLnBrk="1" hangingPunct="1">
              <a:lnSpc>
                <a:spcPct val="105000"/>
              </a:lnSpc>
              <a:buFont typeface="Wingdings" panose="05000000000000000000" pitchFamily="2" charset="2"/>
              <a:buNone/>
            </a:pPr>
            <a:r>
              <a:rPr lang="en-US" altLang="en-US" b="1" dirty="0"/>
              <a:t>c. </a:t>
            </a:r>
            <a:r>
              <a:rPr lang="en-US" altLang="en-US" b="1" dirty="0" err="1"/>
              <a:t>Thiết</a:t>
            </a:r>
            <a:r>
              <a:rPr lang="en-US" altLang="en-US" b="1" dirty="0"/>
              <a:t> </a:t>
            </a:r>
            <a:r>
              <a:rPr lang="en-US" altLang="en-US" b="1" dirty="0" err="1"/>
              <a:t>kế</a:t>
            </a:r>
            <a:r>
              <a:rPr lang="en-US" altLang="en-US" b="1" dirty="0"/>
              <a:t> </a:t>
            </a:r>
            <a:r>
              <a:rPr lang="en-US" altLang="en-US" b="1" dirty="0" err="1"/>
              <a:t>các</a:t>
            </a:r>
            <a:r>
              <a:rPr lang="en-US" altLang="en-US" b="1" dirty="0"/>
              <a:t> </a:t>
            </a:r>
            <a:r>
              <a:rPr lang="en-US" altLang="en-US" b="1" dirty="0" err="1"/>
              <a:t>màn</a:t>
            </a:r>
            <a:r>
              <a:rPr lang="en-US" altLang="en-US" b="1" dirty="0"/>
              <a:t> </a:t>
            </a:r>
            <a:r>
              <a:rPr lang="en-US" altLang="en-US" b="1" dirty="0" err="1"/>
              <a:t>hình</a:t>
            </a:r>
            <a:r>
              <a:rPr lang="en-US" altLang="en-US" b="1" dirty="0"/>
              <a:t> </a:t>
            </a:r>
            <a:r>
              <a:rPr lang="en-US" altLang="en-US" b="1" dirty="0" err="1"/>
              <a:t>và</a:t>
            </a:r>
            <a:r>
              <a:rPr lang="en-US" altLang="en-US" b="1" dirty="0"/>
              <a:t> </a:t>
            </a:r>
            <a:r>
              <a:rPr lang="en-US" altLang="en-US" b="1" dirty="0" err="1"/>
              <a:t>đơn</a:t>
            </a:r>
            <a:r>
              <a:rPr lang="en-US" altLang="en-US" b="1" dirty="0"/>
              <a:t> </a:t>
            </a:r>
            <a:r>
              <a:rPr lang="en-US" altLang="en-US" b="1" dirty="0" err="1"/>
              <a:t>chọn</a:t>
            </a:r>
            <a:r>
              <a:rPr lang="en-US" altLang="en-US" b="1" dirty="0"/>
              <a:t>:</a:t>
            </a:r>
          </a:p>
          <a:p>
            <a:pPr lvl="1" eaLnBrk="1" hangingPunct="1">
              <a:lnSpc>
                <a:spcPct val="105000"/>
              </a:lnSpc>
            </a:pPr>
            <a:r>
              <a:rPr lang="en-US" altLang="en-US" sz="2800" dirty="0" err="1"/>
              <a:t>Dựa</a:t>
            </a:r>
            <a:r>
              <a:rPr lang="en-US" altLang="en-US" sz="2800" dirty="0"/>
              <a:t> </a:t>
            </a:r>
            <a:r>
              <a:rPr lang="en-US" altLang="en-US" sz="2800" dirty="0" err="1"/>
              <a:t>trên</a:t>
            </a:r>
            <a:r>
              <a:rPr lang="en-US" altLang="en-US" sz="2800" dirty="0"/>
              <a:t> </a:t>
            </a:r>
            <a:r>
              <a:rPr lang="en-US" altLang="en-US" sz="2800" dirty="0" err="1"/>
              <a:t>yêu</a:t>
            </a:r>
            <a:r>
              <a:rPr lang="en-US" altLang="en-US" sz="2800" dirty="0"/>
              <a:t> </a:t>
            </a:r>
            <a:r>
              <a:rPr lang="en-US" altLang="en-US" sz="2800" dirty="0" err="1"/>
              <a:t>cầu</a:t>
            </a:r>
            <a:r>
              <a:rPr lang="en-US" altLang="en-US" sz="2800" dirty="0"/>
              <a:t> </a:t>
            </a:r>
            <a:r>
              <a:rPr lang="en-US" altLang="en-US" sz="2800" dirty="0" err="1"/>
              <a:t>của</a:t>
            </a:r>
            <a:r>
              <a:rPr lang="en-US" altLang="en-US" sz="2800" dirty="0"/>
              <a:t> </a:t>
            </a:r>
            <a:r>
              <a:rPr lang="en-US" altLang="en-US" sz="2800" dirty="0" err="1"/>
              <a:t>người</a:t>
            </a:r>
            <a:r>
              <a:rPr lang="en-US" altLang="en-US" sz="2800" dirty="0"/>
              <a:t> </a:t>
            </a:r>
            <a:r>
              <a:rPr lang="en-US" altLang="en-US" sz="2800" dirty="0" err="1"/>
              <a:t>dùng</a:t>
            </a:r>
            <a:r>
              <a:rPr lang="en-US" altLang="en-US" sz="2800" dirty="0"/>
              <a:t> </a:t>
            </a:r>
            <a:r>
              <a:rPr lang="en-US" altLang="en-US" sz="2800" dirty="0" err="1"/>
              <a:t>và</a:t>
            </a:r>
            <a:r>
              <a:rPr lang="en-US" altLang="en-US" sz="2800" dirty="0"/>
              <a:t> </a:t>
            </a:r>
            <a:r>
              <a:rPr lang="en-US" altLang="en-US" sz="2800" dirty="0" err="1"/>
              <a:t>việc</a:t>
            </a:r>
            <a:r>
              <a:rPr lang="en-US" altLang="en-US" sz="2800" dirty="0"/>
              <a:t> </a:t>
            </a:r>
            <a:r>
              <a:rPr lang="en-US" altLang="en-US" sz="2800" dirty="0" err="1"/>
              <a:t>hiển</a:t>
            </a:r>
            <a:r>
              <a:rPr lang="en-US" altLang="en-US" sz="2800" dirty="0"/>
              <a:t> </a:t>
            </a:r>
            <a:r>
              <a:rPr lang="en-US" altLang="en-US" sz="2800" dirty="0" err="1"/>
              <a:t>thị</a:t>
            </a:r>
            <a:r>
              <a:rPr lang="en-US" altLang="en-US" sz="2800" dirty="0"/>
              <a:t> chi </a:t>
            </a:r>
            <a:r>
              <a:rPr lang="en-US" altLang="en-US" sz="2800" dirty="0" err="1"/>
              <a:t>tiết</a:t>
            </a:r>
            <a:r>
              <a:rPr lang="en-US" altLang="en-US" sz="2800" dirty="0"/>
              <a:t> </a:t>
            </a:r>
            <a:r>
              <a:rPr lang="en-US" altLang="en-US" sz="2800" dirty="0" err="1"/>
              <a:t>về</a:t>
            </a:r>
            <a:r>
              <a:rPr lang="en-US" altLang="en-US" sz="2800" dirty="0"/>
              <a:t> </a:t>
            </a:r>
            <a:r>
              <a:rPr lang="en-US" altLang="en-US" sz="2800" dirty="0" err="1"/>
              <a:t>dữ</a:t>
            </a:r>
            <a:r>
              <a:rPr lang="en-US" altLang="en-US" sz="2800" dirty="0"/>
              <a:t> </a:t>
            </a:r>
            <a:r>
              <a:rPr lang="en-US" altLang="en-US" sz="2800" dirty="0" err="1"/>
              <a:t>liệu</a:t>
            </a:r>
            <a:r>
              <a:rPr lang="en-US" altLang="en-US" sz="2800" dirty="0"/>
              <a:t>, </a:t>
            </a:r>
            <a:r>
              <a:rPr lang="en-US" altLang="en-US" sz="2800" dirty="0" err="1"/>
              <a:t>các</a:t>
            </a:r>
            <a:r>
              <a:rPr lang="en-US" altLang="en-US" sz="2800" dirty="0"/>
              <a:t> </a:t>
            </a:r>
            <a:r>
              <a:rPr lang="en-US" altLang="en-US" sz="2800" dirty="0" err="1"/>
              <a:t>dạng</a:t>
            </a:r>
            <a:r>
              <a:rPr lang="en-US" altLang="en-US" sz="2800" dirty="0"/>
              <a:t> </a:t>
            </a:r>
            <a:r>
              <a:rPr lang="en-US" altLang="en-US" sz="2800" dirty="0" err="1"/>
              <a:t>hội</a:t>
            </a:r>
            <a:r>
              <a:rPr lang="en-US" altLang="en-US" sz="2800" dirty="0"/>
              <a:t> </a:t>
            </a:r>
            <a:r>
              <a:rPr lang="en-US" altLang="en-US" sz="2800" dirty="0" err="1"/>
              <a:t>thoại</a:t>
            </a:r>
            <a:r>
              <a:rPr lang="en-US" altLang="en-US" sz="2800" dirty="0"/>
              <a:t> </a:t>
            </a:r>
            <a:r>
              <a:rPr lang="en-US" altLang="en-US" sz="2800" dirty="0" err="1"/>
              <a:t>thường</a:t>
            </a:r>
            <a:r>
              <a:rPr lang="en-US" altLang="en-US" sz="2800" dirty="0"/>
              <a:t> </a:t>
            </a:r>
            <a:r>
              <a:rPr lang="en-US" altLang="en-US" sz="2800" dirty="0" err="1"/>
              <a:t>gồm</a:t>
            </a:r>
            <a:r>
              <a:rPr lang="en-US" altLang="en-US" sz="2800" dirty="0"/>
              <a:t>:</a:t>
            </a:r>
          </a:p>
          <a:p>
            <a:pPr lvl="2" eaLnBrk="1" hangingPunct="1">
              <a:lnSpc>
                <a:spcPct val="105000"/>
              </a:lnSpc>
            </a:pPr>
            <a:r>
              <a:rPr lang="en-US" altLang="en-US" sz="2800" dirty="0" err="1"/>
              <a:t>Câu</a:t>
            </a:r>
            <a:r>
              <a:rPr lang="en-US" altLang="en-US" sz="2800" dirty="0"/>
              <a:t> </a:t>
            </a:r>
            <a:r>
              <a:rPr lang="en-US" altLang="en-US" sz="2800" dirty="0" err="1"/>
              <a:t>lệnh</a:t>
            </a:r>
            <a:r>
              <a:rPr lang="en-US" altLang="en-US" sz="2800" dirty="0"/>
              <a:t>, </a:t>
            </a:r>
            <a:r>
              <a:rPr lang="en-US" altLang="en-US" sz="2800" dirty="0" err="1"/>
              <a:t>câu</a:t>
            </a:r>
            <a:r>
              <a:rPr lang="en-US" altLang="en-US" sz="2800" dirty="0"/>
              <a:t> </a:t>
            </a:r>
            <a:r>
              <a:rPr lang="en-US" altLang="en-US" sz="2800" dirty="0" err="1"/>
              <a:t>nhắc</a:t>
            </a:r>
            <a:endParaRPr lang="en-US" altLang="en-US" sz="2800" dirty="0"/>
          </a:p>
          <a:p>
            <a:pPr lvl="2" eaLnBrk="1" hangingPunct="1">
              <a:lnSpc>
                <a:spcPct val="105000"/>
              </a:lnSpc>
            </a:pPr>
            <a:r>
              <a:rPr lang="en-US" altLang="en-US" sz="2800" dirty="0" err="1"/>
              <a:t>Đơn</a:t>
            </a:r>
            <a:r>
              <a:rPr lang="en-US" altLang="en-US" sz="2800" dirty="0"/>
              <a:t> </a:t>
            </a:r>
            <a:r>
              <a:rPr lang="en-US" altLang="en-US" sz="2800" dirty="0" err="1"/>
              <a:t>chọn</a:t>
            </a:r>
            <a:r>
              <a:rPr lang="en-US" altLang="en-US" sz="2800" dirty="0"/>
              <a:t> (Menu) </a:t>
            </a:r>
          </a:p>
          <a:p>
            <a:pPr lvl="2" eaLnBrk="1" hangingPunct="1">
              <a:lnSpc>
                <a:spcPct val="105000"/>
              </a:lnSpc>
            </a:pPr>
            <a:r>
              <a:rPr lang="en-US" altLang="en-US" sz="2800" dirty="0" err="1"/>
              <a:t>Điền</a:t>
            </a:r>
            <a:r>
              <a:rPr lang="en-US" altLang="en-US" sz="2800" dirty="0"/>
              <a:t> </a:t>
            </a:r>
            <a:r>
              <a:rPr lang="en-US" altLang="en-US" sz="2800" dirty="0" err="1"/>
              <a:t>mẫu</a:t>
            </a:r>
            <a:endParaRPr lang="en-US" altLang="en-US" sz="2800" dirty="0"/>
          </a:p>
          <a:p>
            <a:pPr lvl="2" eaLnBrk="1" hangingPunct="1">
              <a:lnSpc>
                <a:spcPct val="105000"/>
              </a:lnSpc>
            </a:pPr>
            <a:r>
              <a:rPr lang="en-US" altLang="en-US" sz="2800" dirty="0" err="1"/>
              <a:t>Sử</a:t>
            </a:r>
            <a:r>
              <a:rPr lang="en-US" altLang="en-US" sz="2800" dirty="0"/>
              <a:t> </a:t>
            </a:r>
            <a:r>
              <a:rPr lang="en-US" altLang="en-US" sz="2800" dirty="0" err="1"/>
              <a:t>dụng</a:t>
            </a:r>
            <a:r>
              <a:rPr lang="en-US" altLang="en-US" sz="2800" dirty="0"/>
              <a:t> </a:t>
            </a:r>
            <a:r>
              <a:rPr lang="en-US" altLang="en-US" sz="2800" dirty="0" err="1"/>
              <a:t>các</a:t>
            </a:r>
            <a:r>
              <a:rPr lang="en-US" altLang="en-US" sz="2800" dirty="0"/>
              <a:t> </a:t>
            </a:r>
            <a:r>
              <a:rPr lang="en-US" altLang="en-US" sz="2800" dirty="0" err="1"/>
              <a:t>biểu</a:t>
            </a:r>
            <a:r>
              <a:rPr lang="en-US" altLang="en-US" sz="2800" dirty="0"/>
              <a:t> </a:t>
            </a:r>
            <a:r>
              <a:rPr lang="en-US" altLang="en-US" sz="2800" dirty="0" err="1"/>
              <a:t>tượng</a:t>
            </a:r>
            <a:r>
              <a:rPr lang="en-US" altLang="en-US" sz="2800" dirty="0"/>
              <a:t> (Icon) </a:t>
            </a:r>
            <a:r>
              <a:rPr lang="en-US" altLang="en-US" sz="2800" dirty="0" err="1"/>
              <a:t>để</a:t>
            </a:r>
            <a:r>
              <a:rPr lang="en-US" altLang="en-US" sz="2800" dirty="0"/>
              <a:t> </a:t>
            </a:r>
            <a:r>
              <a:rPr lang="en-US" altLang="en-US" sz="2800" dirty="0" err="1"/>
              <a:t>tăng</a:t>
            </a:r>
            <a:r>
              <a:rPr lang="en-US" altLang="en-US" sz="2800" dirty="0"/>
              <a:t> </a:t>
            </a:r>
            <a:r>
              <a:rPr lang="en-US" altLang="en-US" sz="2800" dirty="0" err="1"/>
              <a:t>tính</a:t>
            </a:r>
            <a:r>
              <a:rPr lang="en-US" altLang="en-US" sz="2800" dirty="0"/>
              <a:t> </a:t>
            </a:r>
            <a:r>
              <a:rPr lang="en-US" altLang="en-US" sz="2800" err="1"/>
              <a:t>trực</a:t>
            </a:r>
            <a:r>
              <a:rPr lang="en-US" altLang="en-US" sz="2800"/>
              <a:t> quan</a:t>
            </a:r>
            <a:endParaRPr lang="en-US" altLang="en-US" sz="2800" dirty="0"/>
          </a:p>
        </p:txBody>
      </p:sp>
      <p:sp>
        <p:nvSpPr>
          <p:cNvPr id="8" name="AutoShape 2">
            <a:extLst>
              <a:ext uri="{FF2B5EF4-FFF2-40B4-BE49-F238E27FC236}">
                <a16:creationId xmlns:a16="http://schemas.microsoft.com/office/drawing/2014/main" id="{3CC9ED50-0080-4945-AAF1-BE2623A34B19}"/>
              </a:ext>
            </a:extLst>
          </p:cNvPr>
          <p:cNvSpPr>
            <a:spLocks noGrp="1" noChangeArrowheads="1"/>
          </p:cNvSpPr>
          <p:nvPr>
            <p:ph type="title"/>
          </p:nvPr>
        </p:nvSpPr>
        <p:spPr/>
        <p:txBody>
          <a:bodyPr/>
          <a:lstStyle/>
          <a:p>
            <a:pPr eaLnBrk="1" hangingPunct="1"/>
            <a:r>
              <a:rPr lang="en-US" altLang="en-US" sz="3400" b="1" i="1"/>
              <a:t>3.2.3. Thiết kế giao diện(tt)</a:t>
            </a:r>
          </a:p>
        </p:txBody>
      </p:sp>
    </p:spTree>
    <p:extLst>
      <p:ext uri="{BB962C8B-B14F-4D97-AF65-F5344CB8AC3E}">
        <p14:creationId xmlns:p14="http://schemas.microsoft.com/office/powerpoint/2010/main" val="3639477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9779">
                                            <p:txEl>
                                              <p:pRg st="0" end="0"/>
                                            </p:txEl>
                                          </p:spTgt>
                                        </p:tgtEl>
                                        <p:attrNameLst>
                                          <p:attrName>style.visibility</p:attrName>
                                        </p:attrNameLst>
                                      </p:cBhvr>
                                      <p:to>
                                        <p:strVal val="visible"/>
                                      </p:to>
                                    </p:set>
                                    <p:anim calcmode="lin" valueType="num">
                                      <p:cBhvr additive="base">
                                        <p:cTn id="7" dur="500" fill="hold"/>
                                        <p:tgtEl>
                                          <p:spTgt spid="4597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97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59779">
                                            <p:txEl>
                                              <p:pRg st="1" end="1"/>
                                            </p:txEl>
                                          </p:spTgt>
                                        </p:tgtEl>
                                        <p:attrNameLst>
                                          <p:attrName>style.visibility</p:attrName>
                                        </p:attrNameLst>
                                      </p:cBhvr>
                                      <p:to>
                                        <p:strVal val="visible"/>
                                      </p:to>
                                    </p:set>
                                    <p:anim calcmode="lin" valueType="num">
                                      <p:cBhvr additive="base">
                                        <p:cTn id="13" dur="500" fill="hold"/>
                                        <p:tgtEl>
                                          <p:spTgt spid="45977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597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59779">
                                            <p:txEl>
                                              <p:pRg st="2" end="2"/>
                                            </p:txEl>
                                          </p:spTgt>
                                        </p:tgtEl>
                                        <p:attrNameLst>
                                          <p:attrName>style.visibility</p:attrName>
                                        </p:attrNameLst>
                                      </p:cBhvr>
                                      <p:to>
                                        <p:strVal val="visible"/>
                                      </p:to>
                                    </p:set>
                                    <p:anim calcmode="lin" valueType="num">
                                      <p:cBhvr additive="base">
                                        <p:cTn id="19" dur="500" fill="hold"/>
                                        <p:tgtEl>
                                          <p:spTgt spid="45977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5977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59779">
                                            <p:txEl>
                                              <p:pRg st="3" end="3"/>
                                            </p:txEl>
                                          </p:spTgt>
                                        </p:tgtEl>
                                        <p:attrNameLst>
                                          <p:attrName>style.visibility</p:attrName>
                                        </p:attrNameLst>
                                      </p:cBhvr>
                                      <p:to>
                                        <p:strVal val="visible"/>
                                      </p:to>
                                    </p:set>
                                    <p:anim calcmode="lin" valueType="num">
                                      <p:cBhvr additive="base">
                                        <p:cTn id="25" dur="500" fill="hold"/>
                                        <p:tgtEl>
                                          <p:spTgt spid="45977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5977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59779">
                                            <p:txEl>
                                              <p:pRg st="4" end="4"/>
                                            </p:txEl>
                                          </p:spTgt>
                                        </p:tgtEl>
                                        <p:attrNameLst>
                                          <p:attrName>style.visibility</p:attrName>
                                        </p:attrNameLst>
                                      </p:cBhvr>
                                      <p:to>
                                        <p:strVal val="visible"/>
                                      </p:to>
                                    </p:set>
                                    <p:anim calcmode="lin" valueType="num">
                                      <p:cBhvr additive="base">
                                        <p:cTn id="31" dur="500" fill="hold"/>
                                        <p:tgtEl>
                                          <p:spTgt spid="45977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5977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59779">
                                            <p:txEl>
                                              <p:pRg st="5" end="5"/>
                                            </p:txEl>
                                          </p:spTgt>
                                        </p:tgtEl>
                                        <p:attrNameLst>
                                          <p:attrName>style.visibility</p:attrName>
                                        </p:attrNameLst>
                                      </p:cBhvr>
                                      <p:to>
                                        <p:strVal val="visible"/>
                                      </p:to>
                                    </p:set>
                                    <p:anim calcmode="lin" valueType="num">
                                      <p:cBhvr additive="base">
                                        <p:cTn id="37" dur="500" fill="hold"/>
                                        <p:tgtEl>
                                          <p:spTgt spid="45977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5977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79"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24341"/>
            <a:ext cx="10767646" cy="4981209"/>
          </a:xfrm>
        </p:spPr>
        <p:txBody>
          <a:bodyPr/>
          <a:lstStyle/>
          <a:p>
            <a:pPr lvl="1">
              <a:lnSpc>
                <a:spcPct val="105000"/>
              </a:lnSpc>
            </a:pPr>
            <a:r>
              <a:rPr lang="en-US" altLang="en-US" sz="2800"/>
              <a:t>Yêu cầu thiết kế:</a:t>
            </a:r>
          </a:p>
          <a:p>
            <a:pPr lvl="2">
              <a:lnSpc>
                <a:spcPct val="105000"/>
              </a:lnSpc>
              <a:buFont typeface="Wingdings" panose="05000000000000000000" pitchFamily="2" charset="2"/>
              <a:buChar char="Ø"/>
            </a:pPr>
            <a:r>
              <a:rPr lang="en-US" altLang="en-US" sz="2800"/>
              <a:t>Vào / ra gần nhau</a:t>
            </a:r>
          </a:p>
          <a:p>
            <a:pPr lvl="2">
              <a:lnSpc>
                <a:spcPct val="105000"/>
              </a:lnSpc>
              <a:buFont typeface="Wingdings" panose="05000000000000000000" pitchFamily="2" charset="2"/>
              <a:buChar char="Ø"/>
            </a:pPr>
            <a:r>
              <a:rPr lang="en-US" altLang="en-US" sz="2800"/>
              <a:t>Thông tin thường tối thiểu</a:t>
            </a:r>
          </a:p>
          <a:p>
            <a:pPr lvl="2">
              <a:lnSpc>
                <a:spcPct val="105000"/>
              </a:lnSpc>
              <a:buFont typeface="Wingdings" panose="05000000000000000000" pitchFamily="2" charset="2"/>
              <a:buChar char="Ø"/>
            </a:pPr>
            <a:r>
              <a:rPr lang="en-US" altLang="en-US" sz="2800"/>
              <a:t>Sáng sủa (dễ nhìn, dễ đọc)</a:t>
            </a:r>
          </a:p>
          <a:p>
            <a:pPr lvl="2">
              <a:lnSpc>
                <a:spcPct val="105000"/>
              </a:lnSpc>
              <a:buFont typeface="Wingdings" panose="05000000000000000000" pitchFamily="2" charset="2"/>
              <a:buChar char="Ø"/>
            </a:pPr>
            <a:r>
              <a:rPr lang="en-US" altLang="en-US" sz="2800"/>
              <a:t>Lệnh phải rành mạch (muốn gì? Làm gì?)</a:t>
            </a:r>
          </a:p>
          <a:p>
            <a:endParaRPr lang="en-US"/>
          </a:p>
        </p:txBody>
      </p:sp>
      <p:sp>
        <p:nvSpPr>
          <p:cNvPr id="4" name="AutoShape 2">
            <a:extLst>
              <a:ext uri="{FF2B5EF4-FFF2-40B4-BE49-F238E27FC236}">
                <a16:creationId xmlns:a16="http://schemas.microsoft.com/office/drawing/2014/main" id="{3CC9ED50-0080-4945-AAF1-BE2623A34B19}"/>
              </a:ext>
            </a:extLst>
          </p:cNvPr>
          <p:cNvSpPr>
            <a:spLocks noGrp="1" noChangeArrowheads="1"/>
          </p:cNvSpPr>
          <p:nvPr>
            <p:ph type="title"/>
          </p:nvPr>
        </p:nvSpPr>
        <p:spPr/>
        <p:txBody>
          <a:bodyPr/>
          <a:lstStyle/>
          <a:p>
            <a:pPr eaLnBrk="1" hangingPunct="1"/>
            <a:r>
              <a:rPr lang="en-US" altLang="en-US" sz="3400" b="1" i="1"/>
              <a:t>3.2.3. Thiết kế giao diện(tt)</a:t>
            </a:r>
          </a:p>
        </p:txBody>
      </p:sp>
      <p:sp>
        <p:nvSpPr>
          <p:cNvPr id="2" name="Slide Number Placeholder 1">
            <a:extLst>
              <a:ext uri="{FF2B5EF4-FFF2-40B4-BE49-F238E27FC236}">
                <a16:creationId xmlns:a16="http://schemas.microsoft.com/office/drawing/2014/main" id="{71DE1CFE-C1F0-478A-AE3B-336211C7F2BC}"/>
              </a:ext>
            </a:extLst>
          </p:cNvPr>
          <p:cNvSpPr>
            <a:spLocks noGrp="1"/>
          </p:cNvSpPr>
          <p:nvPr>
            <p:ph type="sldNum" sz="quarter" idx="12"/>
          </p:nvPr>
        </p:nvSpPr>
        <p:spPr/>
        <p:txBody>
          <a:bodyPr/>
          <a:lstStyle/>
          <a:p>
            <a:fld id="{06FEDF93-2BFD-41CA-ABC7-B039102F3792}" type="slidenum">
              <a:rPr lang="en-US" smtClean="0"/>
              <a:t>165</a:t>
            </a:fld>
            <a:endParaRPr lang="en-US" dirty="0"/>
          </a:p>
        </p:txBody>
      </p:sp>
    </p:spTree>
    <p:extLst>
      <p:ext uri="{BB962C8B-B14F-4D97-AF65-F5344CB8AC3E}">
        <p14:creationId xmlns:p14="http://schemas.microsoft.com/office/powerpoint/2010/main" val="8496352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24580" name="Slide Number Placeholder 5">
            <a:extLst>
              <a:ext uri="{FF2B5EF4-FFF2-40B4-BE49-F238E27FC236}">
                <a16:creationId xmlns:a16="http://schemas.microsoft.com/office/drawing/2014/main" id="{12635C5E-3ADD-4052-A536-DBDCEA368739}"/>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lr>
                <a:schemeClr val="tx1"/>
              </a:buClr>
              <a:buSzPct val="6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lnSpc>
                <a:spcPct val="115000"/>
              </a:lnSpc>
              <a:spcBef>
                <a:spcPct val="20000"/>
              </a:spcBef>
              <a:buClr>
                <a:schemeClr val="tx1"/>
              </a:buClr>
              <a:buSzPct val="75000"/>
              <a:buChar char="–"/>
              <a:defRPr sz="2400">
                <a:solidFill>
                  <a:schemeClr val="tx1"/>
                </a:solidFill>
                <a:latin typeface="Arial" panose="020B0604020202020204" pitchFamily="34" charset="0"/>
                <a:cs typeface="Arial" panose="020B0604020202020204" pitchFamily="34" charset="0"/>
              </a:defRPr>
            </a:lvl2pPr>
            <a:lvl3pPr marL="1143000" indent="-228600">
              <a:lnSpc>
                <a:spcPct val="115000"/>
              </a:lnSpc>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3pPr>
            <a:lvl4pPr marL="1600200" indent="-228600">
              <a:lnSpc>
                <a:spcPct val="115000"/>
              </a:lnSpc>
              <a:spcBef>
                <a:spcPct val="20000"/>
              </a:spcBef>
              <a:buClr>
                <a:schemeClr val="tx1"/>
              </a:buClr>
              <a:buSzPct val="80000"/>
              <a:buChar char="–"/>
              <a:defRPr sz="2000">
                <a:solidFill>
                  <a:schemeClr val="tx1"/>
                </a:solidFill>
                <a:latin typeface="Arial" panose="020B0604020202020204" pitchFamily="34" charset="0"/>
                <a:cs typeface="Arial" panose="020B0604020202020204" pitchFamily="34" charset="0"/>
              </a:defRPr>
            </a:lvl4pPr>
            <a:lvl5pPr marL="2057400" indent="-228600">
              <a:lnSpc>
                <a:spcPct val="115000"/>
              </a:lnSpc>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buClrTx/>
              <a:buSzTx/>
              <a:buFontTx/>
              <a:buNone/>
            </a:pPr>
            <a:fld id="{4A00F6E6-8372-4BBF-8473-9811415EEBF8}" type="slidenum">
              <a:rPr lang="en-US" altLang="en-US" sz="2000"/>
              <a:pPr>
                <a:lnSpc>
                  <a:spcPct val="100000"/>
                </a:lnSpc>
                <a:spcBef>
                  <a:spcPct val="0"/>
                </a:spcBef>
                <a:buClrTx/>
                <a:buSzTx/>
                <a:buFontTx/>
                <a:buNone/>
              </a:pPr>
              <a:t>166</a:t>
            </a:fld>
            <a:endParaRPr lang="en-US" altLang="en-US" sz="2000"/>
          </a:p>
        </p:txBody>
      </p:sp>
      <p:sp>
        <p:nvSpPr>
          <p:cNvPr id="461827" name="Rectangle 3">
            <a:extLst>
              <a:ext uri="{FF2B5EF4-FFF2-40B4-BE49-F238E27FC236}">
                <a16:creationId xmlns:a16="http://schemas.microsoft.com/office/drawing/2014/main" id="{F0966D84-0282-4DBD-AD6B-E48414903FE7}"/>
              </a:ext>
            </a:extLst>
          </p:cNvPr>
          <p:cNvSpPr>
            <a:spLocks noGrp="1" noChangeArrowheads="1"/>
          </p:cNvSpPr>
          <p:nvPr>
            <p:ph type="body" idx="1"/>
          </p:nvPr>
        </p:nvSpPr>
        <p:spPr>
          <a:xfrm>
            <a:off x="838200" y="1228726"/>
            <a:ext cx="11353800" cy="4734928"/>
          </a:xfrm>
        </p:spPr>
        <p:txBody>
          <a:bodyPr>
            <a:noAutofit/>
          </a:bodyPr>
          <a:lstStyle/>
          <a:p>
            <a:pPr marL="533400" indent="-533400">
              <a:buNone/>
            </a:pPr>
            <a:r>
              <a:rPr lang="en-US" altLang="en-US" b="1" dirty="0"/>
              <a:t>d. </a:t>
            </a:r>
            <a:r>
              <a:rPr lang="en-US" altLang="en-US" b="1" dirty="0" err="1"/>
              <a:t>Thiết</a:t>
            </a:r>
            <a:r>
              <a:rPr lang="en-US" altLang="en-US" b="1" dirty="0"/>
              <a:t> </a:t>
            </a:r>
            <a:r>
              <a:rPr lang="en-US" altLang="en-US" b="1" dirty="0" err="1"/>
              <a:t>kế</a:t>
            </a:r>
            <a:r>
              <a:rPr lang="en-US" altLang="en-US" b="1" dirty="0"/>
              <a:t> </a:t>
            </a:r>
            <a:r>
              <a:rPr lang="en-US" altLang="en-US" b="1" dirty="0" err="1"/>
              <a:t>việc</a:t>
            </a:r>
            <a:r>
              <a:rPr lang="en-US" altLang="en-US" b="1" dirty="0"/>
              <a:t> </a:t>
            </a:r>
            <a:r>
              <a:rPr lang="en-US" altLang="en-US" b="1" dirty="0" err="1"/>
              <a:t>thu</a:t>
            </a:r>
            <a:r>
              <a:rPr lang="en-US" altLang="en-US" b="1" dirty="0"/>
              <a:t> </a:t>
            </a:r>
            <a:r>
              <a:rPr lang="en-US" altLang="en-US" b="1" dirty="0" err="1"/>
              <a:t>nhập</a:t>
            </a:r>
            <a:r>
              <a:rPr lang="en-US" altLang="en-US" b="1" dirty="0"/>
              <a:t> </a:t>
            </a:r>
            <a:r>
              <a:rPr lang="en-US" altLang="en-US" b="1" dirty="0" err="1"/>
              <a:t>thông</a:t>
            </a:r>
            <a:r>
              <a:rPr lang="en-US" altLang="en-US" b="1" dirty="0"/>
              <a:t> tin</a:t>
            </a:r>
          </a:p>
          <a:p>
            <a:pPr marL="914400" lvl="1" indent="-457200"/>
            <a:r>
              <a:rPr lang="en-US" altLang="en-US" sz="2800" dirty="0" err="1"/>
              <a:t>Chọn</a:t>
            </a:r>
            <a:r>
              <a:rPr lang="en-US" altLang="en-US" sz="2800" dirty="0"/>
              <a:t> </a:t>
            </a:r>
            <a:r>
              <a:rPr lang="en-US" altLang="en-US" sz="2800" dirty="0" err="1"/>
              <a:t>phương</a:t>
            </a:r>
            <a:r>
              <a:rPr lang="en-US" altLang="en-US" sz="2800" dirty="0"/>
              <a:t> </a:t>
            </a:r>
            <a:r>
              <a:rPr lang="en-US" altLang="en-US" sz="2800" dirty="0" err="1"/>
              <a:t>thức</a:t>
            </a:r>
            <a:r>
              <a:rPr lang="en-US" altLang="en-US" sz="2800" dirty="0"/>
              <a:t> </a:t>
            </a:r>
            <a:r>
              <a:rPr lang="en-US" altLang="en-US" sz="2800" dirty="0" err="1"/>
              <a:t>thu</a:t>
            </a:r>
            <a:r>
              <a:rPr lang="en-US" altLang="en-US" sz="2800" dirty="0"/>
              <a:t> </a:t>
            </a:r>
            <a:r>
              <a:rPr lang="en-US" altLang="en-US" sz="2800" dirty="0" err="1"/>
              <a:t>nhập</a:t>
            </a:r>
            <a:r>
              <a:rPr lang="en-US" altLang="en-US" sz="2800" dirty="0"/>
              <a:t> </a:t>
            </a:r>
            <a:r>
              <a:rPr lang="en-US" altLang="en-US" sz="2800" dirty="0" err="1"/>
              <a:t>thông</a:t>
            </a:r>
            <a:r>
              <a:rPr lang="en-US" altLang="en-US" sz="2800" dirty="0"/>
              <a:t> tin: </a:t>
            </a:r>
          </a:p>
          <a:p>
            <a:pPr marL="1295400" lvl="2" indent="-381000"/>
            <a:r>
              <a:rPr lang="en-US" altLang="en-US" sz="2800" dirty="0"/>
              <a:t>On-line</a:t>
            </a:r>
          </a:p>
          <a:p>
            <a:pPr marL="1295400" lvl="2" indent="-381000"/>
            <a:r>
              <a:rPr lang="en-US" altLang="en-US" sz="2800" dirty="0" err="1"/>
              <a:t>Trì</a:t>
            </a:r>
            <a:r>
              <a:rPr lang="en-US" altLang="en-US" sz="2800" dirty="0"/>
              <a:t> </a:t>
            </a:r>
            <a:r>
              <a:rPr lang="en-US" altLang="en-US" sz="2800" dirty="0" err="1"/>
              <a:t>hoãn</a:t>
            </a:r>
            <a:r>
              <a:rPr lang="en-US" altLang="en-US" sz="2800" dirty="0"/>
              <a:t> </a:t>
            </a:r>
          </a:p>
          <a:p>
            <a:pPr marL="1295400" lvl="2" indent="-381000"/>
            <a:r>
              <a:rPr lang="en-US" altLang="en-US" sz="2800" dirty="0" err="1"/>
              <a:t>Từ</a:t>
            </a:r>
            <a:r>
              <a:rPr lang="en-US" altLang="en-US" sz="2800" dirty="0"/>
              <a:t> </a:t>
            </a:r>
            <a:r>
              <a:rPr lang="en-US" altLang="en-US" sz="2800" dirty="0" err="1"/>
              <a:t>xa</a:t>
            </a:r>
            <a:endParaRPr lang="en-US" altLang="en-US" sz="2800" dirty="0"/>
          </a:p>
          <a:p>
            <a:pPr marL="914400" lvl="1" indent="-457200"/>
            <a:r>
              <a:rPr lang="en-US" altLang="en-US" sz="2800" dirty="0" err="1"/>
              <a:t>Xác</a:t>
            </a:r>
            <a:r>
              <a:rPr lang="en-US" altLang="en-US" sz="2800" dirty="0"/>
              <a:t> </a:t>
            </a:r>
            <a:r>
              <a:rPr lang="en-US" altLang="en-US" sz="2800" dirty="0" err="1"/>
              <a:t>định</a:t>
            </a:r>
            <a:r>
              <a:rPr lang="en-US" altLang="en-US" sz="2800" dirty="0"/>
              <a:t> </a:t>
            </a:r>
            <a:r>
              <a:rPr lang="en-US" altLang="en-US" sz="2800" dirty="0" err="1"/>
              <a:t>khuôn</a:t>
            </a:r>
            <a:r>
              <a:rPr lang="en-US" altLang="en-US" sz="2800" dirty="0"/>
              <a:t> </a:t>
            </a:r>
            <a:r>
              <a:rPr lang="en-US" altLang="en-US" sz="2800" dirty="0" err="1"/>
              <a:t>mẫu</a:t>
            </a:r>
            <a:r>
              <a:rPr lang="en-US" altLang="en-US" sz="2800" dirty="0"/>
              <a:t> </a:t>
            </a:r>
            <a:r>
              <a:rPr lang="en-US" altLang="en-US" sz="2800" dirty="0" err="1"/>
              <a:t>thu</a:t>
            </a:r>
            <a:r>
              <a:rPr lang="en-US" altLang="en-US" sz="2800" dirty="0"/>
              <a:t> </a:t>
            </a:r>
            <a:r>
              <a:rPr lang="en-US" altLang="en-US" sz="2800" dirty="0" err="1"/>
              <a:t>nhập</a:t>
            </a:r>
            <a:r>
              <a:rPr lang="en-US" altLang="en-US" sz="2800" dirty="0"/>
              <a:t> </a:t>
            </a:r>
            <a:r>
              <a:rPr lang="en-US" altLang="en-US" sz="2800" dirty="0" err="1"/>
              <a:t>thông</a:t>
            </a:r>
            <a:r>
              <a:rPr lang="en-US" altLang="en-US" sz="2800" dirty="0"/>
              <a:t> tin:</a:t>
            </a:r>
          </a:p>
          <a:p>
            <a:pPr marL="1295400" lvl="2" indent="-381000"/>
            <a:r>
              <a:rPr lang="en-US" altLang="en-US" sz="2800" dirty="0" err="1"/>
              <a:t>Khung</a:t>
            </a:r>
            <a:r>
              <a:rPr lang="en-US" altLang="en-US" sz="2800" dirty="0"/>
              <a:t> (</a:t>
            </a:r>
            <a:r>
              <a:rPr lang="en-US" altLang="en-US" sz="2800" dirty="0" err="1"/>
              <a:t>để</a:t>
            </a:r>
            <a:r>
              <a:rPr lang="en-US" altLang="en-US" sz="2800" dirty="0"/>
              <a:t> </a:t>
            </a:r>
            <a:r>
              <a:rPr lang="en-US" altLang="en-US" sz="2800" dirty="0" err="1"/>
              <a:t>điền</a:t>
            </a:r>
            <a:r>
              <a:rPr lang="en-US" altLang="en-US" sz="2800" dirty="0"/>
              <a:t>)</a:t>
            </a:r>
          </a:p>
          <a:p>
            <a:pPr marL="1295400" lvl="2" indent="-381000"/>
            <a:r>
              <a:rPr lang="en-US" altLang="en-US" sz="2800" dirty="0" err="1"/>
              <a:t>Câu</a:t>
            </a:r>
            <a:r>
              <a:rPr lang="en-US" altLang="en-US" sz="2800" dirty="0"/>
              <a:t> </a:t>
            </a:r>
            <a:r>
              <a:rPr lang="en-US" altLang="en-US" sz="2800" dirty="0" err="1"/>
              <a:t>hỏi</a:t>
            </a:r>
            <a:r>
              <a:rPr lang="en-US" altLang="en-US" sz="2800" dirty="0"/>
              <a:t> (</a:t>
            </a:r>
            <a:r>
              <a:rPr lang="en-US" altLang="en-US" sz="2800" dirty="0" err="1"/>
              <a:t>câu</a:t>
            </a:r>
            <a:r>
              <a:rPr lang="en-US" altLang="en-US" sz="2800" dirty="0"/>
              <a:t> </a:t>
            </a:r>
            <a:r>
              <a:rPr lang="en-US" altLang="en-US" sz="2800" dirty="0" err="1"/>
              <a:t>hỏi</a:t>
            </a:r>
            <a:r>
              <a:rPr lang="en-US" altLang="en-US" sz="2800" dirty="0"/>
              <a:t> </a:t>
            </a:r>
            <a:r>
              <a:rPr lang="en-US" altLang="en-US" sz="2800" dirty="0" err="1"/>
              <a:t>đóng</a:t>
            </a:r>
            <a:r>
              <a:rPr lang="en-US" altLang="en-US" sz="2800" dirty="0"/>
              <a:t>: </a:t>
            </a:r>
            <a:r>
              <a:rPr lang="en-US" altLang="en-US" sz="2800" dirty="0" err="1"/>
              <a:t>trả</a:t>
            </a:r>
            <a:r>
              <a:rPr lang="en-US" altLang="en-US" sz="2800" dirty="0"/>
              <a:t> </a:t>
            </a:r>
            <a:r>
              <a:rPr lang="en-US" altLang="en-US" sz="2800" dirty="0" err="1"/>
              <a:t>lời</a:t>
            </a:r>
            <a:r>
              <a:rPr lang="en-US" altLang="en-US" sz="2800" dirty="0"/>
              <a:t> </a:t>
            </a:r>
            <a:r>
              <a:rPr lang="en-US" altLang="en-US" sz="2800" dirty="0" err="1"/>
              <a:t>xác</a:t>
            </a:r>
            <a:r>
              <a:rPr lang="en-US" altLang="en-US" sz="2800" dirty="0"/>
              <a:t> </a:t>
            </a:r>
            <a:r>
              <a:rPr lang="en-US" altLang="en-US" sz="2800" dirty="0" err="1"/>
              <a:t>định</a:t>
            </a:r>
            <a:r>
              <a:rPr lang="en-US" altLang="en-US" sz="2800" dirty="0"/>
              <a:t> </a:t>
            </a:r>
            <a:r>
              <a:rPr lang="en-US" altLang="en-US" sz="2800" dirty="0" err="1"/>
              <a:t>trước</a:t>
            </a:r>
            <a:r>
              <a:rPr lang="en-US" altLang="en-US" sz="2800" dirty="0"/>
              <a:t>, </a:t>
            </a:r>
            <a:r>
              <a:rPr lang="en-US" altLang="en-US" sz="2800" dirty="0" err="1"/>
              <a:t>câu</a:t>
            </a:r>
            <a:r>
              <a:rPr lang="en-US" altLang="en-US" sz="2800" dirty="0"/>
              <a:t> </a:t>
            </a:r>
            <a:r>
              <a:rPr lang="en-US" altLang="en-US" sz="2800" dirty="0" err="1"/>
              <a:t>hỏi</a:t>
            </a:r>
            <a:r>
              <a:rPr lang="en-US" altLang="en-US" sz="2800" dirty="0"/>
              <a:t> </a:t>
            </a:r>
            <a:r>
              <a:rPr lang="en-US" altLang="en-US" sz="2800" dirty="0" err="1"/>
              <a:t>mở</a:t>
            </a:r>
            <a:r>
              <a:rPr lang="en-US" altLang="en-US" sz="2800" dirty="0"/>
              <a:t>: </a:t>
            </a:r>
            <a:r>
              <a:rPr lang="en-US" altLang="en-US" sz="2800" dirty="0" err="1"/>
              <a:t>gợi</a:t>
            </a:r>
            <a:r>
              <a:rPr lang="en-US" altLang="en-US" sz="2800" dirty="0"/>
              <a:t> ý)</a:t>
            </a:r>
          </a:p>
          <a:p>
            <a:pPr marL="914400" lvl="1" indent="-457200"/>
            <a:endParaRPr lang="en-US" altLang="en-US" sz="2800" dirty="0"/>
          </a:p>
        </p:txBody>
      </p:sp>
      <p:sp>
        <p:nvSpPr>
          <p:cNvPr id="8" name="AutoShape 2">
            <a:extLst>
              <a:ext uri="{FF2B5EF4-FFF2-40B4-BE49-F238E27FC236}">
                <a16:creationId xmlns:a16="http://schemas.microsoft.com/office/drawing/2014/main" id="{3CC9ED50-0080-4945-AAF1-BE2623A34B19}"/>
              </a:ext>
            </a:extLst>
          </p:cNvPr>
          <p:cNvSpPr>
            <a:spLocks noGrp="1" noChangeArrowheads="1"/>
          </p:cNvSpPr>
          <p:nvPr>
            <p:ph type="title"/>
          </p:nvPr>
        </p:nvSpPr>
        <p:spPr/>
        <p:txBody>
          <a:bodyPr/>
          <a:lstStyle/>
          <a:p>
            <a:pPr eaLnBrk="1" hangingPunct="1"/>
            <a:r>
              <a:rPr lang="en-US" altLang="en-US" sz="3400" b="1" i="1"/>
              <a:t>3.2.3. Thiết kế giao diện(tt)</a:t>
            </a:r>
          </a:p>
        </p:txBody>
      </p:sp>
    </p:spTree>
    <p:extLst>
      <p:ext uri="{BB962C8B-B14F-4D97-AF65-F5344CB8AC3E}">
        <p14:creationId xmlns:p14="http://schemas.microsoft.com/office/powerpoint/2010/main" val="2347257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1827">
                                            <p:txEl>
                                              <p:pRg st="0" end="0"/>
                                            </p:txEl>
                                          </p:spTgt>
                                        </p:tgtEl>
                                        <p:attrNameLst>
                                          <p:attrName>style.visibility</p:attrName>
                                        </p:attrNameLst>
                                      </p:cBhvr>
                                      <p:to>
                                        <p:strVal val="visible"/>
                                      </p:to>
                                    </p:set>
                                    <p:anim calcmode="lin" valueType="num">
                                      <p:cBhvr additive="base">
                                        <p:cTn id="7" dur="500" fill="hold"/>
                                        <p:tgtEl>
                                          <p:spTgt spid="4618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6182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61827">
                                            <p:txEl>
                                              <p:pRg st="1" end="1"/>
                                            </p:txEl>
                                          </p:spTgt>
                                        </p:tgtEl>
                                        <p:attrNameLst>
                                          <p:attrName>style.visibility</p:attrName>
                                        </p:attrNameLst>
                                      </p:cBhvr>
                                      <p:to>
                                        <p:strVal val="visible"/>
                                      </p:to>
                                    </p:set>
                                    <p:anim calcmode="lin" valueType="num">
                                      <p:cBhvr additive="base">
                                        <p:cTn id="11" dur="500" fill="hold"/>
                                        <p:tgtEl>
                                          <p:spTgt spid="46182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6182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61827">
                                            <p:txEl>
                                              <p:pRg st="2" end="2"/>
                                            </p:txEl>
                                          </p:spTgt>
                                        </p:tgtEl>
                                        <p:attrNameLst>
                                          <p:attrName>style.visibility</p:attrName>
                                        </p:attrNameLst>
                                      </p:cBhvr>
                                      <p:to>
                                        <p:strVal val="visible"/>
                                      </p:to>
                                    </p:set>
                                    <p:anim calcmode="lin" valueType="num">
                                      <p:cBhvr additive="base">
                                        <p:cTn id="15" dur="500" fill="hold"/>
                                        <p:tgtEl>
                                          <p:spTgt spid="46182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6182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61827">
                                            <p:txEl>
                                              <p:pRg st="3" end="3"/>
                                            </p:txEl>
                                          </p:spTgt>
                                        </p:tgtEl>
                                        <p:attrNameLst>
                                          <p:attrName>style.visibility</p:attrName>
                                        </p:attrNameLst>
                                      </p:cBhvr>
                                      <p:to>
                                        <p:strVal val="visible"/>
                                      </p:to>
                                    </p:set>
                                    <p:anim calcmode="lin" valueType="num">
                                      <p:cBhvr additive="base">
                                        <p:cTn id="19" dur="500" fill="hold"/>
                                        <p:tgtEl>
                                          <p:spTgt spid="46182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6182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61827">
                                            <p:txEl>
                                              <p:pRg st="4" end="4"/>
                                            </p:txEl>
                                          </p:spTgt>
                                        </p:tgtEl>
                                        <p:attrNameLst>
                                          <p:attrName>style.visibility</p:attrName>
                                        </p:attrNameLst>
                                      </p:cBhvr>
                                      <p:to>
                                        <p:strVal val="visible"/>
                                      </p:to>
                                    </p:set>
                                    <p:anim calcmode="lin" valueType="num">
                                      <p:cBhvr additive="base">
                                        <p:cTn id="23" dur="500" fill="hold"/>
                                        <p:tgtEl>
                                          <p:spTgt spid="46182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61827">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61827">
                                            <p:txEl>
                                              <p:pRg st="5" end="5"/>
                                            </p:txEl>
                                          </p:spTgt>
                                        </p:tgtEl>
                                        <p:attrNameLst>
                                          <p:attrName>style.visibility</p:attrName>
                                        </p:attrNameLst>
                                      </p:cBhvr>
                                      <p:to>
                                        <p:strVal val="visible"/>
                                      </p:to>
                                    </p:set>
                                    <p:anim calcmode="lin" valueType="num">
                                      <p:cBhvr additive="base">
                                        <p:cTn id="27" dur="500" fill="hold"/>
                                        <p:tgtEl>
                                          <p:spTgt spid="461827">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61827">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61827">
                                            <p:txEl>
                                              <p:pRg st="6" end="6"/>
                                            </p:txEl>
                                          </p:spTgt>
                                        </p:tgtEl>
                                        <p:attrNameLst>
                                          <p:attrName>style.visibility</p:attrName>
                                        </p:attrNameLst>
                                      </p:cBhvr>
                                      <p:to>
                                        <p:strVal val="visible"/>
                                      </p:to>
                                    </p:set>
                                    <p:anim calcmode="lin" valueType="num">
                                      <p:cBhvr additive="base">
                                        <p:cTn id="31" dur="500" fill="hold"/>
                                        <p:tgtEl>
                                          <p:spTgt spid="46182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61827">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61827">
                                            <p:txEl>
                                              <p:pRg st="7" end="7"/>
                                            </p:txEl>
                                          </p:spTgt>
                                        </p:tgtEl>
                                        <p:attrNameLst>
                                          <p:attrName>style.visibility</p:attrName>
                                        </p:attrNameLst>
                                      </p:cBhvr>
                                      <p:to>
                                        <p:strVal val="visible"/>
                                      </p:to>
                                    </p:set>
                                    <p:anim calcmode="lin" valueType="num">
                                      <p:cBhvr additive="base">
                                        <p:cTn id="35" dur="500" fill="hold"/>
                                        <p:tgtEl>
                                          <p:spTgt spid="46182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6182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27"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52929"/>
            <a:ext cx="10767646" cy="4981209"/>
          </a:xfrm>
        </p:spPr>
        <p:txBody>
          <a:bodyPr/>
          <a:lstStyle/>
          <a:p>
            <a:pPr marL="914400" lvl="1" indent="-457200">
              <a:lnSpc>
                <a:spcPct val="150000"/>
              </a:lnSpc>
            </a:pPr>
            <a:r>
              <a:rPr lang="en-US" altLang="en-US" sz="2800"/>
              <a:t>Yêu cầu mẫu: </a:t>
            </a:r>
          </a:p>
          <a:p>
            <a:pPr lvl="2">
              <a:lnSpc>
                <a:spcPct val="150000"/>
              </a:lnSpc>
              <a:buFont typeface="Wingdings" panose="05000000000000000000" pitchFamily="2" charset="2"/>
              <a:buChar char="Ø"/>
            </a:pPr>
            <a:r>
              <a:rPr lang="en-US" altLang="en-US" sz="2800"/>
              <a:t>Thuận tiện cho người điều tra</a:t>
            </a:r>
          </a:p>
          <a:p>
            <a:pPr lvl="2">
              <a:lnSpc>
                <a:spcPct val="150000"/>
              </a:lnSpc>
              <a:buFont typeface="Wingdings" panose="05000000000000000000" pitchFamily="2" charset="2"/>
              <a:buChar char="Ø"/>
            </a:pPr>
            <a:r>
              <a:rPr lang="en-US" altLang="en-US" sz="2800"/>
              <a:t>Thuận tịện mã hoá</a:t>
            </a:r>
          </a:p>
          <a:p>
            <a:pPr lvl="2">
              <a:lnSpc>
                <a:spcPct val="150000"/>
              </a:lnSpc>
              <a:buFont typeface="Wingdings" panose="05000000000000000000" pitchFamily="2" charset="2"/>
              <a:buChar char="Ø"/>
            </a:pPr>
            <a:r>
              <a:rPr lang="en-US" altLang="en-US" sz="2800"/>
              <a:t>Thuận tiện người gõ phím</a:t>
            </a:r>
          </a:p>
          <a:p>
            <a:pPr lvl="2">
              <a:lnSpc>
                <a:spcPct val="150000"/>
              </a:lnSpc>
              <a:buFont typeface="Wingdings" panose="05000000000000000000" pitchFamily="2" charset="2"/>
              <a:buChar char="Ø"/>
            </a:pPr>
            <a:r>
              <a:rPr lang="en-US" altLang="en-US" sz="2800"/>
              <a:t>Nội dung đơn giản, rõ ràng, chính xác</a:t>
            </a:r>
          </a:p>
          <a:p>
            <a:pPr>
              <a:lnSpc>
                <a:spcPct val="150000"/>
              </a:lnSpc>
            </a:pPr>
            <a:endParaRPr lang="en-US"/>
          </a:p>
        </p:txBody>
      </p:sp>
      <p:sp>
        <p:nvSpPr>
          <p:cNvPr id="4" name="AutoShape 2">
            <a:extLst>
              <a:ext uri="{FF2B5EF4-FFF2-40B4-BE49-F238E27FC236}">
                <a16:creationId xmlns:a16="http://schemas.microsoft.com/office/drawing/2014/main" id="{3CC9ED50-0080-4945-AAF1-BE2623A34B19}"/>
              </a:ext>
            </a:extLst>
          </p:cNvPr>
          <p:cNvSpPr>
            <a:spLocks noGrp="1" noChangeArrowheads="1"/>
          </p:cNvSpPr>
          <p:nvPr>
            <p:ph type="title"/>
          </p:nvPr>
        </p:nvSpPr>
        <p:spPr/>
        <p:txBody>
          <a:bodyPr/>
          <a:lstStyle/>
          <a:p>
            <a:pPr eaLnBrk="1" hangingPunct="1"/>
            <a:r>
              <a:rPr lang="en-US" altLang="en-US" sz="3400" b="1" i="1"/>
              <a:t>3.2.3. Thiết kế giao diện(tt)</a:t>
            </a:r>
          </a:p>
        </p:txBody>
      </p:sp>
      <p:sp>
        <p:nvSpPr>
          <p:cNvPr id="2" name="Slide Number Placeholder 1">
            <a:extLst>
              <a:ext uri="{FF2B5EF4-FFF2-40B4-BE49-F238E27FC236}">
                <a16:creationId xmlns:a16="http://schemas.microsoft.com/office/drawing/2014/main" id="{B22AE53F-15B3-46AE-BE1D-516734277369}"/>
              </a:ext>
            </a:extLst>
          </p:cNvPr>
          <p:cNvSpPr>
            <a:spLocks noGrp="1"/>
          </p:cNvSpPr>
          <p:nvPr>
            <p:ph type="sldNum" sz="quarter" idx="12"/>
          </p:nvPr>
        </p:nvSpPr>
        <p:spPr/>
        <p:txBody>
          <a:bodyPr/>
          <a:lstStyle/>
          <a:p>
            <a:fld id="{06FEDF93-2BFD-41CA-ABC7-B039102F3792}" type="slidenum">
              <a:rPr lang="en-US" smtClean="0"/>
              <a:t>167</a:t>
            </a:fld>
            <a:endParaRPr lang="en-US" dirty="0"/>
          </a:p>
        </p:txBody>
      </p:sp>
    </p:spTree>
    <p:extLst>
      <p:ext uri="{BB962C8B-B14F-4D97-AF65-F5344CB8AC3E}">
        <p14:creationId xmlns:p14="http://schemas.microsoft.com/office/powerpoint/2010/main" val="355171844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26628" name="Slide Number Placeholder 5">
            <a:extLst>
              <a:ext uri="{FF2B5EF4-FFF2-40B4-BE49-F238E27FC236}">
                <a16:creationId xmlns:a16="http://schemas.microsoft.com/office/drawing/2014/main" id="{E15EDCD7-88A8-400E-8598-E735598A967D}"/>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lr>
                <a:schemeClr val="tx1"/>
              </a:buClr>
              <a:buSzPct val="6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lnSpc>
                <a:spcPct val="115000"/>
              </a:lnSpc>
              <a:spcBef>
                <a:spcPct val="20000"/>
              </a:spcBef>
              <a:buClr>
                <a:schemeClr val="tx1"/>
              </a:buClr>
              <a:buSzPct val="75000"/>
              <a:buChar char="–"/>
              <a:defRPr sz="2400">
                <a:solidFill>
                  <a:schemeClr val="tx1"/>
                </a:solidFill>
                <a:latin typeface="Arial" panose="020B0604020202020204" pitchFamily="34" charset="0"/>
                <a:cs typeface="Arial" panose="020B0604020202020204" pitchFamily="34" charset="0"/>
              </a:defRPr>
            </a:lvl2pPr>
            <a:lvl3pPr marL="1143000" indent="-228600">
              <a:lnSpc>
                <a:spcPct val="115000"/>
              </a:lnSpc>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3pPr>
            <a:lvl4pPr marL="1600200" indent="-228600">
              <a:lnSpc>
                <a:spcPct val="115000"/>
              </a:lnSpc>
              <a:spcBef>
                <a:spcPct val="20000"/>
              </a:spcBef>
              <a:buClr>
                <a:schemeClr val="tx1"/>
              </a:buClr>
              <a:buSzPct val="80000"/>
              <a:buChar char="–"/>
              <a:defRPr sz="2000">
                <a:solidFill>
                  <a:schemeClr val="tx1"/>
                </a:solidFill>
                <a:latin typeface="Arial" panose="020B0604020202020204" pitchFamily="34" charset="0"/>
                <a:cs typeface="Arial" panose="020B0604020202020204" pitchFamily="34" charset="0"/>
              </a:defRPr>
            </a:lvl4pPr>
            <a:lvl5pPr marL="2057400" indent="-228600">
              <a:lnSpc>
                <a:spcPct val="115000"/>
              </a:lnSpc>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buClrTx/>
              <a:buSzTx/>
              <a:buFontTx/>
              <a:buNone/>
            </a:pPr>
            <a:fld id="{207A9F71-5B4D-4762-A7D7-9D06421F2BC2}" type="slidenum">
              <a:rPr lang="en-US" altLang="en-US" sz="2000"/>
              <a:pPr>
                <a:lnSpc>
                  <a:spcPct val="100000"/>
                </a:lnSpc>
                <a:spcBef>
                  <a:spcPct val="0"/>
                </a:spcBef>
                <a:buClrTx/>
                <a:buSzTx/>
                <a:buFontTx/>
                <a:buNone/>
              </a:pPr>
              <a:t>168</a:t>
            </a:fld>
            <a:endParaRPr lang="en-US" altLang="en-US" sz="2000"/>
          </a:p>
        </p:txBody>
      </p:sp>
      <p:sp>
        <p:nvSpPr>
          <p:cNvPr id="26629" name="AutoShape 2">
            <a:extLst>
              <a:ext uri="{FF2B5EF4-FFF2-40B4-BE49-F238E27FC236}">
                <a16:creationId xmlns:a16="http://schemas.microsoft.com/office/drawing/2014/main" id="{91C29309-A1C6-4699-AA89-D12DFEB25212}"/>
              </a:ext>
            </a:extLst>
          </p:cNvPr>
          <p:cNvSpPr>
            <a:spLocks noGrp="1" noChangeArrowheads="1"/>
          </p:cNvSpPr>
          <p:nvPr>
            <p:ph type="title"/>
          </p:nvPr>
        </p:nvSpPr>
        <p:spPr/>
        <p:txBody>
          <a:bodyPr/>
          <a:lstStyle/>
          <a:p>
            <a:pPr eaLnBrk="1" hangingPunct="1"/>
            <a:r>
              <a:rPr lang="en-US" altLang="en-US" sz="3400" b="1" i="1"/>
              <a:t>3.2.4. Thiết kế các kiểm soát</a:t>
            </a:r>
          </a:p>
        </p:txBody>
      </p:sp>
      <p:sp>
        <p:nvSpPr>
          <p:cNvPr id="463875" name="Rectangle 3">
            <a:extLst>
              <a:ext uri="{FF2B5EF4-FFF2-40B4-BE49-F238E27FC236}">
                <a16:creationId xmlns:a16="http://schemas.microsoft.com/office/drawing/2014/main" id="{66087CDB-9303-42BE-9CFF-37790AD58E15}"/>
              </a:ext>
            </a:extLst>
          </p:cNvPr>
          <p:cNvSpPr>
            <a:spLocks noGrp="1" noChangeArrowheads="1"/>
          </p:cNvSpPr>
          <p:nvPr>
            <p:ph type="body" idx="1"/>
          </p:nvPr>
        </p:nvSpPr>
        <p:spPr>
          <a:xfrm>
            <a:off x="838199" y="1195754"/>
            <a:ext cx="11191875" cy="4981209"/>
          </a:xfrm>
        </p:spPr>
        <p:txBody>
          <a:bodyPr>
            <a:normAutofit fontScale="92500" lnSpcReduction="10000"/>
          </a:bodyPr>
          <a:lstStyle/>
          <a:p>
            <a:pPr eaLnBrk="1" hangingPunct="1">
              <a:lnSpc>
                <a:spcPct val="150000"/>
              </a:lnSpc>
            </a:pPr>
            <a:r>
              <a:rPr lang="en-US" altLang="en-US"/>
              <a:t>Hệ thống cần có các kiểm soát để đảm bảo</a:t>
            </a:r>
          </a:p>
          <a:p>
            <a:pPr lvl="1" eaLnBrk="1" hangingPunct="1">
              <a:lnSpc>
                <a:spcPct val="150000"/>
              </a:lnSpc>
              <a:buFont typeface="Wingdings" panose="05000000000000000000" pitchFamily="2" charset="2"/>
              <a:buChar char="Ø"/>
            </a:pPr>
            <a:r>
              <a:rPr lang="en-US" altLang="en-US" sz="2800"/>
              <a:t>Độ chính xác: </a:t>
            </a:r>
          </a:p>
          <a:p>
            <a:pPr marL="914400" lvl="2" indent="0" eaLnBrk="1" hangingPunct="1">
              <a:lnSpc>
                <a:spcPct val="150000"/>
              </a:lnSpc>
              <a:buNone/>
            </a:pPr>
            <a:r>
              <a:rPr lang="en-US" altLang="en-US" sz="2800"/>
              <a:t>- Giao tác được tiến hành có  chính xác ?</a:t>
            </a:r>
          </a:p>
          <a:p>
            <a:pPr eaLnBrk="1" hangingPunct="1">
              <a:lnSpc>
                <a:spcPct val="150000"/>
              </a:lnSpc>
            </a:pPr>
            <a:r>
              <a:rPr lang="en-US" altLang="en-US"/>
              <a:t>Dữ liệu trong cơ sở dữ liệu có đúng đắn?</a:t>
            </a:r>
          </a:p>
          <a:p>
            <a:pPr lvl="1" eaLnBrk="1" hangingPunct="1">
              <a:lnSpc>
                <a:spcPct val="150000"/>
              </a:lnSpc>
              <a:buFont typeface="Wingdings" panose="05000000000000000000" pitchFamily="2" charset="2"/>
              <a:buChar char="Ø"/>
            </a:pPr>
            <a:r>
              <a:rPr lang="en-US" altLang="en-US" sz="2800"/>
              <a:t>Độ an toàn:</a:t>
            </a:r>
          </a:p>
          <a:p>
            <a:pPr marL="914400" lvl="2" indent="0" eaLnBrk="1" hangingPunct="1">
              <a:lnSpc>
                <a:spcPct val="150000"/>
              </a:lnSpc>
              <a:buNone/>
            </a:pPr>
            <a:r>
              <a:rPr lang="en-US" altLang="en-US" sz="2800"/>
              <a:t>- Không xảy ra mất mát dù cố ý hay vô tình, chểnh mảng hay rủi ro</a:t>
            </a:r>
          </a:p>
          <a:p>
            <a:pPr lvl="1" eaLnBrk="1" hangingPunct="1">
              <a:lnSpc>
                <a:spcPct val="150000"/>
              </a:lnSpc>
              <a:buFont typeface="Wingdings" panose="05000000000000000000" pitchFamily="2" charset="2"/>
              <a:buChar char="Ø"/>
            </a:pPr>
            <a:r>
              <a:rPr lang="en-US" altLang="en-US" sz="2800"/>
              <a:t>Độ riêng tư:</a:t>
            </a:r>
          </a:p>
          <a:p>
            <a:pPr marL="914400" lvl="2" indent="0" eaLnBrk="1" hangingPunct="1">
              <a:lnSpc>
                <a:spcPct val="150000"/>
              </a:lnSpc>
              <a:buNone/>
            </a:pPr>
            <a:r>
              <a:rPr lang="en-US" altLang="en-US" sz="2800"/>
              <a:t>- Các quyền được đảm bảo</a:t>
            </a:r>
          </a:p>
        </p:txBody>
      </p:sp>
    </p:spTree>
    <p:extLst>
      <p:ext uri="{BB962C8B-B14F-4D97-AF65-F5344CB8AC3E}">
        <p14:creationId xmlns:p14="http://schemas.microsoft.com/office/powerpoint/2010/main" val="14454906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3875">
                                            <p:txEl>
                                              <p:pRg st="0" end="0"/>
                                            </p:txEl>
                                          </p:spTgt>
                                        </p:tgtEl>
                                        <p:attrNameLst>
                                          <p:attrName>style.visibility</p:attrName>
                                        </p:attrNameLst>
                                      </p:cBhvr>
                                      <p:to>
                                        <p:strVal val="visible"/>
                                      </p:to>
                                    </p:set>
                                    <p:anim calcmode="lin" valueType="num">
                                      <p:cBhvr additive="base">
                                        <p:cTn id="7" dur="500" fill="hold"/>
                                        <p:tgtEl>
                                          <p:spTgt spid="4638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638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63875">
                                            <p:txEl>
                                              <p:pRg st="1" end="1"/>
                                            </p:txEl>
                                          </p:spTgt>
                                        </p:tgtEl>
                                        <p:attrNameLst>
                                          <p:attrName>style.visibility</p:attrName>
                                        </p:attrNameLst>
                                      </p:cBhvr>
                                      <p:to>
                                        <p:strVal val="visible"/>
                                      </p:to>
                                    </p:set>
                                    <p:anim calcmode="lin" valueType="num">
                                      <p:cBhvr additive="base">
                                        <p:cTn id="13" dur="500" fill="hold"/>
                                        <p:tgtEl>
                                          <p:spTgt spid="46387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638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63875">
                                            <p:txEl>
                                              <p:pRg st="2" end="2"/>
                                            </p:txEl>
                                          </p:spTgt>
                                        </p:tgtEl>
                                        <p:attrNameLst>
                                          <p:attrName>style.visibility</p:attrName>
                                        </p:attrNameLst>
                                      </p:cBhvr>
                                      <p:to>
                                        <p:strVal val="visible"/>
                                      </p:to>
                                    </p:set>
                                    <p:anim calcmode="lin" valueType="num">
                                      <p:cBhvr additive="base">
                                        <p:cTn id="19" dur="500" fill="hold"/>
                                        <p:tgtEl>
                                          <p:spTgt spid="46387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638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63875">
                                            <p:txEl>
                                              <p:pRg st="3" end="3"/>
                                            </p:txEl>
                                          </p:spTgt>
                                        </p:tgtEl>
                                        <p:attrNameLst>
                                          <p:attrName>style.visibility</p:attrName>
                                        </p:attrNameLst>
                                      </p:cBhvr>
                                      <p:to>
                                        <p:strVal val="visible"/>
                                      </p:to>
                                    </p:set>
                                    <p:anim calcmode="lin" valueType="num">
                                      <p:cBhvr additive="base">
                                        <p:cTn id="25" dur="500" fill="hold"/>
                                        <p:tgtEl>
                                          <p:spTgt spid="46387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63875">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63875">
                                            <p:txEl>
                                              <p:pRg st="4" end="4"/>
                                            </p:txEl>
                                          </p:spTgt>
                                        </p:tgtEl>
                                        <p:attrNameLst>
                                          <p:attrName>style.visibility</p:attrName>
                                        </p:attrNameLst>
                                      </p:cBhvr>
                                      <p:to>
                                        <p:strVal val="visible"/>
                                      </p:to>
                                    </p:set>
                                    <p:anim calcmode="lin" valueType="num">
                                      <p:cBhvr additive="base">
                                        <p:cTn id="29" dur="500" fill="hold"/>
                                        <p:tgtEl>
                                          <p:spTgt spid="46387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6387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63875">
                                            <p:txEl>
                                              <p:pRg st="5" end="5"/>
                                            </p:txEl>
                                          </p:spTgt>
                                        </p:tgtEl>
                                        <p:attrNameLst>
                                          <p:attrName>style.visibility</p:attrName>
                                        </p:attrNameLst>
                                      </p:cBhvr>
                                      <p:to>
                                        <p:strVal val="visible"/>
                                      </p:to>
                                    </p:set>
                                    <p:anim calcmode="lin" valueType="num">
                                      <p:cBhvr additive="base">
                                        <p:cTn id="35" dur="500" fill="hold"/>
                                        <p:tgtEl>
                                          <p:spTgt spid="46387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6387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63875">
                                            <p:txEl>
                                              <p:pRg st="6" end="6"/>
                                            </p:txEl>
                                          </p:spTgt>
                                        </p:tgtEl>
                                        <p:attrNameLst>
                                          <p:attrName>style.visibility</p:attrName>
                                        </p:attrNameLst>
                                      </p:cBhvr>
                                      <p:to>
                                        <p:strVal val="visible"/>
                                      </p:to>
                                    </p:set>
                                    <p:anim calcmode="lin" valueType="num">
                                      <p:cBhvr additive="base">
                                        <p:cTn id="41" dur="500" fill="hold"/>
                                        <p:tgtEl>
                                          <p:spTgt spid="463875">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6387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63875">
                                            <p:txEl>
                                              <p:pRg st="7" end="7"/>
                                            </p:txEl>
                                          </p:spTgt>
                                        </p:tgtEl>
                                        <p:attrNameLst>
                                          <p:attrName>style.visibility</p:attrName>
                                        </p:attrNameLst>
                                      </p:cBhvr>
                                      <p:to>
                                        <p:strVal val="visible"/>
                                      </p:to>
                                    </p:set>
                                    <p:anim calcmode="lin" valueType="num">
                                      <p:cBhvr additive="base">
                                        <p:cTn id="47" dur="500" fill="hold"/>
                                        <p:tgtEl>
                                          <p:spTgt spid="463875">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6387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5"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28676" name="Slide Number Placeholder 5">
            <a:extLst>
              <a:ext uri="{FF2B5EF4-FFF2-40B4-BE49-F238E27FC236}">
                <a16:creationId xmlns:a16="http://schemas.microsoft.com/office/drawing/2014/main" id="{C60C6FA3-AF91-43CB-B370-5D56C225B540}"/>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lr>
                <a:schemeClr val="tx1"/>
              </a:buClr>
              <a:buSzPct val="6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lnSpc>
                <a:spcPct val="115000"/>
              </a:lnSpc>
              <a:spcBef>
                <a:spcPct val="20000"/>
              </a:spcBef>
              <a:buClr>
                <a:schemeClr val="tx1"/>
              </a:buClr>
              <a:buSzPct val="75000"/>
              <a:buChar char="–"/>
              <a:defRPr sz="2400">
                <a:solidFill>
                  <a:schemeClr val="tx1"/>
                </a:solidFill>
                <a:latin typeface="Arial" panose="020B0604020202020204" pitchFamily="34" charset="0"/>
                <a:cs typeface="Arial" panose="020B0604020202020204" pitchFamily="34" charset="0"/>
              </a:defRPr>
            </a:lvl2pPr>
            <a:lvl3pPr marL="1143000" indent="-228600">
              <a:lnSpc>
                <a:spcPct val="115000"/>
              </a:lnSpc>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3pPr>
            <a:lvl4pPr marL="1600200" indent="-228600">
              <a:lnSpc>
                <a:spcPct val="115000"/>
              </a:lnSpc>
              <a:spcBef>
                <a:spcPct val="20000"/>
              </a:spcBef>
              <a:buClr>
                <a:schemeClr val="tx1"/>
              </a:buClr>
              <a:buSzPct val="80000"/>
              <a:buChar char="–"/>
              <a:defRPr sz="2000">
                <a:solidFill>
                  <a:schemeClr val="tx1"/>
                </a:solidFill>
                <a:latin typeface="Arial" panose="020B0604020202020204" pitchFamily="34" charset="0"/>
                <a:cs typeface="Arial" panose="020B0604020202020204" pitchFamily="34" charset="0"/>
              </a:defRPr>
            </a:lvl4pPr>
            <a:lvl5pPr marL="2057400" indent="-228600">
              <a:lnSpc>
                <a:spcPct val="115000"/>
              </a:lnSpc>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buClrTx/>
              <a:buSzTx/>
              <a:buFontTx/>
              <a:buNone/>
            </a:pPr>
            <a:fld id="{A972FF33-9AC8-438E-8C21-0B43877BDAF2}" type="slidenum">
              <a:rPr lang="en-US" altLang="en-US" sz="2000"/>
              <a:pPr>
                <a:lnSpc>
                  <a:spcPct val="100000"/>
                </a:lnSpc>
                <a:spcBef>
                  <a:spcPct val="0"/>
                </a:spcBef>
                <a:buClrTx/>
                <a:buSzTx/>
                <a:buFontTx/>
                <a:buNone/>
              </a:pPr>
              <a:t>169</a:t>
            </a:fld>
            <a:endParaRPr lang="en-US" altLang="en-US" sz="2000"/>
          </a:p>
        </p:txBody>
      </p:sp>
      <p:sp>
        <p:nvSpPr>
          <p:cNvPr id="465923" name="Rectangle 3">
            <a:extLst>
              <a:ext uri="{FF2B5EF4-FFF2-40B4-BE49-F238E27FC236}">
                <a16:creationId xmlns:a16="http://schemas.microsoft.com/office/drawing/2014/main" id="{41A10374-A8FC-4A77-B54E-134CEBE8B9AD}"/>
              </a:ext>
            </a:extLst>
          </p:cNvPr>
          <p:cNvSpPr>
            <a:spLocks noGrp="1" noChangeArrowheads="1"/>
          </p:cNvSpPr>
          <p:nvPr>
            <p:ph type="body" idx="1"/>
          </p:nvPr>
        </p:nvSpPr>
        <p:spPr>
          <a:xfrm>
            <a:off x="838200" y="1105320"/>
            <a:ext cx="11063287" cy="4500562"/>
          </a:xfrm>
        </p:spPr>
        <p:txBody>
          <a:bodyPr>
            <a:normAutofit fontScale="92500" lnSpcReduction="20000"/>
          </a:bodyPr>
          <a:lstStyle/>
          <a:p>
            <a:pPr eaLnBrk="1" hangingPunct="1">
              <a:lnSpc>
                <a:spcPct val="150000"/>
              </a:lnSpc>
              <a:buFont typeface="Wingdings" panose="05000000000000000000" pitchFamily="2" charset="2"/>
              <a:buNone/>
            </a:pPr>
            <a:r>
              <a:rPr lang="en-US" altLang="en-US" dirty="0"/>
              <a:t>a. </a:t>
            </a:r>
            <a:r>
              <a:rPr lang="en-US" altLang="en-US" dirty="0" err="1"/>
              <a:t>Xác</a:t>
            </a:r>
            <a:r>
              <a:rPr lang="en-US" altLang="en-US" dirty="0"/>
              <a:t> </a:t>
            </a:r>
            <a:r>
              <a:rPr lang="en-US" altLang="en-US" dirty="0" err="1"/>
              <a:t>định</a:t>
            </a:r>
            <a:r>
              <a:rPr lang="en-US" altLang="en-US" dirty="0"/>
              <a:t> </a:t>
            </a:r>
            <a:r>
              <a:rPr lang="en-US" altLang="en-US" dirty="0" err="1"/>
              <a:t>các</a:t>
            </a:r>
            <a:r>
              <a:rPr lang="en-US" altLang="en-US" dirty="0"/>
              <a:t> </a:t>
            </a:r>
            <a:r>
              <a:rPr lang="en-US" altLang="en-US" dirty="0" err="1"/>
              <a:t>điểm</a:t>
            </a:r>
            <a:r>
              <a:rPr lang="en-US" altLang="en-US" dirty="0"/>
              <a:t> </a:t>
            </a:r>
            <a:r>
              <a:rPr lang="en-US" altLang="en-US" dirty="0" err="1"/>
              <a:t>hở</a:t>
            </a:r>
            <a:endParaRPr lang="en-US" altLang="en-US" dirty="0"/>
          </a:p>
          <a:p>
            <a:pPr lvl="1" eaLnBrk="1" hangingPunct="1">
              <a:lnSpc>
                <a:spcPct val="150000"/>
              </a:lnSpc>
            </a:pPr>
            <a:r>
              <a:rPr lang="en-US" altLang="en-US" sz="2800" dirty="0" err="1"/>
              <a:t>Điểm</a:t>
            </a:r>
            <a:r>
              <a:rPr lang="en-US" altLang="en-US" sz="2800" dirty="0"/>
              <a:t> </a:t>
            </a:r>
            <a:r>
              <a:rPr lang="en-US" altLang="en-US" sz="2800" dirty="0" err="1"/>
              <a:t>hở</a:t>
            </a:r>
            <a:r>
              <a:rPr lang="en-US" altLang="en-US" sz="2800" dirty="0"/>
              <a:t> </a:t>
            </a:r>
            <a:r>
              <a:rPr lang="en-US" altLang="en-US" sz="2800" dirty="0" err="1"/>
              <a:t>là</a:t>
            </a:r>
            <a:r>
              <a:rPr lang="en-US" altLang="en-US" sz="2800" dirty="0"/>
              <a:t> </a:t>
            </a:r>
            <a:r>
              <a:rPr lang="en-US" altLang="en-US" sz="2800" dirty="0" err="1"/>
              <a:t>điểm</a:t>
            </a:r>
            <a:r>
              <a:rPr lang="en-US" altLang="en-US" sz="2800" dirty="0"/>
              <a:t> </a:t>
            </a:r>
            <a:r>
              <a:rPr lang="en-US" altLang="en-US" sz="2800" dirty="0" err="1"/>
              <a:t>mà</a:t>
            </a:r>
            <a:r>
              <a:rPr lang="en-US" altLang="en-US" sz="2800" dirty="0"/>
              <a:t> </a:t>
            </a:r>
            <a:r>
              <a:rPr lang="en-US" altLang="en-US" sz="2800" dirty="0" err="1"/>
              <a:t>tại</a:t>
            </a:r>
            <a:r>
              <a:rPr lang="en-US" altLang="en-US" sz="2800" dirty="0"/>
              <a:t> </a:t>
            </a:r>
            <a:r>
              <a:rPr lang="en-US" altLang="en-US" sz="2800" dirty="0" err="1"/>
              <a:t>đó</a:t>
            </a:r>
            <a:r>
              <a:rPr lang="en-US" altLang="en-US" sz="2800" dirty="0"/>
              <a:t> TT </a:t>
            </a:r>
            <a:r>
              <a:rPr lang="en-US" altLang="en-US" sz="2800" dirty="0" err="1"/>
              <a:t>của</a:t>
            </a:r>
            <a:r>
              <a:rPr lang="en-US" altLang="en-US" sz="2800" dirty="0"/>
              <a:t> HT </a:t>
            </a:r>
            <a:r>
              <a:rPr lang="en-US" altLang="en-US" sz="2800" dirty="0" err="1"/>
              <a:t>có</a:t>
            </a:r>
            <a:r>
              <a:rPr lang="en-US" altLang="en-US" sz="2800" dirty="0"/>
              <a:t> </a:t>
            </a:r>
            <a:r>
              <a:rPr lang="en-US" altLang="en-US" sz="2800" dirty="0" err="1"/>
              <a:t>khả</a:t>
            </a:r>
            <a:r>
              <a:rPr lang="en-US" altLang="en-US" sz="2800" dirty="0"/>
              <a:t> </a:t>
            </a:r>
            <a:r>
              <a:rPr lang="en-US" altLang="en-US" sz="2800" dirty="0" err="1"/>
              <a:t>năng</a:t>
            </a:r>
            <a:r>
              <a:rPr lang="en-US" altLang="en-US" sz="2800" dirty="0"/>
              <a:t> </a:t>
            </a:r>
            <a:r>
              <a:rPr lang="en-US" altLang="en-US" sz="2800" dirty="0" err="1"/>
              <a:t>bị</a:t>
            </a:r>
            <a:r>
              <a:rPr lang="en-US" altLang="en-US" sz="2800" dirty="0"/>
              <a:t> </a:t>
            </a:r>
            <a:r>
              <a:rPr lang="en-US" altLang="en-US" sz="2800" dirty="0" err="1"/>
              <a:t>thâm</a:t>
            </a:r>
            <a:r>
              <a:rPr lang="en-US" altLang="en-US" sz="2800" dirty="0"/>
              <a:t> </a:t>
            </a:r>
            <a:r>
              <a:rPr lang="en-US" altLang="en-US" sz="2800" dirty="0" err="1"/>
              <a:t>nhập</a:t>
            </a:r>
            <a:endParaRPr lang="en-US" altLang="en-US" sz="2800" dirty="0"/>
          </a:p>
          <a:p>
            <a:pPr lvl="1" eaLnBrk="1" hangingPunct="1">
              <a:lnSpc>
                <a:spcPct val="150000"/>
              </a:lnSpc>
            </a:pPr>
            <a:r>
              <a:rPr lang="en-US" altLang="en-US" sz="2800" dirty="0" err="1"/>
              <a:t>Xác</a:t>
            </a:r>
            <a:r>
              <a:rPr lang="en-US" altLang="en-US" sz="2800" dirty="0"/>
              <a:t> </a:t>
            </a:r>
            <a:r>
              <a:rPr lang="en-US" altLang="en-US" sz="2800" dirty="0" err="1"/>
              <a:t>định</a:t>
            </a:r>
            <a:r>
              <a:rPr lang="en-US" altLang="en-US" sz="2800" dirty="0"/>
              <a:t> </a:t>
            </a:r>
            <a:r>
              <a:rPr lang="en-US" altLang="en-US" sz="2800" dirty="0" err="1"/>
              <a:t>kiểu</a:t>
            </a:r>
            <a:r>
              <a:rPr lang="en-US" altLang="en-US" sz="2800" dirty="0"/>
              <a:t> </a:t>
            </a:r>
            <a:r>
              <a:rPr lang="en-US" altLang="en-US" sz="2800" dirty="0" err="1"/>
              <a:t>đe</a:t>
            </a:r>
            <a:r>
              <a:rPr lang="en-US" altLang="en-US" sz="2800" dirty="0"/>
              <a:t> </a:t>
            </a:r>
            <a:r>
              <a:rPr lang="en-US" altLang="en-US" sz="2800" dirty="0" err="1"/>
              <a:t>doạ</a:t>
            </a:r>
            <a:r>
              <a:rPr lang="en-US" altLang="en-US" sz="2800" dirty="0"/>
              <a:t> </a:t>
            </a:r>
            <a:r>
              <a:rPr lang="en-US" altLang="en-US" sz="2800" dirty="0" err="1"/>
              <a:t>từ</a:t>
            </a:r>
            <a:r>
              <a:rPr lang="en-US" altLang="en-US" sz="2800" dirty="0"/>
              <a:t> </a:t>
            </a:r>
            <a:r>
              <a:rPr lang="en-US" altLang="en-US" sz="2800" dirty="0" err="1"/>
              <a:t>chỗ</a:t>
            </a:r>
            <a:r>
              <a:rPr lang="en-US" altLang="en-US" sz="2800" dirty="0"/>
              <a:t> </a:t>
            </a:r>
            <a:r>
              <a:rPr lang="en-US" altLang="en-US" sz="2800" dirty="0" err="1"/>
              <a:t>hở</a:t>
            </a:r>
            <a:r>
              <a:rPr lang="en-US" altLang="en-US" sz="2800" dirty="0"/>
              <a:t>: </a:t>
            </a:r>
            <a:r>
              <a:rPr lang="en-US" altLang="en-US" sz="2800" dirty="0" err="1"/>
              <a:t>các</a:t>
            </a:r>
            <a:r>
              <a:rPr lang="en-US" altLang="en-US" sz="2800" dirty="0"/>
              <a:t> </a:t>
            </a:r>
            <a:r>
              <a:rPr lang="en-US" altLang="en-US" sz="2800" dirty="0" err="1"/>
              <a:t>hành</a:t>
            </a:r>
            <a:r>
              <a:rPr lang="en-US" altLang="en-US" sz="2800" dirty="0"/>
              <a:t> </a:t>
            </a:r>
            <a:r>
              <a:rPr lang="en-US" altLang="en-US" sz="2800" dirty="0" err="1"/>
              <a:t>động</a:t>
            </a:r>
            <a:r>
              <a:rPr lang="en-US" altLang="en-US" sz="2800" dirty="0"/>
              <a:t> </a:t>
            </a:r>
            <a:r>
              <a:rPr lang="en-US" altLang="en-US" sz="2800" dirty="0" err="1"/>
              <a:t>cố</a:t>
            </a:r>
            <a:r>
              <a:rPr lang="en-US" altLang="en-US" sz="2800" dirty="0"/>
              <a:t> ý </a:t>
            </a:r>
            <a:r>
              <a:rPr lang="en-US" altLang="en-US" sz="2800" dirty="0" err="1"/>
              <a:t>như</a:t>
            </a:r>
            <a:r>
              <a:rPr lang="en-US" altLang="en-US" sz="2800" dirty="0"/>
              <a:t> </a:t>
            </a:r>
            <a:r>
              <a:rPr lang="en-US" altLang="en-US" sz="2800" dirty="0" err="1"/>
              <a:t>ăn</a:t>
            </a:r>
            <a:r>
              <a:rPr lang="en-US" altLang="en-US" sz="2800" dirty="0"/>
              <a:t> </a:t>
            </a:r>
            <a:r>
              <a:rPr lang="en-US" altLang="en-US" sz="2800" dirty="0" err="1"/>
              <a:t>cắp</a:t>
            </a:r>
            <a:r>
              <a:rPr lang="en-US" altLang="en-US" sz="2800" dirty="0"/>
              <a:t> </a:t>
            </a:r>
            <a:r>
              <a:rPr lang="en-US" altLang="en-US" sz="2800" dirty="0" err="1"/>
              <a:t>hoặc</a:t>
            </a:r>
            <a:r>
              <a:rPr lang="en-US" altLang="en-US" sz="2800" dirty="0"/>
              <a:t> </a:t>
            </a:r>
            <a:r>
              <a:rPr lang="en-US" altLang="en-US" sz="2800" dirty="0" err="1"/>
              <a:t>phá</a:t>
            </a:r>
            <a:r>
              <a:rPr lang="en-US" altLang="en-US" sz="2800" dirty="0"/>
              <a:t> </a:t>
            </a:r>
            <a:r>
              <a:rPr lang="en-US" altLang="en-US" sz="2800" dirty="0" err="1"/>
              <a:t>hoại</a:t>
            </a:r>
            <a:r>
              <a:rPr lang="en-US" altLang="en-US" sz="2800" dirty="0"/>
              <a:t> </a:t>
            </a:r>
            <a:r>
              <a:rPr lang="en-US" altLang="en-US" sz="2800" dirty="0" err="1"/>
              <a:t>cho</a:t>
            </a:r>
            <a:r>
              <a:rPr lang="en-US" altLang="en-US" sz="2800" dirty="0"/>
              <a:t> </a:t>
            </a:r>
            <a:r>
              <a:rPr lang="en-US" altLang="en-US" sz="2800" dirty="0" err="1"/>
              <a:t>tới</a:t>
            </a:r>
            <a:r>
              <a:rPr lang="en-US" altLang="en-US" sz="2800" dirty="0"/>
              <a:t> </a:t>
            </a:r>
            <a:r>
              <a:rPr lang="en-US" altLang="en-US" sz="2800" dirty="0" err="1"/>
              <a:t>các</a:t>
            </a:r>
            <a:r>
              <a:rPr lang="en-US" altLang="en-US" sz="2800" dirty="0"/>
              <a:t> </a:t>
            </a:r>
            <a:r>
              <a:rPr lang="en-US" altLang="en-US" sz="2800" dirty="0" err="1"/>
              <a:t>nguy</a:t>
            </a:r>
            <a:r>
              <a:rPr lang="en-US" altLang="en-US" sz="2800" dirty="0"/>
              <a:t> </a:t>
            </a:r>
            <a:r>
              <a:rPr lang="en-US" altLang="en-US" sz="2800" dirty="0" err="1"/>
              <a:t>cơ</a:t>
            </a:r>
            <a:r>
              <a:rPr lang="en-US" altLang="en-US" sz="2800" dirty="0"/>
              <a:t> </a:t>
            </a:r>
            <a:r>
              <a:rPr lang="en-US" altLang="en-US" sz="2800" dirty="0" err="1"/>
              <a:t>mất</a:t>
            </a:r>
            <a:r>
              <a:rPr lang="en-US" altLang="en-US" sz="2800" dirty="0"/>
              <a:t> </a:t>
            </a:r>
            <a:r>
              <a:rPr lang="en-US" altLang="en-US" sz="2800" dirty="0" err="1"/>
              <a:t>mát</a:t>
            </a:r>
            <a:r>
              <a:rPr lang="en-US" altLang="en-US" sz="2800" dirty="0"/>
              <a:t> </a:t>
            </a:r>
            <a:r>
              <a:rPr lang="en-US" altLang="en-US" sz="2800" dirty="0" err="1"/>
              <a:t>tài</a:t>
            </a:r>
            <a:r>
              <a:rPr lang="en-US" altLang="en-US" sz="2800" dirty="0"/>
              <a:t> </a:t>
            </a:r>
            <a:r>
              <a:rPr lang="en-US" altLang="en-US" sz="2800" dirty="0" err="1"/>
              <a:t>sản</a:t>
            </a:r>
            <a:r>
              <a:rPr lang="en-US" altLang="en-US" sz="2800" dirty="0"/>
              <a:t> </a:t>
            </a:r>
            <a:r>
              <a:rPr lang="en-US" altLang="en-US" sz="2800" dirty="0" err="1"/>
              <a:t>và</a:t>
            </a:r>
            <a:r>
              <a:rPr lang="en-US" altLang="en-US" sz="2800" dirty="0"/>
              <a:t> </a:t>
            </a:r>
            <a:r>
              <a:rPr lang="en-US" altLang="en-US" sz="2800" dirty="0" err="1"/>
              <a:t>ảnh</a:t>
            </a:r>
            <a:r>
              <a:rPr lang="en-US" altLang="en-US" sz="2800" dirty="0"/>
              <a:t> </a:t>
            </a:r>
            <a:r>
              <a:rPr lang="en-US" altLang="en-US" sz="2800" dirty="0" err="1"/>
              <a:t>hưởng</a:t>
            </a:r>
            <a:r>
              <a:rPr lang="en-US" altLang="en-US" sz="2800" dirty="0"/>
              <a:t> </a:t>
            </a:r>
            <a:r>
              <a:rPr lang="en-US" altLang="en-US" sz="2800" dirty="0" err="1"/>
              <a:t>tới</a:t>
            </a:r>
            <a:r>
              <a:rPr lang="en-US" altLang="en-US" sz="2800" dirty="0"/>
              <a:t> </a:t>
            </a:r>
            <a:r>
              <a:rPr lang="en-US" altLang="en-US" sz="2800" dirty="0" err="1"/>
              <a:t>công</a:t>
            </a:r>
            <a:r>
              <a:rPr lang="en-US" altLang="en-US" sz="2800" dirty="0"/>
              <a:t> </a:t>
            </a:r>
            <a:r>
              <a:rPr lang="en-US" altLang="en-US" sz="2800" dirty="0" err="1"/>
              <a:t>việc</a:t>
            </a:r>
            <a:r>
              <a:rPr lang="en-US" altLang="en-US" sz="2800" dirty="0"/>
              <a:t> </a:t>
            </a:r>
            <a:r>
              <a:rPr lang="en-US" altLang="en-US" sz="2800" dirty="0" err="1"/>
              <a:t>kinh</a:t>
            </a:r>
            <a:r>
              <a:rPr lang="en-US" altLang="en-US" sz="2800" dirty="0"/>
              <a:t> </a:t>
            </a:r>
            <a:r>
              <a:rPr lang="en-US" altLang="en-US" sz="2800" dirty="0" err="1"/>
              <a:t>doanh</a:t>
            </a:r>
            <a:endParaRPr lang="en-US" altLang="en-US" sz="2800" dirty="0"/>
          </a:p>
          <a:p>
            <a:pPr lvl="1" eaLnBrk="1" hangingPunct="1">
              <a:lnSpc>
                <a:spcPct val="150000"/>
              </a:lnSpc>
            </a:pPr>
            <a:r>
              <a:rPr lang="en-US" altLang="en-US" sz="2800" dirty="0" err="1"/>
              <a:t>Đánh</a:t>
            </a:r>
            <a:r>
              <a:rPr lang="en-US" altLang="en-US" sz="2800" dirty="0"/>
              <a:t> </a:t>
            </a:r>
            <a:r>
              <a:rPr lang="en-US" altLang="en-US" sz="2800" dirty="0" err="1"/>
              <a:t>giá</a:t>
            </a:r>
            <a:r>
              <a:rPr lang="en-US" altLang="en-US" sz="2800" dirty="0"/>
              <a:t> </a:t>
            </a:r>
            <a:r>
              <a:rPr lang="en-US" altLang="en-US" sz="2800" dirty="0" err="1"/>
              <a:t>các</a:t>
            </a:r>
            <a:r>
              <a:rPr lang="en-US" altLang="en-US" sz="2800" dirty="0"/>
              <a:t> </a:t>
            </a:r>
            <a:r>
              <a:rPr lang="en-US" altLang="en-US" sz="2800" dirty="0" err="1"/>
              <a:t>đe</a:t>
            </a:r>
            <a:r>
              <a:rPr lang="en-US" altLang="en-US" sz="2800" dirty="0"/>
              <a:t> </a:t>
            </a:r>
            <a:r>
              <a:rPr lang="en-US" altLang="en-US" sz="2800" dirty="0" err="1"/>
              <a:t>doạ</a:t>
            </a:r>
            <a:r>
              <a:rPr lang="en-US" altLang="en-US" sz="2800" dirty="0"/>
              <a:t>: </a:t>
            </a:r>
            <a:r>
              <a:rPr lang="en-US" altLang="en-US" sz="2800" dirty="0" err="1"/>
              <a:t>mức</a:t>
            </a:r>
            <a:r>
              <a:rPr lang="en-US" altLang="en-US" sz="2800" dirty="0"/>
              <a:t> </a:t>
            </a:r>
            <a:r>
              <a:rPr lang="en-US" altLang="en-US" sz="2800" dirty="0" err="1"/>
              <a:t>độ</a:t>
            </a:r>
            <a:r>
              <a:rPr lang="en-US" altLang="en-US" sz="2800" dirty="0"/>
              <a:t> </a:t>
            </a:r>
            <a:r>
              <a:rPr lang="en-US" altLang="en-US" sz="2800" dirty="0" err="1">
                <a:solidFill>
                  <a:srgbClr val="FF3300"/>
                </a:solidFill>
              </a:rPr>
              <a:t>cao</a:t>
            </a:r>
            <a:r>
              <a:rPr lang="en-US" altLang="en-US" sz="2800" dirty="0">
                <a:solidFill>
                  <a:srgbClr val="FF3300"/>
                </a:solidFill>
              </a:rPr>
              <a:t>, </a:t>
            </a:r>
            <a:r>
              <a:rPr lang="en-US" altLang="en-US" sz="2800" dirty="0" err="1">
                <a:solidFill>
                  <a:srgbClr val="FF3300"/>
                </a:solidFill>
              </a:rPr>
              <a:t>thấp</a:t>
            </a:r>
            <a:r>
              <a:rPr lang="en-US" altLang="en-US" sz="2800" dirty="0">
                <a:solidFill>
                  <a:srgbClr val="FF3300"/>
                </a:solidFill>
              </a:rPr>
              <a:t>, </a:t>
            </a:r>
            <a:r>
              <a:rPr lang="en-US" altLang="en-US" sz="2800" dirty="0" err="1">
                <a:solidFill>
                  <a:srgbClr val="FF3300"/>
                </a:solidFill>
              </a:rPr>
              <a:t>vừa</a:t>
            </a:r>
            <a:endParaRPr lang="en-US" altLang="en-US" sz="2800" dirty="0">
              <a:solidFill>
                <a:srgbClr val="FF3300"/>
              </a:solidFill>
            </a:endParaRPr>
          </a:p>
          <a:p>
            <a:pPr lvl="1" eaLnBrk="1" hangingPunct="1">
              <a:lnSpc>
                <a:spcPct val="150000"/>
              </a:lnSpc>
            </a:pPr>
            <a:r>
              <a:rPr lang="en-US" altLang="en-US" sz="2800" dirty="0" err="1"/>
              <a:t>Xác</a:t>
            </a:r>
            <a:r>
              <a:rPr lang="en-US" altLang="en-US" sz="2800" dirty="0"/>
              <a:t> </a:t>
            </a:r>
            <a:r>
              <a:rPr lang="en-US" altLang="en-US" sz="2800" dirty="0" err="1"/>
              <a:t>định</a:t>
            </a:r>
            <a:r>
              <a:rPr lang="en-US" altLang="en-US" sz="2800" dirty="0"/>
              <a:t> </a:t>
            </a:r>
            <a:r>
              <a:rPr lang="en-US" altLang="en-US" sz="2800" dirty="0" err="1"/>
              <a:t>tình</a:t>
            </a:r>
            <a:r>
              <a:rPr lang="en-US" altLang="en-US" sz="2800" dirty="0"/>
              <a:t> </a:t>
            </a:r>
            <a:r>
              <a:rPr lang="en-US" altLang="en-US" sz="2800" dirty="0" err="1"/>
              <a:t>trạng</a:t>
            </a:r>
            <a:r>
              <a:rPr lang="en-US" altLang="en-US" sz="2800" dirty="0"/>
              <a:t> </a:t>
            </a:r>
            <a:r>
              <a:rPr lang="en-US" altLang="en-US" sz="2800" dirty="0" err="1"/>
              <a:t>đe</a:t>
            </a:r>
            <a:r>
              <a:rPr lang="en-US" altLang="en-US" sz="2800" dirty="0"/>
              <a:t> </a:t>
            </a:r>
            <a:r>
              <a:rPr lang="en-US" altLang="en-US" sz="2800" dirty="0" err="1"/>
              <a:t>dọa</a:t>
            </a:r>
            <a:r>
              <a:rPr lang="en-US" altLang="en-US" sz="2800" dirty="0"/>
              <a:t>: </a:t>
            </a:r>
            <a:r>
              <a:rPr lang="en-US" altLang="en-US" sz="2800" dirty="0" err="1"/>
              <a:t>kiểm</a:t>
            </a:r>
            <a:r>
              <a:rPr lang="en-US" altLang="en-US" sz="2800" dirty="0"/>
              <a:t> </a:t>
            </a:r>
            <a:r>
              <a:rPr lang="en-US" altLang="en-US" sz="2800" dirty="0" err="1"/>
              <a:t>tra</a:t>
            </a:r>
            <a:r>
              <a:rPr lang="en-US" altLang="en-US" sz="2800" dirty="0"/>
              <a:t> </a:t>
            </a:r>
            <a:r>
              <a:rPr lang="en-US" altLang="en-US" sz="2800" dirty="0" err="1"/>
              <a:t>lại</a:t>
            </a:r>
            <a:r>
              <a:rPr lang="en-US" altLang="en-US" sz="2800" dirty="0"/>
              <a:t> </a:t>
            </a:r>
            <a:r>
              <a:rPr lang="en-US" altLang="en-US" sz="2800" dirty="0" err="1"/>
              <a:t>xem</a:t>
            </a:r>
            <a:r>
              <a:rPr lang="en-US" altLang="en-US" sz="2800" dirty="0"/>
              <a:t> </a:t>
            </a:r>
            <a:r>
              <a:rPr lang="en-US" altLang="en-US" sz="2800" dirty="0" err="1"/>
              <a:t>những</a:t>
            </a:r>
            <a:r>
              <a:rPr lang="en-US" altLang="en-US" sz="2800" dirty="0"/>
              <a:t> </a:t>
            </a:r>
            <a:r>
              <a:rPr lang="en-US" altLang="en-US" sz="2800" dirty="0" err="1"/>
              <a:t>đe</a:t>
            </a:r>
            <a:r>
              <a:rPr lang="en-US" altLang="en-US" sz="2800" dirty="0"/>
              <a:t> </a:t>
            </a:r>
            <a:r>
              <a:rPr lang="en-US" altLang="en-US" sz="2800" dirty="0" err="1"/>
              <a:t>doạ</a:t>
            </a:r>
            <a:r>
              <a:rPr lang="en-US" altLang="en-US" sz="2800" dirty="0"/>
              <a:t> </a:t>
            </a:r>
            <a:r>
              <a:rPr lang="en-US" altLang="en-US" sz="2800" dirty="0" err="1"/>
              <a:t>này</a:t>
            </a:r>
            <a:r>
              <a:rPr lang="en-US" altLang="en-US" sz="2800" dirty="0"/>
              <a:t> </a:t>
            </a:r>
            <a:r>
              <a:rPr lang="en-US" altLang="en-US" sz="2800" dirty="0" err="1"/>
              <a:t>xuất</a:t>
            </a:r>
            <a:r>
              <a:rPr lang="en-US" altLang="en-US" sz="2800" dirty="0"/>
              <a:t> </a:t>
            </a:r>
            <a:r>
              <a:rPr lang="en-US" altLang="en-US" sz="2800" dirty="0" err="1"/>
              <a:t>hiện</a:t>
            </a:r>
            <a:r>
              <a:rPr lang="en-US" altLang="en-US" sz="2800" dirty="0"/>
              <a:t> </a:t>
            </a:r>
            <a:r>
              <a:rPr lang="en-US" altLang="en-US" sz="2800" dirty="0" err="1"/>
              <a:t>như</a:t>
            </a:r>
            <a:r>
              <a:rPr lang="en-US" altLang="en-US" sz="2800" dirty="0"/>
              <a:t> </a:t>
            </a:r>
            <a:r>
              <a:rPr lang="en-US" altLang="en-US" sz="2800" dirty="0" err="1"/>
              <a:t>thế</a:t>
            </a:r>
            <a:r>
              <a:rPr lang="en-US" altLang="en-US" sz="2800" dirty="0"/>
              <a:t> </a:t>
            </a:r>
            <a:r>
              <a:rPr lang="en-US" altLang="en-US" sz="2800" dirty="0" err="1"/>
              <a:t>nào</a:t>
            </a:r>
            <a:endParaRPr lang="en-US" altLang="en-US" sz="2800" dirty="0"/>
          </a:p>
        </p:txBody>
      </p:sp>
      <p:sp>
        <p:nvSpPr>
          <p:cNvPr id="8" name="AutoShape 2">
            <a:extLst>
              <a:ext uri="{FF2B5EF4-FFF2-40B4-BE49-F238E27FC236}">
                <a16:creationId xmlns:a16="http://schemas.microsoft.com/office/drawing/2014/main" id="{91C29309-A1C6-4699-AA89-D12DFEB25212}"/>
              </a:ext>
            </a:extLst>
          </p:cNvPr>
          <p:cNvSpPr>
            <a:spLocks noGrp="1" noChangeArrowheads="1"/>
          </p:cNvSpPr>
          <p:nvPr>
            <p:ph type="title"/>
          </p:nvPr>
        </p:nvSpPr>
        <p:spPr/>
        <p:txBody>
          <a:bodyPr/>
          <a:lstStyle/>
          <a:p>
            <a:pPr eaLnBrk="1" hangingPunct="1"/>
            <a:r>
              <a:rPr lang="en-US" altLang="en-US" sz="3400" b="1" i="1"/>
              <a:t>3.2.4. Thiết kế các kiểm soát (tt)</a:t>
            </a:r>
          </a:p>
        </p:txBody>
      </p:sp>
    </p:spTree>
    <p:extLst>
      <p:ext uri="{BB962C8B-B14F-4D97-AF65-F5344CB8AC3E}">
        <p14:creationId xmlns:p14="http://schemas.microsoft.com/office/powerpoint/2010/main" val="34268205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5923">
                                            <p:txEl>
                                              <p:pRg st="0" end="0"/>
                                            </p:txEl>
                                          </p:spTgt>
                                        </p:tgtEl>
                                        <p:attrNameLst>
                                          <p:attrName>style.visibility</p:attrName>
                                        </p:attrNameLst>
                                      </p:cBhvr>
                                      <p:to>
                                        <p:strVal val="visible"/>
                                      </p:to>
                                    </p:set>
                                    <p:anim calcmode="lin" valueType="num">
                                      <p:cBhvr additive="base">
                                        <p:cTn id="7" dur="500" fill="hold"/>
                                        <p:tgtEl>
                                          <p:spTgt spid="4659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659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65923">
                                            <p:txEl>
                                              <p:pRg st="1" end="1"/>
                                            </p:txEl>
                                          </p:spTgt>
                                        </p:tgtEl>
                                        <p:attrNameLst>
                                          <p:attrName>style.visibility</p:attrName>
                                        </p:attrNameLst>
                                      </p:cBhvr>
                                      <p:to>
                                        <p:strVal val="visible"/>
                                      </p:to>
                                    </p:set>
                                    <p:anim calcmode="lin" valueType="num">
                                      <p:cBhvr additive="base">
                                        <p:cTn id="13" dur="500" fill="hold"/>
                                        <p:tgtEl>
                                          <p:spTgt spid="4659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659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65923">
                                            <p:txEl>
                                              <p:pRg st="2" end="2"/>
                                            </p:txEl>
                                          </p:spTgt>
                                        </p:tgtEl>
                                        <p:attrNameLst>
                                          <p:attrName>style.visibility</p:attrName>
                                        </p:attrNameLst>
                                      </p:cBhvr>
                                      <p:to>
                                        <p:strVal val="visible"/>
                                      </p:to>
                                    </p:set>
                                    <p:anim calcmode="lin" valueType="num">
                                      <p:cBhvr additive="base">
                                        <p:cTn id="19" dur="500" fill="hold"/>
                                        <p:tgtEl>
                                          <p:spTgt spid="46592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659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65923">
                                            <p:txEl>
                                              <p:pRg st="3" end="3"/>
                                            </p:txEl>
                                          </p:spTgt>
                                        </p:tgtEl>
                                        <p:attrNameLst>
                                          <p:attrName>style.visibility</p:attrName>
                                        </p:attrNameLst>
                                      </p:cBhvr>
                                      <p:to>
                                        <p:strVal val="visible"/>
                                      </p:to>
                                    </p:set>
                                    <p:anim calcmode="lin" valueType="num">
                                      <p:cBhvr additive="base">
                                        <p:cTn id="25" dur="500" fill="hold"/>
                                        <p:tgtEl>
                                          <p:spTgt spid="46592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659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65923">
                                            <p:txEl>
                                              <p:pRg st="4" end="4"/>
                                            </p:txEl>
                                          </p:spTgt>
                                        </p:tgtEl>
                                        <p:attrNameLst>
                                          <p:attrName>style.visibility</p:attrName>
                                        </p:attrNameLst>
                                      </p:cBhvr>
                                      <p:to>
                                        <p:strVal val="visible"/>
                                      </p:to>
                                    </p:set>
                                    <p:anim calcmode="lin" valueType="num">
                                      <p:cBhvr additive="base">
                                        <p:cTn id="31" dur="500" fill="hold"/>
                                        <p:tgtEl>
                                          <p:spTgt spid="46592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6592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i="1">
                <a:solidFill>
                  <a:schemeClr val="tx1">
                    <a:lumMod val="95000"/>
                    <a:lumOff val="5000"/>
                  </a:schemeClr>
                </a:solidFill>
              </a:rPr>
              <a:t>1.2.2. Hệ thống- Khái niệm</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80236103"/>
              </p:ext>
            </p:extLst>
          </p:nvPr>
        </p:nvGraphicFramePr>
        <p:xfrm>
          <a:off x="838200" y="1195388"/>
          <a:ext cx="10768013" cy="4981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469298C4-1BEB-45F8-A4ED-EBD9FFFFD72D}"/>
              </a:ext>
            </a:extLst>
          </p:cNvPr>
          <p:cNvSpPr>
            <a:spLocks noGrp="1"/>
          </p:cNvSpPr>
          <p:nvPr>
            <p:ph type="sldNum" sz="quarter" idx="12"/>
          </p:nvPr>
        </p:nvSpPr>
        <p:spPr/>
        <p:txBody>
          <a:bodyPr/>
          <a:lstStyle/>
          <a:p>
            <a:fld id="{06FEDF93-2BFD-41CA-ABC7-B039102F3792}" type="slidenum">
              <a:rPr lang="en-US" smtClean="0"/>
              <a:t>17</a:t>
            </a:fld>
            <a:endParaRPr lang="en-US" dirty="0"/>
          </a:p>
        </p:txBody>
      </p:sp>
    </p:spTree>
    <p:extLst>
      <p:ext uri="{BB962C8B-B14F-4D97-AF65-F5344CB8AC3E}">
        <p14:creationId xmlns:p14="http://schemas.microsoft.com/office/powerpoint/2010/main" val="277315815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30724" name="Slide Number Placeholder 5">
            <a:extLst>
              <a:ext uri="{FF2B5EF4-FFF2-40B4-BE49-F238E27FC236}">
                <a16:creationId xmlns:a16="http://schemas.microsoft.com/office/drawing/2014/main" id="{39320EEC-F71B-4601-BDD0-1C2EE7085614}"/>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lr>
                <a:schemeClr val="tx1"/>
              </a:buClr>
              <a:buSzPct val="6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lnSpc>
                <a:spcPct val="115000"/>
              </a:lnSpc>
              <a:spcBef>
                <a:spcPct val="20000"/>
              </a:spcBef>
              <a:buClr>
                <a:schemeClr val="tx1"/>
              </a:buClr>
              <a:buSzPct val="75000"/>
              <a:buChar char="–"/>
              <a:defRPr sz="2400">
                <a:solidFill>
                  <a:schemeClr val="tx1"/>
                </a:solidFill>
                <a:latin typeface="Arial" panose="020B0604020202020204" pitchFamily="34" charset="0"/>
                <a:cs typeface="Arial" panose="020B0604020202020204" pitchFamily="34" charset="0"/>
              </a:defRPr>
            </a:lvl2pPr>
            <a:lvl3pPr marL="1143000" indent="-228600">
              <a:lnSpc>
                <a:spcPct val="115000"/>
              </a:lnSpc>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3pPr>
            <a:lvl4pPr marL="1600200" indent="-228600">
              <a:lnSpc>
                <a:spcPct val="115000"/>
              </a:lnSpc>
              <a:spcBef>
                <a:spcPct val="20000"/>
              </a:spcBef>
              <a:buClr>
                <a:schemeClr val="tx1"/>
              </a:buClr>
              <a:buSzPct val="80000"/>
              <a:buChar char="–"/>
              <a:defRPr sz="2000">
                <a:solidFill>
                  <a:schemeClr val="tx1"/>
                </a:solidFill>
                <a:latin typeface="Arial" panose="020B0604020202020204" pitchFamily="34" charset="0"/>
                <a:cs typeface="Arial" panose="020B0604020202020204" pitchFamily="34" charset="0"/>
              </a:defRPr>
            </a:lvl4pPr>
            <a:lvl5pPr marL="2057400" indent="-228600">
              <a:lnSpc>
                <a:spcPct val="115000"/>
              </a:lnSpc>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buClrTx/>
              <a:buSzTx/>
              <a:buFontTx/>
              <a:buNone/>
            </a:pPr>
            <a:fld id="{33F10B8B-32F7-450B-A42C-B40BD3E78F8D}" type="slidenum">
              <a:rPr lang="en-US" altLang="en-US" sz="2000"/>
              <a:pPr>
                <a:lnSpc>
                  <a:spcPct val="100000"/>
                </a:lnSpc>
                <a:spcBef>
                  <a:spcPct val="0"/>
                </a:spcBef>
                <a:buClrTx/>
                <a:buSzTx/>
                <a:buFontTx/>
                <a:buNone/>
              </a:pPr>
              <a:t>170</a:t>
            </a:fld>
            <a:endParaRPr lang="en-US" altLang="en-US" sz="2000"/>
          </a:p>
        </p:txBody>
      </p:sp>
      <p:sp>
        <p:nvSpPr>
          <p:cNvPr id="467971" name="Rectangle 3">
            <a:extLst>
              <a:ext uri="{FF2B5EF4-FFF2-40B4-BE49-F238E27FC236}">
                <a16:creationId xmlns:a16="http://schemas.microsoft.com/office/drawing/2014/main" id="{A861A76B-D062-4B58-9833-116BC25FFA1E}"/>
              </a:ext>
            </a:extLst>
          </p:cNvPr>
          <p:cNvSpPr>
            <a:spLocks noGrp="1" noChangeArrowheads="1"/>
          </p:cNvSpPr>
          <p:nvPr>
            <p:ph type="body" idx="1"/>
          </p:nvPr>
        </p:nvSpPr>
        <p:spPr>
          <a:xfrm>
            <a:off x="1773238" y="1365697"/>
            <a:ext cx="8208962" cy="4500562"/>
          </a:xfrm>
        </p:spPr>
        <p:txBody>
          <a:bodyPr/>
          <a:lstStyle/>
          <a:p>
            <a:pPr eaLnBrk="1" hangingPunct="1">
              <a:buFont typeface="Wingdings" panose="05000000000000000000" pitchFamily="2" charset="2"/>
              <a:buNone/>
            </a:pPr>
            <a:r>
              <a:rPr lang="en-US" altLang="en-US" b="1" dirty="0"/>
              <a:t>b. </a:t>
            </a:r>
            <a:r>
              <a:rPr lang="en-US" altLang="en-US" b="1" dirty="0" err="1"/>
              <a:t>Thiết</a:t>
            </a:r>
            <a:r>
              <a:rPr lang="en-US" altLang="en-US" b="1" dirty="0"/>
              <a:t> </a:t>
            </a:r>
            <a:r>
              <a:rPr lang="en-US" altLang="en-US" b="1" dirty="0" err="1"/>
              <a:t>kế</a:t>
            </a:r>
            <a:r>
              <a:rPr lang="en-US" altLang="en-US" b="1" dirty="0"/>
              <a:t> </a:t>
            </a:r>
            <a:r>
              <a:rPr lang="en-US" altLang="en-US" b="1" dirty="0" err="1"/>
              <a:t>các</a:t>
            </a:r>
            <a:r>
              <a:rPr lang="en-US" altLang="en-US" b="1" dirty="0"/>
              <a:t> </a:t>
            </a:r>
            <a:r>
              <a:rPr lang="en-US" altLang="en-US" b="1" dirty="0" err="1"/>
              <a:t>kiểm</a:t>
            </a:r>
            <a:r>
              <a:rPr lang="en-US" altLang="en-US" b="1" dirty="0"/>
              <a:t> </a:t>
            </a:r>
            <a:r>
              <a:rPr lang="en-US" altLang="en-US" b="1" dirty="0" err="1"/>
              <a:t>soát</a:t>
            </a:r>
            <a:r>
              <a:rPr lang="en-US" altLang="en-US" b="1" dirty="0"/>
              <a:t> </a:t>
            </a:r>
            <a:r>
              <a:rPr lang="en-US" altLang="en-US" b="1" dirty="0" err="1"/>
              <a:t>cần</a:t>
            </a:r>
            <a:r>
              <a:rPr lang="en-US" altLang="en-US" b="1" dirty="0"/>
              <a:t> </a:t>
            </a:r>
            <a:r>
              <a:rPr lang="en-US" altLang="en-US" b="1" dirty="0" err="1"/>
              <a:t>thiết</a:t>
            </a:r>
            <a:r>
              <a:rPr lang="en-US" altLang="en-US" b="1" dirty="0"/>
              <a:t>: </a:t>
            </a:r>
          </a:p>
          <a:p>
            <a:pPr eaLnBrk="1" hangingPunct="1"/>
            <a:r>
              <a:rPr lang="en-US" altLang="en-US" dirty="0" err="1"/>
              <a:t>Để</a:t>
            </a:r>
            <a:r>
              <a:rPr lang="en-US" altLang="en-US" dirty="0"/>
              <a:t> </a:t>
            </a:r>
            <a:r>
              <a:rPr lang="en-US" altLang="en-US" dirty="0" err="1"/>
              <a:t>ngăn</a:t>
            </a:r>
            <a:r>
              <a:rPr lang="en-US" altLang="en-US" dirty="0"/>
              <a:t> </a:t>
            </a:r>
            <a:r>
              <a:rPr lang="en-US" altLang="en-US" dirty="0" err="1"/>
              <a:t>cản</a:t>
            </a:r>
            <a:r>
              <a:rPr lang="en-US" altLang="en-US" dirty="0"/>
              <a:t> </a:t>
            </a:r>
            <a:r>
              <a:rPr lang="en-US" altLang="en-US" dirty="0" err="1"/>
              <a:t>hoặc</a:t>
            </a:r>
            <a:r>
              <a:rPr lang="en-US" altLang="en-US" dirty="0"/>
              <a:t> </a:t>
            </a:r>
            <a:r>
              <a:rPr lang="en-US" altLang="en-US" dirty="0" err="1"/>
              <a:t>làm</a:t>
            </a:r>
            <a:r>
              <a:rPr lang="en-US" altLang="en-US" dirty="0"/>
              <a:t> </a:t>
            </a:r>
            <a:r>
              <a:rPr lang="en-US" altLang="en-US" dirty="0" err="1"/>
              <a:t>giảm</a:t>
            </a:r>
            <a:r>
              <a:rPr lang="en-US" altLang="en-US" dirty="0"/>
              <a:t> </a:t>
            </a:r>
            <a:r>
              <a:rPr lang="en-US" altLang="en-US" dirty="0" err="1"/>
              <a:t>thiểu</a:t>
            </a:r>
            <a:r>
              <a:rPr lang="en-US" altLang="en-US" dirty="0"/>
              <a:t> </a:t>
            </a:r>
            <a:r>
              <a:rPr lang="en-US" altLang="en-US" dirty="0" err="1"/>
              <a:t>thiệt</a:t>
            </a:r>
            <a:r>
              <a:rPr lang="en-US" altLang="en-US" dirty="0"/>
              <a:t> </a:t>
            </a:r>
            <a:r>
              <a:rPr lang="en-US" altLang="en-US" dirty="0" err="1"/>
              <a:t>hại</a:t>
            </a:r>
            <a:endParaRPr lang="en-US" altLang="en-US" dirty="0"/>
          </a:p>
          <a:p>
            <a:pPr eaLnBrk="1" hangingPunct="1"/>
            <a:r>
              <a:rPr lang="en-US" altLang="en-US" dirty="0" err="1"/>
              <a:t>Các</a:t>
            </a:r>
            <a:r>
              <a:rPr lang="en-US" altLang="en-US" dirty="0"/>
              <a:t> </a:t>
            </a:r>
            <a:r>
              <a:rPr lang="en-US" altLang="en-US" dirty="0" err="1"/>
              <a:t>mức</a:t>
            </a:r>
            <a:r>
              <a:rPr lang="en-US" altLang="en-US" dirty="0"/>
              <a:t> </a:t>
            </a:r>
            <a:r>
              <a:rPr lang="en-US" altLang="en-US" dirty="0" err="1"/>
              <a:t>bảo</a:t>
            </a:r>
            <a:r>
              <a:rPr lang="en-US" altLang="en-US" dirty="0"/>
              <a:t> </a:t>
            </a:r>
            <a:r>
              <a:rPr lang="en-US" altLang="en-US" dirty="0" err="1"/>
              <a:t>mật</a:t>
            </a:r>
            <a:r>
              <a:rPr lang="en-US" altLang="en-US" dirty="0"/>
              <a:t>:</a:t>
            </a:r>
          </a:p>
          <a:p>
            <a:pPr lvl="1" eaLnBrk="1" hangingPunct="1"/>
            <a:r>
              <a:rPr lang="en-US" altLang="en-US" dirty="0" err="1"/>
              <a:t>Bảo</a:t>
            </a:r>
            <a:r>
              <a:rPr lang="en-US" altLang="en-US" dirty="0"/>
              <a:t> </a:t>
            </a:r>
            <a:r>
              <a:rPr lang="en-US" altLang="en-US" dirty="0" err="1"/>
              <a:t>mật</a:t>
            </a:r>
            <a:r>
              <a:rPr lang="en-US" altLang="en-US" dirty="0"/>
              <a:t> </a:t>
            </a:r>
            <a:r>
              <a:rPr lang="en-US" altLang="en-US" dirty="0" err="1"/>
              <a:t>vật</a:t>
            </a:r>
            <a:r>
              <a:rPr lang="en-US" altLang="en-US" dirty="0"/>
              <a:t> </a:t>
            </a:r>
            <a:r>
              <a:rPr lang="en-US" altLang="en-US" dirty="0" err="1"/>
              <a:t>lí</a:t>
            </a:r>
            <a:r>
              <a:rPr lang="en-US" altLang="en-US" dirty="0"/>
              <a:t>: </a:t>
            </a:r>
            <a:r>
              <a:rPr lang="en-US" altLang="en-US" dirty="0" err="1"/>
              <a:t>Khoá</a:t>
            </a:r>
            <a:r>
              <a:rPr lang="en-US" altLang="en-US" dirty="0"/>
              <a:t>, </a:t>
            </a:r>
            <a:r>
              <a:rPr lang="en-US" altLang="en-US" dirty="0" err="1"/>
              <a:t>báo</a:t>
            </a:r>
            <a:r>
              <a:rPr lang="en-US" altLang="en-US" dirty="0"/>
              <a:t> </a:t>
            </a:r>
            <a:r>
              <a:rPr lang="en-US" altLang="en-US" dirty="0" err="1"/>
              <a:t>động</a:t>
            </a:r>
            <a:endParaRPr lang="en-US" altLang="en-US" dirty="0"/>
          </a:p>
          <a:p>
            <a:pPr lvl="1" eaLnBrk="1" hangingPunct="1"/>
            <a:r>
              <a:rPr lang="en-US" altLang="en-US" dirty="0" err="1"/>
              <a:t>Nhận</a:t>
            </a:r>
            <a:r>
              <a:rPr lang="en-US" altLang="en-US" dirty="0"/>
              <a:t> </a:t>
            </a:r>
            <a:r>
              <a:rPr lang="en-US" altLang="en-US" dirty="0" err="1"/>
              <a:t>dạng</a:t>
            </a:r>
            <a:r>
              <a:rPr lang="en-US" altLang="en-US" dirty="0"/>
              <a:t> </a:t>
            </a:r>
            <a:r>
              <a:rPr lang="en-US" altLang="en-US" dirty="0" err="1"/>
              <a:t>nhân</a:t>
            </a:r>
            <a:r>
              <a:rPr lang="en-US" altLang="en-US" dirty="0"/>
              <a:t> </a:t>
            </a:r>
            <a:r>
              <a:rPr lang="en-US" altLang="en-US" dirty="0" err="1"/>
              <a:t>sự</a:t>
            </a:r>
            <a:endParaRPr lang="en-US" altLang="en-US" dirty="0"/>
          </a:p>
          <a:p>
            <a:pPr lvl="1" eaLnBrk="1" hangingPunct="1"/>
            <a:r>
              <a:rPr lang="en-US" altLang="en-US" dirty="0" err="1"/>
              <a:t>Mật</a:t>
            </a:r>
            <a:r>
              <a:rPr lang="en-US" altLang="en-US" dirty="0"/>
              <a:t> </a:t>
            </a:r>
            <a:r>
              <a:rPr lang="en-US" altLang="en-US" dirty="0" err="1"/>
              <a:t>khẩu</a:t>
            </a:r>
            <a:endParaRPr lang="en-US" altLang="en-US" dirty="0"/>
          </a:p>
          <a:p>
            <a:pPr lvl="1" eaLnBrk="1" hangingPunct="1"/>
            <a:r>
              <a:rPr lang="en-US" altLang="en-US" dirty="0" err="1"/>
              <a:t>Mã</a:t>
            </a:r>
            <a:r>
              <a:rPr lang="en-US" altLang="en-US" dirty="0"/>
              <a:t> </a:t>
            </a:r>
            <a:r>
              <a:rPr lang="en-US" altLang="en-US" dirty="0" err="1"/>
              <a:t>hóa</a:t>
            </a:r>
            <a:r>
              <a:rPr lang="en-US" altLang="en-US" dirty="0"/>
              <a:t>, …</a:t>
            </a:r>
          </a:p>
          <a:p>
            <a:pPr lvl="1" eaLnBrk="1" hangingPunct="1"/>
            <a:r>
              <a:rPr lang="en-US" altLang="en-US" dirty="0" err="1"/>
              <a:t>Phân</a:t>
            </a:r>
            <a:r>
              <a:rPr lang="en-US" altLang="en-US" dirty="0"/>
              <a:t> </a:t>
            </a:r>
            <a:r>
              <a:rPr lang="en-US" altLang="en-US" dirty="0" err="1"/>
              <a:t>quyền</a:t>
            </a:r>
            <a:r>
              <a:rPr lang="en-US" altLang="en-US" dirty="0"/>
              <a:t> </a:t>
            </a:r>
            <a:r>
              <a:rPr lang="en-US" altLang="en-US" dirty="0" err="1"/>
              <a:t>truy</a:t>
            </a:r>
            <a:endParaRPr lang="en-US" altLang="en-US" dirty="0"/>
          </a:p>
        </p:txBody>
      </p:sp>
      <p:sp>
        <p:nvSpPr>
          <p:cNvPr id="8" name="AutoShape 2">
            <a:extLst>
              <a:ext uri="{FF2B5EF4-FFF2-40B4-BE49-F238E27FC236}">
                <a16:creationId xmlns:a16="http://schemas.microsoft.com/office/drawing/2014/main" id="{91C29309-A1C6-4699-AA89-D12DFEB25212}"/>
              </a:ext>
            </a:extLst>
          </p:cNvPr>
          <p:cNvSpPr>
            <a:spLocks noGrp="1" noChangeArrowheads="1"/>
          </p:cNvSpPr>
          <p:nvPr>
            <p:ph type="title"/>
          </p:nvPr>
        </p:nvSpPr>
        <p:spPr/>
        <p:txBody>
          <a:bodyPr/>
          <a:lstStyle/>
          <a:p>
            <a:pPr eaLnBrk="1" hangingPunct="1"/>
            <a:r>
              <a:rPr lang="en-US" altLang="en-US" sz="3400" b="1" i="1"/>
              <a:t>3.2.4. Thiết kế các kiểm soát (tt)</a:t>
            </a:r>
          </a:p>
        </p:txBody>
      </p:sp>
    </p:spTree>
    <p:extLst>
      <p:ext uri="{BB962C8B-B14F-4D97-AF65-F5344CB8AC3E}">
        <p14:creationId xmlns:p14="http://schemas.microsoft.com/office/powerpoint/2010/main" val="3722311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7971">
                                            <p:txEl>
                                              <p:pRg st="0" end="0"/>
                                            </p:txEl>
                                          </p:spTgt>
                                        </p:tgtEl>
                                        <p:attrNameLst>
                                          <p:attrName>style.visibility</p:attrName>
                                        </p:attrNameLst>
                                      </p:cBhvr>
                                      <p:to>
                                        <p:strVal val="visible"/>
                                      </p:to>
                                    </p:set>
                                    <p:anim calcmode="lin" valueType="num">
                                      <p:cBhvr additive="base">
                                        <p:cTn id="7" dur="500" fill="hold"/>
                                        <p:tgtEl>
                                          <p:spTgt spid="4679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679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67971">
                                            <p:txEl>
                                              <p:pRg st="1" end="1"/>
                                            </p:txEl>
                                          </p:spTgt>
                                        </p:tgtEl>
                                        <p:attrNameLst>
                                          <p:attrName>style.visibility</p:attrName>
                                        </p:attrNameLst>
                                      </p:cBhvr>
                                      <p:to>
                                        <p:strVal val="visible"/>
                                      </p:to>
                                    </p:set>
                                    <p:anim calcmode="lin" valueType="num">
                                      <p:cBhvr additive="base">
                                        <p:cTn id="13" dur="500" fill="hold"/>
                                        <p:tgtEl>
                                          <p:spTgt spid="46797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679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67971">
                                            <p:txEl>
                                              <p:pRg st="2" end="2"/>
                                            </p:txEl>
                                          </p:spTgt>
                                        </p:tgtEl>
                                        <p:attrNameLst>
                                          <p:attrName>style.visibility</p:attrName>
                                        </p:attrNameLst>
                                      </p:cBhvr>
                                      <p:to>
                                        <p:strVal val="visible"/>
                                      </p:to>
                                    </p:set>
                                    <p:anim calcmode="lin" valueType="num">
                                      <p:cBhvr additive="base">
                                        <p:cTn id="19" dur="500" fill="hold"/>
                                        <p:tgtEl>
                                          <p:spTgt spid="46797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679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67971">
                                            <p:txEl>
                                              <p:pRg st="3" end="3"/>
                                            </p:txEl>
                                          </p:spTgt>
                                        </p:tgtEl>
                                        <p:attrNameLst>
                                          <p:attrName>style.visibility</p:attrName>
                                        </p:attrNameLst>
                                      </p:cBhvr>
                                      <p:to>
                                        <p:strVal val="visible"/>
                                      </p:to>
                                    </p:set>
                                    <p:anim calcmode="lin" valueType="num">
                                      <p:cBhvr additive="base">
                                        <p:cTn id="25" dur="500" fill="hold"/>
                                        <p:tgtEl>
                                          <p:spTgt spid="46797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679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67971">
                                            <p:txEl>
                                              <p:pRg st="4" end="4"/>
                                            </p:txEl>
                                          </p:spTgt>
                                        </p:tgtEl>
                                        <p:attrNameLst>
                                          <p:attrName>style.visibility</p:attrName>
                                        </p:attrNameLst>
                                      </p:cBhvr>
                                      <p:to>
                                        <p:strVal val="visible"/>
                                      </p:to>
                                    </p:set>
                                    <p:anim calcmode="lin" valueType="num">
                                      <p:cBhvr additive="base">
                                        <p:cTn id="31" dur="500" fill="hold"/>
                                        <p:tgtEl>
                                          <p:spTgt spid="46797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679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67971">
                                            <p:txEl>
                                              <p:pRg st="5" end="5"/>
                                            </p:txEl>
                                          </p:spTgt>
                                        </p:tgtEl>
                                        <p:attrNameLst>
                                          <p:attrName>style.visibility</p:attrName>
                                        </p:attrNameLst>
                                      </p:cBhvr>
                                      <p:to>
                                        <p:strVal val="visible"/>
                                      </p:to>
                                    </p:set>
                                    <p:anim calcmode="lin" valueType="num">
                                      <p:cBhvr additive="base">
                                        <p:cTn id="37" dur="500" fill="hold"/>
                                        <p:tgtEl>
                                          <p:spTgt spid="46797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6797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67971">
                                            <p:txEl>
                                              <p:pRg st="6" end="6"/>
                                            </p:txEl>
                                          </p:spTgt>
                                        </p:tgtEl>
                                        <p:attrNameLst>
                                          <p:attrName>style.visibility</p:attrName>
                                        </p:attrNameLst>
                                      </p:cBhvr>
                                      <p:to>
                                        <p:strVal val="visible"/>
                                      </p:to>
                                    </p:set>
                                    <p:anim calcmode="lin" valueType="num">
                                      <p:cBhvr additive="base">
                                        <p:cTn id="43" dur="500" fill="hold"/>
                                        <p:tgtEl>
                                          <p:spTgt spid="46797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67971">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67971">
                                            <p:txEl>
                                              <p:pRg st="7" end="7"/>
                                            </p:txEl>
                                          </p:spTgt>
                                        </p:tgtEl>
                                        <p:attrNameLst>
                                          <p:attrName>style.visibility</p:attrName>
                                        </p:attrNameLst>
                                      </p:cBhvr>
                                      <p:to>
                                        <p:strVal val="visible"/>
                                      </p:to>
                                    </p:set>
                                    <p:anim calcmode="lin" valueType="num">
                                      <p:cBhvr additive="base">
                                        <p:cTn id="47" dur="500" fill="hold"/>
                                        <p:tgtEl>
                                          <p:spTgt spid="467971">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6797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1"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32772" name="Slide Number Placeholder 5">
            <a:extLst>
              <a:ext uri="{FF2B5EF4-FFF2-40B4-BE49-F238E27FC236}">
                <a16:creationId xmlns:a16="http://schemas.microsoft.com/office/drawing/2014/main" id="{162DD59E-4A7A-44C7-94D9-0359FC3B415A}"/>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lr>
                <a:schemeClr val="tx1"/>
              </a:buClr>
              <a:buSzPct val="6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lnSpc>
                <a:spcPct val="115000"/>
              </a:lnSpc>
              <a:spcBef>
                <a:spcPct val="20000"/>
              </a:spcBef>
              <a:buClr>
                <a:schemeClr val="tx1"/>
              </a:buClr>
              <a:buSzPct val="75000"/>
              <a:buChar char="–"/>
              <a:defRPr sz="2400">
                <a:solidFill>
                  <a:schemeClr val="tx1"/>
                </a:solidFill>
                <a:latin typeface="Arial" panose="020B0604020202020204" pitchFamily="34" charset="0"/>
                <a:cs typeface="Arial" panose="020B0604020202020204" pitchFamily="34" charset="0"/>
              </a:defRPr>
            </a:lvl2pPr>
            <a:lvl3pPr marL="1143000" indent="-228600">
              <a:lnSpc>
                <a:spcPct val="115000"/>
              </a:lnSpc>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3pPr>
            <a:lvl4pPr marL="1600200" indent="-228600">
              <a:lnSpc>
                <a:spcPct val="115000"/>
              </a:lnSpc>
              <a:spcBef>
                <a:spcPct val="20000"/>
              </a:spcBef>
              <a:buClr>
                <a:schemeClr val="tx1"/>
              </a:buClr>
              <a:buSzPct val="80000"/>
              <a:buChar char="–"/>
              <a:defRPr sz="2000">
                <a:solidFill>
                  <a:schemeClr val="tx1"/>
                </a:solidFill>
                <a:latin typeface="Arial" panose="020B0604020202020204" pitchFamily="34" charset="0"/>
                <a:cs typeface="Arial" panose="020B0604020202020204" pitchFamily="34" charset="0"/>
              </a:defRPr>
            </a:lvl4pPr>
            <a:lvl5pPr marL="2057400" indent="-228600">
              <a:lnSpc>
                <a:spcPct val="115000"/>
              </a:lnSpc>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buClrTx/>
              <a:buSzTx/>
              <a:buFontTx/>
              <a:buNone/>
            </a:pPr>
            <a:fld id="{5E6EE1E0-CE60-49A4-97A5-4522F07C4049}" type="slidenum">
              <a:rPr lang="en-US" altLang="en-US" sz="2000"/>
              <a:pPr>
                <a:lnSpc>
                  <a:spcPct val="100000"/>
                </a:lnSpc>
                <a:spcBef>
                  <a:spcPct val="0"/>
                </a:spcBef>
                <a:buClrTx/>
                <a:buSzTx/>
                <a:buFontTx/>
                <a:buNone/>
              </a:pPr>
              <a:t>171</a:t>
            </a:fld>
            <a:endParaRPr lang="en-US" altLang="en-US" sz="2000"/>
          </a:p>
        </p:txBody>
      </p:sp>
      <p:sp>
        <p:nvSpPr>
          <p:cNvPr id="32773" name="AutoShape 2">
            <a:extLst>
              <a:ext uri="{FF2B5EF4-FFF2-40B4-BE49-F238E27FC236}">
                <a16:creationId xmlns:a16="http://schemas.microsoft.com/office/drawing/2014/main" id="{C9786344-D0EF-422A-9777-D869BD91A690}"/>
              </a:ext>
            </a:extLst>
          </p:cNvPr>
          <p:cNvSpPr>
            <a:spLocks noGrp="1" noChangeArrowheads="1"/>
          </p:cNvSpPr>
          <p:nvPr>
            <p:ph type="title"/>
          </p:nvPr>
        </p:nvSpPr>
        <p:spPr/>
        <p:txBody>
          <a:bodyPr/>
          <a:lstStyle/>
          <a:p>
            <a:pPr eaLnBrk="1" hangingPunct="1"/>
            <a:r>
              <a:rPr lang="en-US" altLang="en-US" sz="3400" b="1" i="1"/>
              <a:t>3.2.</a:t>
            </a:r>
            <a:r>
              <a:rPr lang="en-US" altLang="en-US" sz="2800" b="1" i="1"/>
              <a:t>4</a:t>
            </a:r>
            <a:r>
              <a:rPr lang="en-US" altLang="en-US" sz="3400" b="1" i="1"/>
              <a:t>. Thiết kế các tập tin dữ liệu</a:t>
            </a:r>
          </a:p>
        </p:txBody>
      </p:sp>
      <p:sp>
        <p:nvSpPr>
          <p:cNvPr id="470019" name="Rectangle 3">
            <a:extLst>
              <a:ext uri="{FF2B5EF4-FFF2-40B4-BE49-F238E27FC236}">
                <a16:creationId xmlns:a16="http://schemas.microsoft.com/office/drawing/2014/main" id="{96ED4F0D-1221-4414-8581-98B923BB54CF}"/>
              </a:ext>
            </a:extLst>
          </p:cNvPr>
          <p:cNvSpPr>
            <a:spLocks noGrp="1" noChangeArrowheads="1"/>
          </p:cNvSpPr>
          <p:nvPr>
            <p:ph type="body" idx="1"/>
          </p:nvPr>
        </p:nvSpPr>
        <p:spPr>
          <a:xfrm>
            <a:off x="1080904" y="1294817"/>
            <a:ext cx="10282237" cy="4500562"/>
          </a:xfrm>
        </p:spPr>
        <p:txBody>
          <a:bodyPr>
            <a:normAutofit/>
          </a:bodyPr>
          <a:lstStyle/>
          <a:p>
            <a:pPr eaLnBrk="1" hangingPunct="1">
              <a:lnSpc>
                <a:spcPct val="150000"/>
              </a:lnSpc>
            </a:pPr>
            <a:r>
              <a:rPr lang="en-US" altLang="en-US" dirty="0" err="1"/>
              <a:t>Dựa</a:t>
            </a:r>
            <a:r>
              <a:rPr lang="en-US" altLang="en-US" dirty="0"/>
              <a:t> </a:t>
            </a:r>
            <a:r>
              <a:rPr lang="en-US" altLang="en-US" dirty="0" err="1"/>
              <a:t>vào</a:t>
            </a:r>
            <a:r>
              <a:rPr lang="en-US" altLang="en-US" dirty="0"/>
              <a:t>: </a:t>
            </a:r>
          </a:p>
          <a:p>
            <a:pPr lvl="1" eaLnBrk="1" hangingPunct="1">
              <a:lnSpc>
                <a:spcPct val="150000"/>
              </a:lnSpc>
              <a:buFont typeface="Wingdings" panose="05000000000000000000" pitchFamily="2" charset="2"/>
              <a:buChar char="Ø"/>
            </a:pPr>
            <a:r>
              <a:rPr lang="en-US" altLang="en-US" sz="2800" dirty="0" err="1"/>
              <a:t>Mô</a:t>
            </a:r>
            <a:r>
              <a:rPr lang="en-US" altLang="en-US" sz="2800" dirty="0"/>
              <a:t> </a:t>
            </a:r>
            <a:r>
              <a:rPr lang="en-US" altLang="en-US" sz="2800" dirty="0" err="1"/>
              <a:t>hình</a:t>
            </a:r>
            <a:r>
              <a:rPr lang="en-US" altLang="en-US" sz="2800" dirty="0"/>
              <a:t>, </a:t>
            </a:r>
            <a:r>
              <a:rPr lang="en-US" altLang="en-US" sz="2800" dirty="0" err="1"/>
              <a:t>cấu</a:t>
            </a:r>
            <a:r>
              <a:rPr lang="en-US" altLang="en-US" sz="2800" dirty="0"/>
              <a:t> </a:t>
            </a:r>
            <a:r>
              <a:rPr lang="en-US" altLang="en-US" sz="2800" dirty="0" err="1"/>
              <a:t>trúc</a:t>
            </a:r>
            <a:r>
              <a:rPr lang="en-US" altLang="en-US" sz="2800" dirty="0"/>
              <a:t> </a:t>
            </a:r>
            <a:r>
              <a:rPr lang="en-US" altLang="en-US" sz="2800" dirty="0" err="1"/>
              <a:t>dữ</a:t>
            </a:r>
            <a:r>
              <a:rPr lang="en-US" altLang="en-US" sz="2800" dirty="0"/>
              <a:t> </a:t>
            </a:r>
            <a:r>
              <a:rPr lang="en-US" altLang="en-US" sz="2800" dirty="0" err="1"/>
              <a:t>liệu</a:t>
            </a:r>
            <a:endParaRPr lang="en-US" altLang="en-US" sz="2800" dirty="0"/>
          </a:p>
          <a:p>
            <a:pPr lvl="1" eaLnBrk="1" hangingPunct="1">
              <a:lnSpc>
                <a:spcPct val="150000"/>
              </a:lnSpc>
              <a:buFont typeface="Wingdings" panose="05000000000000000000" pitchFamily="2" charset="2"/>
              <a:buChar char="Ø"/>
            </a:pPr>
            <a:r>
              <a:rPr lang="en-US" altLang="en-US" sz="2800" dirty="0" err="1"/>
              <a:t>Biểu</a:t>
            </a:r>
            <a:r>
              <a:rPr lang="en-US" altLang="en-US" sz="2800" dirty="0"/>
              <a:t> </a:t>
            </a:r>
            <a:r>
              <a:rPr lang="en-US" altLang="en-US" sz="2800" dirty="0" err="1"/>
              <a:t>đồ</a:t>
            </a:r>
            <a:r>
              <a:rPr lang="en-US" altLang="en-US" sz="2800" dirty="0"/>
              <a:t> </a:t>
            </a:r>
            <a:r>
              <a:rPr lang="en-US" altLang="en-US" sz="2800" dirty="0" err="1"/>
              <a:t>luồng</a:t>
            </a:r>
            <a:r>
              <a:rPr lang="en-US" altLang="en-US" sz="2800" dirty="0"/>
              <a:t> </a:t>
            </a:r>
            <a:r>
              <a:rPr lang="en-US" altLang="en-US" sz="2800" dirty="0" err="1"/>
              <a:t>dữ</a:t>
            </a:r>
            <a:r>
              <a:rPr lang="en-US" altLang="en-US" sz="2800" dirty="0"/>
              <a:t> </a:t>
            </a:r>
            <a:r>
              <a:rPr lang="en-US" altLang="en-US" sz="2800" dirty="0" err="1"/>
              <a:t>liệu</a:t>
            </a:r>
            <a:r>
              <a:rPr lang="en-US" altLang="en-US" sz="2800" dirty="0"/>
              <a:t> (</a:t>
            </a:r>
            <a:r>
              <a:rPr lang="en-US" altLang="en-US" sz="2800" dirty="0" err="1"/>
              <a:t>đặc</a:t>
            </a:r>
            <a:r>
              <a:rPr lang="en-US" altLang="en-US" sz="2800" dirty="0"/>
              <a:t> </a:t>
            </a:r>
            <a:r>
              <a:rPr lang="en-US" altLang="en-US" sz="2800" dirty="0" err="1"/>
              <a:t>biệt</a:t>
            </a:r>
            <a:r>
              <a:rPr lang="en-US" altLang="en-US" sz="2800" dirty="0"/>
              <a:t> </a:t>
            </a:r>
            <a:r>
              <a:rPr lang="en-US" altLang="en-US" sz="2800" dirty="0" err="1"/>
              <a:t>là</a:t>
            </a:r>
            <a:r>
              <a:rPr lang="en-US" altLang="en-US" sz="2800" dirty="0"/>
              <a:t> </a:t>
            </a:r>
            <a:r>
              <a:rPr lang="en-US" altLang="en-US" sz="2800" dirty="0" err="1"/>
              <a:t>kho</a:t>
            </a:r>
            <a:r>
              <a:rPr lang="en-US" altLang="en-US" sz="2800" dirty="0"/>
              <a:t> </a:t>
            </a:r>
            <a:r>
              <a:rPr lang="en-US" altLang="en-US" sz="2800" dirty="0" err="1"/>
              <a:t>dữ</a:t>
            </a:r>
            <a:r>
              <a:rPr lang="en-US" altLang="en-US" sz="2800" dirty="0"/>
              <a:t> </a:t>
            </a:r>
            <a:r>
              <a:rPr lang="en-US" altLang="en-US" sz="2800" dirty="0" err="1"/>
              <a:t>liệu</a:t>
            </a:r>
            <a:r>
              <a:rPr lang="en-US" altLang="en-US" sz="2800" dirty="0"/>
              <a:t>) </a:t>
            </a:r>
          </a:p>
          <a:p>
            <a:pPr lvl="1" eaLnBrk="1" hangingPunct="1">
              <a:lnSpc>
                <a:spcPct val="150000"/>
              </a:lnSpc>
              <a:buFont typeface="Wingdings" panose="05000000000000000000" pitchFamily="2" charset="2"/>
              <a:buChar char="Ø"/>
            </a:pPr>
            <a:r>
              <a:rPr lang="en-US" altLang="en-US" sz="2800" dirty="0" err="1"/>
              <a:t>Hệ</a:t>
            </a:r>
            <a:r>
              <a:rPr lang="en-US" altLang="en-US" sz="2800" dirty="0"/>
              <a:t> </a:t>
            </a:r>
            <a:r>
              <a:rPr lang="en-US" altLang="en-US" sz="2800" dirty="0" err="1"/>
              <a:t>Quản</a:t>
            </a:r>
            <a:r>
              <a:rPr lang="en-US" altLang="en-US" sz="2800" dirty="0"/>
              <a:t> </a:t>
            </a:r>
            <a:r>
              <a:rPr lang="en-US" altLang="en-US" sz="2800" dirty="0" err="1"/>
              <a:t>trị</a:t>
            </a:r>
            <a:r>
              <a:rPr lang="en-US" altLang="en-US" sz="2800" dirty="0"/>
              <a:t> CSDL</a:t>
            </a:r>
          </a:p>
          <a:p>
            <a:pPr eaLnBrk="1" hangingPunct="1">
              <a:lnSpc>
                <a:spcPct val="150000"/>
              </a:lnSpc>
            </a:pPr>
            <a:r>
              <a:rPr lang="en-US" altLang="en-US" dirty="0" err="1"/>
              <a:t>Phải</a:t>
            </a:r>
            <a:r>
              <a:rPr lang="en-US" altLang="en-US" dirty="0"/>
              <a:t> </a:t>
            </a:r>
            <a:r>
              <a:rPr lang="en-US" altLang="en-US" dirty="0" err="1"/>
              <a:t>thiết</a:t>
            </a:r>
            <a:r>
              <a:rPr lang="en-US" altLang="en-US" dirty="0"/>
              <a:t> </a:t>
            </a:r>
            <a:r>
              <a:rPr lang="en-US" altLang="en-US" dirty="0" err="1"/>
              <a:t>kế</a:t>
            </a:r>
            <a:r>
              <a:rPr lang="en-US" altLang="en-US" dirty="0"/>
              <a:t> </a:t>
            </a:r>
            <a:r>
              <a:rPr lang="en-US" altLang="en-US" dirty="0" err="1"/>
              <a:t>sao</a:t>
            </a:r>
            <a:r>
              <a:rPr lang="en-US" altLang="en-US" dirty="0"/>
              <a:t> </a:t>
            </a:r>
            <a:r>
              <a:rPr lang="en-US" altLang="en-US" dirty="0" err="1"/>
              <a:t>cho</a:t>
            </a:r>
            <a:r>
              <a:rPr lang="en-US" altLang="en-US" dirty="0"/>
              <a:t> </a:t>
            </a:r>
            <a:r>
              <a:rPr lang="en-US" altLang="en-US" dirty="0" err="1"/>
              <a:t>các</a:t>
            </a:r>
            <a:r>
              <a:rPr lang="en-US" altLang="en-US" dirty="0"/>
              <a:t> DL </a:t>
            </a:r>
            <a:r>
              <a:rPr lang="en-US" altLang="en-US" dirty="0" err="1"/>
              <a:t>đầy</a:t>
            </a:r>
            <a:r>
              <a:rPr lang="en-US" altLang="en-US" dirty="0"/>
              <a:t> </a:t>
            </a:r>
            <a:r>
              <a:rPr lang="en-US" altLang="en-US" dirty="0" err="1"/>
              <a:t>đủ</a:t>
            </a:r>
            <a:r>
              <a:rPr lang="en-US" altLang="en-US" dirty="0"/>
              <a:t>, </a:t>
            </a:r>
            <a:r>
              <a:rPr lang="en-US" altLang="en-US" dirty="0" err="1"/>
              <a:t>không</a:t>
            </a:r>
            <a:r>
              <a:rPr lang="en-US" altLang="en-US" dirty="0"/>
              <a:t> </a:t>
            </a:r>
            <a:r>
              <a:rPr lang="en-US" altLang="en-US" dirty="0" err="1"/>
              <a:t>trùng</a:t>
            </a:r>
            <a:r>
              <a:rPr lang="en-US" altLang="en-US" dirty="0"/>
              <a:t> </a:t>
            </a:r>
            <a:r>
              <a:rPr lang="en-US" altLang="en-US" dirty="0" err="1"/>
              <a:t>lặp</a:t>
            </a:r>
            <a:r>
              <a:rPr lang="en-US" altLang="en-US" dirty="0"/>
              <a:t>, </a:t>
            </a:r>
            <a:r>
              <a:rPr lang="en-US" altLang="en-US" dirty="0" err="1"/>
              <a:t>truy</a:t>
            </a:r>
            <a:r>
              <a:rPr lang="en-US" altLang="en-US" dirty="0"/>
              <a:t> </a:t>
            </a:r>
            <a:r>
              <a:rPr lang="en-US" altLang="en-US" dirty="0" err="1"/>
              <a:t>cập</a:t>
            </a:r>
            <a:r>
              <a:rPr lang="en-US" altLang="en-US" dirty="0"/>
              <a:t> </a:t>
            </a:r>
            <a:r>
              <a:rPr lang="en-US" altLang="en-US" dirty="0" err="1"/>
              <a:t>thuận</a:t>
            </a:r>
            <a:r>
              <a:rPr lang="en-US" altLang="en-US" dirty="0"/>
              <a:t> </a:t>
            </a:r>
            <a:r>
              <a:rPr lang="en-US" altLang="en-US" dirty="0" err="1"/>
              <a:t>tiện</a:t>
            </a:r>
            <a:r>
              <a:rPr lang="en-US" altLang="en-US" dirty="0"/>
              <a:t>, </a:t>
            </a:r>
            <a:r>
              <a:rPr lang="en-US" altLang="en-US" dirty="0" err="1"/>
              <a:t>nhanh</a:t>
            </a:r>
            <a:endParaRPr lang="en-US" altLang="en-US" dirty="0"/>
          </a:p>
        </p:txBody>
      </p:sp>
    </p:spTree>
    <p:extLst>
      <p:ext uri="{BB962C8B-B14F-4D97-AF65-F5344CB8AC3E}">
        <p14:creationId xmlns:p14="http://schemas.microsoft.com/office/powerpoint/2010/main" val="929206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0019">
                                            <p:txEl>
                                              <p:pRg st="0" end="0"/>
                                            </p:txEl>
                                          </p:spTgt>
                                        </p:tgtEl>
                                        <p:attrNameLst>
                                          <p:attrName>style.visibility</p:attrName>
                                        </p:attrNameLst>
                                      </p:cBhvr>
                                      <p:to>
                                        <p:strVal val="visible"/>
                                      </p:to>
                                    </p:set>
                                    <p:anim calcmode="lin" valueType="num">
                                      <p:cBhvr additive="base">
                                        <p:cTn id="7" dur="500" fill="hold"/>
                                        <p:tgtEl>
                                          <p:spTgt spid="4700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700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70019">
                                            <p:txEl>
                                              <p:pRg st="1" end="1"/>
                                            </p:txEl>
                                          </p:spTgt>
                                        </p:tgtEl>
                                        <p:attrNameLst>
                                          <p:attrName>style.visibility</p:attrName>
                                        </p:attrNameLst>
                                      </p:cBhvr>
                                      <p:to>
                                        <p:strVal val="visible"/>
                                      </p:to>
                                    </p:set>
                                    <p:anim calcmode="lin" valueType="num">
                                      <p:cBhvr additive="base">
                                        <p:cTn id="13" dur="500" fill="hold"/>
                                        <p:tgtEl>
                                          <p:spTgt spid="4700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700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70019">
                                            <p:txEl>
                                              <p:pRg st="2" end="2"/>
                                            </p:txEl>
                                          </p:spTgt>
                                        </p:tgtEl>
                                        <p:attrNameLst>
                                          <p:attrName>style.visibility</p:attrName>
                                        </p:attrNameLst>
                                      </p:cBhvr>
                                      <p:to>
                                        <p:strVal val="visible"/>
                                      </p:to>
                                    </p:set>
                                    <p:anim calcmode="lin" valueType="num">
                                      <p:cBhvr additive="base">
                                        <p:cTn id="19" dur="500" fill="hold"/>
                                        <p:tgtEl>
                                          <p:spTgt spid="4700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700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70019">
                                            <p:txEl>
                                              <p:pRg st="3" end="3"/>
                                            </p:txEl>
                                          </p:spTgt>
                                        </p:tgtEl>
                                        <p:attrNameLst>
                                          <p:attrName>style.visibility</p:attrName>
                                        </p:attrNameLst>
                                      </p:cBhvr>
                                      <p:to>
                                        <p:strVal val="visible"/>
                                      </p:to>
                                    </p:set>
                                    <p:anim calcmode="lin" valueType="num">
                                      <p:cBhvr additive="base">
                                        <p:cTn id="25" dur="500" fill="hold"/>
                                        <p:tgtEl>
                                          <p:spTgt spid="47001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700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70019">
                                            <p:txEl>
                                              <p:pRg st="4" end="4"/>
                                            </p:txEl>
                                          </p:spTgt>
                                        </p:tgtEl>
                                        <p:attrNameLst>
                                          <p:attrName>style.visibility</p:attrName>
                                        </p:attrNameLst>
                                      </p:cBhvr>
                                      <p:to>
                                        <p:strVal val="visible"/>
                                      </p:to>
                                    </p:set>
                                    <p:anim calcmode="lin" valueType="num">
                                      <p:cBhvr additive="base">
                                        <p:cTn id="31" dur="500" fill="hold"/>
                                        <p:tgtEl>
                                          <p:spTgt spid="47001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7001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9"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59B87E-1A7A-4B8C-80FC-323A2920FDC3}"/>
              </a:ext>
            </a:extLst>
          </p:cNvPr>
          <p:cNvSpPr>
            <a:spLocks noGrp="1"/>
          </p:cNvSpPr>
          <p:nvPr>
            <p:ph idx="1"/>
          </p:nvPr>
        </p:nvSpPr>
        <p:spPr/>
        <p:txBody>
          <a:bodyPr>
            <a:noAutofit/>
          </a:bodyPr>
          <a:lstStyle/>
          <a:p>
            <a:pPr algn="just"/>
            <a:r>
              <a:rPr lang="en-US" dirty="0" err="1"/>
              <a:t>Mục</a:t>
            </a:r>
            <a:r>
              <a:rPr lang="en-US" dirty="0"/>
              <a:t> </a:t>
            </a:r>
            <a:r>
              <a:rPr lang="en-US" dirty="0" err="1"/>
              <a:t>đích</a:t>
            </a:r>
            <a:endParaRPr lang="en-US" dirty="0"/>
          </a:p>
          <a:p>
            <a:pPr marL="0" indent="0" algn="just">
              <a:buNone/>
            </a:pPr>
            <a:r>
              <a:rPr lang="en-US" dirty="0"/>
              <a:t>	</a:t>
            </a:r>
            <a:r>
              <a:rPr lang="en-US" dirty="0" err="1"/>
              <a:t>Xây</a:t>
            </a:r>
            <a:r>
              <a:rPr lang="en-US" dirty="0"/>
              <a:t> </a:t>
            </a:r>
            <a:r>
              <a:rPr lang="en-US" dirty="0" err="1"/>
              <a:t>dựng</a:t>
            </a:r>
            <a:r>
              <a:rPr lang="en-US" dirty="0"/>
              <a:t> </a:t>
            </a:r>
            <a:r>
              <a:rPr lang="en-US" dirty="0" err="1"/>
              <a:t>một</a:t>
            </a:r>
            <a:r>
              <a:rPr lang="en-US" dirty="0"/>
              <a:t> </a:t>
            </a:r>
            <a:r>
              <a:rPr lang="en-US" dirty="0" err="1"/>
              <a:t>kết</a:t>
            </a:r>
            <a:r>
              <a:rPr lang="en-US" dirty="0"/>
              <a:t> </a:t>
            </a:r>
            <a:r>
              <a:rPr lang="en-US" dirty="0" err="1"/>
              <a:t>cấu</a:t>
            </a:r>
            <a:r>
              <a:rPr lang="en-US" dirty="0"/>
              <a:t> </a:t>
            </a:r>
            <a:r>
              <a:rPr lang="en-US" dirty="0" err="1"/>
              <a:t>chương</a:t>
            </a:r>
            <a:r>
              <a:rPr lang="en-US" dirty="0"/>
              <a:t> </a:t>
            </a:r>
            <a:r>
              <a:rPr lang="en-US" dirty="0" err="1"/>
              <a:t>trình</a:t>
            </a:r>
            <a:r>
              <a:rPr lang="en-US" dirty="0"/>
              <a:t> </a:t>
            </a:r>
            <a:r>
              <a:rPr lang="en-US" dirty="0" err="1"/>
              <a:t>đúng</a:t>
            </a:r>
            <a:r>
              <a:rPr lang="en-US" dirty="0"/>
              <a:t> </a:t>
            </a:r>
            <a:r>
              <a:rPr lang="en-US" dirty="0" err="1"/>
              <a:t>đắn</a:t>
            </a:r>
            <a:r>
              <a:rPr lang="en-US" dirty="0"/>
              <a:t>, </a:t>
            </a:r>
            <a:r>
              <a:rPr lang="en-US" dirty="0" err="1"/>
              <a:t>hiệu</a:t>
            </a:r>
            <a:r>
              <a:rPr lang="en-US" dirty="0"/>
              <a:t> </a:t>
            </a:r>
            <a:r>
              <a:rPr lang="en-US" dirty="0" err="1"/>
              <a:t>quả</a:t>
            </a:r>
            <a:r>
              <a:rPr lang="en-US" dirty="0"/>
              <a:t> </a:t>
            </a:r>
            <a:r>
              <a:rPr lang="en-US" dirty="0" err="1"/>
              <a:t>mà</a:t>
            </a:r>
            <a:r>
              <a:rPr lang="en-US" dirty="0"/>
              <a:t> </a:t>
            </a:r>
            <a:r>
              <a:rPr lang="en-US" dirty="0" err="1"/>
              <a:t>với</a:t>
            </a:r>
            <a:r>
              <a:rPr lang="en-US" dirty="0"/>
              <a:t> </a:t>
            </a:r>
            <a:r>
              <a:rPr lang="en-US" dirty="0" err="1"/>
              <a:t>nội</a:t>
            </a:r>
            <a:r>
              <a:rPr lang="en-US" dirty="0"/>
              <a:t> dung </a:t>
            </a:r>
            <a:r>
              <a:rPr lang="en-US" dirty="0" err="1"/>
              <a:t>đó</a:t>
            </a:r>
            <a:r>
              <a:rPr lang="en-US" dirty="0"/>
              <a:t> </a:t>
            </a:r>
            <a:r>
              <a:rPr lang="en-US" dirty="0" err="1"/>
              <a:t>người</a:t>
            </a:r>
            <a:r>
              <a:rPr lang="en-US" dirty="0"/>
              <a:t> </a:t>
            </a:r>
            <a:r>
              <a:rPr lang="en-US" dirty="0" err="1"/>
              <a:t>lập</a:t>
            </a:r>
            <a:r>
              <a:rPr lang="en-US" dirty="0"/>
              <a:t> </a:t>
            </a:r>
            <a:r>
              <a:rPr lang="en-US" dirty="0" err="1"/>
              <a:t>trình</a:t>
            </a:r>
            <a:r>
              <a:rPr lang="en-US" dirty="0"/>
              <a:t> </a:t>
            </a:r>
            <a:r>
              <a:rPr lang="en-US" dirty="0" err="1"/>
              <a:t>có</a:t>
            </a:r>
            <a:r>
              <a:rPr lang="en-US" dirty="0"/>
              <a:t> </a:t>
            </a:r>
            <a:r>
              <a:rPr lang="en-US" dirty="0" err="1"/>
              <a:t>thể</a:t>
            </a:r>
            <a:r>
              <a:rPr lang="en-US" dirty="0"/>
              <a:t> </a:t>
            </a:r>
            <a:r>
              <a:rPr lang="en-US" dirty="0" err="1"/>
              <a:t>viết</a:t>
            </a:r>
            <a:r>
              <a:rPr lang="en-US" dirty="0"/>
              <a:t> </a:t>
            </a:r>
            <a:r>
              <a:rPr lang="en-US" dirty="0" err="1"/>
              <a:t>được</a:t>
            </a:r>
            <a:r>
              <a:rPr lang="en-US" dirty="0"/>
              <a:t> </a:t>
            </a:r>
            <a:r>
              <a:rPr lang="en-US" dirty="0" err="1"/>
              <a:t>chương</a:t>
            </a:r>
            <a:r>
              <a:rPr lang="en-US" dirty="0"/>
              <a:t> </a:t>
            </a:r>
            <a:r>
              <a:rPr lang="en-US" dirty="0" err="1"/>
              <a:t>trình</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hiểu</a:t>
            </a:r>
            <a:r>
              <a:rPr lang="en-US" dirty="0"/>
              <a:t> </a:t>
            </a:r>
            <a:r>
              <a:rPr lang="en-US" dirty="0" err="1"/>
              <a:t>cả</a:t>
            </a:r>
            <a:r>
              <a:rPr lang="en-US" dirty="0"/>
              <a:t> </a:t>
            </a:r>
            <a:r>
              <a:rPr lang="en-US" dirty="0" err="1"/>
              <a:t>về</a:t>
            </a:r>
            <a:r>
              <a:rPr lang="en-US" dirty="0"/>
              <a:t> </a:t>
            </a:r>
            <a:r>
              <a:rPr lang="en-US" dirty="0" err="1"/>
              <a:t>hệ</a:t>
            </a:r>
            <a:r>
              <a:rPr lang="en-US" dirty="0"/>
              <a:t> </a:t>
            </a:r>
            <a:r>
              <a:rPr lang="en-US" dirty="0" err="1"/>
              <a:t>thống</a:t>
            </a:r>
            <a:r>
              <a:rPr lang="en-US" dirty="0"/>
              <a:t>. </a:t>
            </a:r>
            <a:r>
              <a:rPr lang="en-US" dirty="0" err="1"/>
              <a:t>Kết</a:t>
            </a:r>
            <a:r>
              <a:rPr lang="en-US" dirty="0"/>
              <a:t> </a:t>
            </a:r>
            <a:r>
              <a:rPr lang="en-US" dirty="0" err="1"/>
              <a:t>cấu</a:t>
            </a:r>
            <a:r>
              <a:rPr lang="en-US" dirty="0"/>
              <a:t> </a:t>
            </a:r>
            <a:r>
              <a:rPr lang="en-US" dirty="0" err="1"/>
              <a:t>chương</a:t>
            </a:r>
            <a:r>
              <a:rPr lang="en-US" dirty="0"/>
              <a:t> </a:t>
            </a:r>
            <a:r>
              <a:rPr lang="en-US" dirty="0" err="1"/>
              <a:t>trình</a:t>
            </a:r>
            <a:r>
              <a:rPr lang="en-US" dirty="0"/>
              <a:t> </a:t>
            </a:r>
            <a:r>
              <a:rPr lang="en-US" dirty="0" err="1"/>
              <a:t>là</a:t>
            </a:r>
            <a:r>
              <a:rPr lang="en-US" dirty="0"/>
              <a:t> </a:t>
            </a:r>
            <a:r>
              <a:rPr lang="en-US" dirty="0" err="1"/>
              <a:t>tập</a:t>
            </a:r>
            <a:r>
              <a:rPr lang="en-US" dirty="0"/>
              <a:t> </a:t>
            </a:r>
            <a:r>
              <a:rPr lang="en-US" dirty="0" err="1"/>
              <a:t>hợp</a:t>
            </a:r>
            <a:r>
              <a:rPr lang="en-US" dirty="0"/>
              <a:t> </a:t>
            </a:r>
            <a:r>
              <a:rPr lang="en-US" dirty="0" err="1"/>
              <a:t>các</a:t>
            </a:r>
            <a:r>
              <a:rPr lang="en-US" dirty="0"/>
              <a:t> </a:t>
            </a:r>
            <a:r>
              <a:rPr lang="en-US" dirty="0" err="1"/>
              <a:t>modun</a:t>
            </a:r>
            <a:r>
              <a:rPr lang="en-US" dirty="0"/>
              <a:t> (</a:t>
            </a:r>
            <a:r>
              <a:rPr lang="en-US" dirty="0" err="1"/>
              <a:t>đơn</a:t>
            </a:r>
            <a:r>
              <a:rPr lang="en-US" dirty="0"/>
              <a:t> </a:t>
            </a:r>
            <a:r>
              <a:rPr lang="en-US" dirty="0" err="1"/>
              <a:t>thể</a:t>
            </a:r>
            <a:r>
              <a:rPr lang="en-US" dirty="0"/>
              <a:t>) </a:t>
            </a:r>
            <a:r>
              <a:rPr lang="en-US" dirty="0" err="1"/>
              <a:t>được</a:t>
            </a:r>
            <a:r>
              <a:rPr lang="en-US" dirty="0"/>
              <a:t> </a:t>
            </a:r>
            <a:r>
              <a:rPr lang="en-US" dirty="0" err="1"/>
              <a:t>sắp</a:t>
            </a:r>
            <a:r>
              <a:rPr lang="en-US" dirty="0"/>
              <a:t> </a:t>
            </a:r>
            <a:r>
              <a:rPr lang="en-US" dirty="0" err="1"/>
              <a:t>xếp</a:t>
            </a:r>
            <a:r>
              <a:rPr lang="en-US" dirty="0"/>
              <a:t> </a:t>
            </a:r>
            <a:r>
              <a:rPr lang="en-US" dirty="0" err="1"/>
              <a:t>theo</a:t>
            </a:r>
            <a:r>
              <a:rPr lang="en-US" dirty="0"/>
              <a:t> </a:t>
            </a:r>
            <a:r>
              <a:rPr lang="en-US" dirty="0" err="1"/>
              <a:t>một</a:t>
            </a:r>
            <a:r>
              <a:rPr lang="en-US" dirty="0"/>
              <a:t> </a:t>
            </a:r>
            <a:r>
              <a:rPr lang="en-US" dirty="0" err="1"/>
              <a:t>trật</a:t>
            </a:r>
            <a:r>
              <a:rPr lang="en-US" dirty="0"/>
              <a:t> </a:t>
            </a:r>
            <a:r>
              <a:rPr lang="en-US" dirty="0" err="1"/>
              <a:t>tự</a:t>
            </a:r>
            <a:r>
              <a:rPr lang="en-US" dirty="0"/>
              <a:t> </a:t>
            </a:r>
            <a:r>
              <a:rPr lang="en-US" dirty="0" err="1"/>
              <a:t>quy</a:t>
            </a:r>
            <a:r>
              <a:rPr lang="en-US" dirty="0"/>
              <a:t> </a:t>
            </a:r>
            <a:r>
              <a:rPr lang="en-US" dirty="0" err="1"/>
              <a:t>tắc</a:t>
            </a:r>
            <a:r>
              <a:rPr lang="en-US" dirty="0"/>
              <a:t> </a:t>
            </a:r>
            <a:r>
              <a:rPr lang="en-US" dirty="0" err="1"/>
              <a:t>xác</a:t>
            </a:r>
            <a:r>
              <a:rPr lang="en-US" dirty="0"/>
              <a:t> </a:t>
            </a:r>
            <a:r>
              <a:rPr lang="en-US" dirty="0" err="1"/>
              <a:t>định</a:t>
            </a:r>
            <a:r>
              <a:rPr lang="en-US" dirty="0"/>
              <a:t>. </a:t>
            </a:r>
            <a:r>
              <a:rPr lang="en-US" dirty="0" err="1"/>
              <a:t>Kết</a:t>
            </a:r>
            <a:r>
              <a:rPr lang="en-US" dirty="0"/>
              <a:t> </a:t>
            </a:r>
            <a:r>
              <a:rPr lang="en-US" dirty="0" err="1"/>
              <a:t>cấu</a:t>
            </a:r>
            <a:r>
              <a:rPr lang="en-US" dirty="0"/>
              <a:t> </a:t>
            </a:r>
            <a:r>
              <a:rPr lang="en-US" dirty="0" err="1"/>
              <a:t>chương</a:t>
            </a:r>
            <a:r>
              <a:rPr lang="en-US" dirty="0"/>
              <a:t> </a:t>
            </a:r>
            <a:r>
              <a:rPr lang="en-US" dirty="0" err="1"/>
              <a:t>trình</a:t>
            </a:r>
            <a:r>
              <a:rPr lang="en-US" dirty="0"/>
              <a:t> </a:t>
            </a:r>
            <a:r>
              <a:rPr lang="en-US" dirty="0" err="1"/>
              <a:t>được</a:t>
            </a:r>
            <a:r>
              <a:rPr lang="en-US" dirty="0"/>
              <a:t> </a:t>
            </a:r>
            <a:r>
              <a:rPr lang="en-US" dirty="0" err="1"/>
              <a:t>biểu</a:t>
            </a:r>
            <a:r>
              <a:rPr lang="en-US" dirty="0"/>
              <a:t> </a:t>
            </a:r>
            <a:r>
              <a:rPr lang="en-US" dirty="0" err="1"/>
              <a:t>diễn</a:t>
            </a:r>
            <a:r>
              <a:rPr lang="en-US" dirty="0"/>
              <a:t> </a:t>
            </a:r>
            <a:r>
              <a:rPr lang="en-US" dirty="0" err="1"/>
              <a:t>bởi</a:t>
            </a:r>
            <a:r>
              <a:rPr lang="en-US" dirty="0"/>
              <a:t> </a:t>
            </a:r>
            <a:r>
              <a:rPr lang="en-US" dirty="0" err="1"/>
              <a:t>lược</a:t>
            </a:r>
            <a:r>
              <a:rPr lang="en-US" dirty="0"/>
              <a:t> </a:t>
            </a:r>
            <a:r>
              <a:rPr lang="en-US" dirty="0" err="1"/>
              <a:t>đồ</a:t>
            </a:r>
            <a:r>
              <a:rPr lang="en-US" dirty="0"/>
              <a:t> </a:t>
            </a:r>
            <a:r>
              <a:rPr lang="en-US" dirty="0" err="1"/>
              <a:t>cấu</a:t>
            </a:r>
            <a:r>
              <a:rPr lang="en-US" dirty="0"/>
              <a:t> </a:t>
            </a:r>
            <a:r>
              <a:rPr lang="en-US" dirty="0" err="1"/>
              <a:t>trúc</a:t>
            </a:r>
            <a:r>
              <a:rPr lang="en-US" dirty="0"/>
              <a:t> </a:t>
            </a:r>
            <a:r>
              <a:rPr lang="en-US" dirty="0" err="1"/>
              <a:t>chương</a:t>
            </a:r>
            <a:r>
              <a:rPr lang="en-US" dirty="0"/>
              <a:t> </a:t>
            </a:r>
            <a:r>
              <a:rPr lang="en-US" dirty="0" err="1"/>
              <a:t>trình</a:t>
            </a:r>
            <a:r>
              <a:rPr lang="en-US" dirty="0"/>
              <a:t>.</a:t>
            </a:r>
          </a:p>
          <a:p>
            <a:pPr algn="just"/>
            <a:r>
              <a:rPr lang="en-US" dirty="0" err="1"/>
              <a:t>Phương</a:t>
            </a:r>
            <a:r>
              <a:rPr lang="en-US" dirty="0"/>
              <a:t> </a:t>
            </a:r>
            <a:r>
              <a:rPr lang="en-US" dirty="0" err="1"/>
              <a:t>pháp</a:t>
            </a:r>
            <a:r>
              <a:rPr lang="en-US" dirty="0"/>
              <a:t>:</a:t>
            </a:r>
          </a:p>
          <a:p>
            <a:pPr marL="457200" lvl="1" indent="0" algn="just">
              <a:buNone/>
            </a:pPr>
            <a:r>
              <a:rPr lang="en-US" sz="2800" dirty="0"/>
              <a:t>	</a:t>
            </a:r>
            <a:r>
              <a:rPr lang="en-US" sz="2800" dirty="0" err="1"/>
              <a:t>Phương</a:t>
            </a:r>
            <a:r>
              <a:rPr lang="en-US" sz="2800" dirty="0"/>
              <a:t> </a:t>
            </a:r>
            <a:r>
              <a:rPr lang="en-US" sz="2800" dirty="0" err="1"/>
              <a:t>pháp</a:t>
            </a:r>
            <a:r>
              <a:rPr lang="en-US" sz="2800" dirty="0"/>
              <a:t> </a:t>
            </a:r>
            <a:r>
              <a:rPr lang="en-US" sz="2800" dirty="0" err="1"/>
              <a:t>thiết</a:t>
            </a:r>
            <a:r>
              <a:rPr lang="en-US" sz="2800" dirty="0"/>
              <a:t> </a:t>
            </a:r>
            <a:r>
              <a:rPr lang="en-US" sz="2800" dirty="0" err="1"/>
              <a:t>kế</a:t>
            </a:r>
            <a:r>
              <a:rPr lang="en-US" sz="2800" dirty="0"/>
              <a:t> </a:t>
            </a:r>
            <a:r>
              <a:rPr lang="en-US" sz="2800" dirty="0" err="1"/>
              <a:t>có</a:t>
            </a:r>
            <a:r>
              <a:rPr lang="en-US" sz="2800" dirty="0"/>
              <a:t> </a:t>
            </a:r>
            <a:r>
              <a:rPr lang="en-US" sz="2800" dirty="0" err="1"/>
              <a:t>cấu</a:t>
            </a:r>
            <a:r>
              <a:rPr lang="en-US" sz="2800" dirty="0"/>
              <a:t> </a:t>
            </a:r>
            <a:r>
              <a:rPr lang="en-US" sz="2800" dirty="0" err="1"/>
              <a:t>trúc</a:t>
            </a:r>
            <a:r>
              <a:rPr lang="en-US" sz="2800" dirty="0"/>
              <a:t>: </a:t>
            </a:r>
            <a:r>
              <a:rPr lang="en-US" sz="2800" dirty="0" err="1"/>
              <a:t>Phương</a:t>
            </a:r>
            <a:r>
              <a:rPr lang="en-US" sz="2800" dirty="0"/>
              <a:t> </a:t>
            </a:r>
            <a:r>
              <a:rPr lang="en-US" sz="2800" dirty="0" err="1"/>
              <a:t>pháp</a:t>
            </a:r>
            <a:r>
              <a:rPr lang="en-US" sz="2800" dirty="0"/>
              <a:t> </a:t>
            </a:r>
            <a:r>
              <a:rPr lang="en-US" sz="2800" dirty="0" err="1"/>
              <a:t>này</a:t>
            </a:r>
            <a:r>
              <a:rPr lang="en-US" sz="2800" dirty="0"/>
              <a:t> </a:t>
            </a:r>
            <a:r>
              <a:rPr lang="en-US" sz="2800" dirty="0" err="1"/>
              <a:t>cho</a:t>
            </a:r>
            <a:r>
              <a:rPr lang="en-US" sz="2800" dirty="0"/>
              <a:t> </a:t>
            </a:r>
            <a:r>
              <a:rPr lang="en-US" sz="2800" dirty="0" err="1"/>
              <a:t>phép</a:t>
            </a:r>
            <a:r>
              <a:rPr lang="en-US" sz="2800" dirty="0"/>
              <a:t> </a:t>
            </a:r>
            <a:r>
              <a:rPr lang="en-US" sz="2800" dirty="0" err="1"/>
              <a:t>phân</a:t>
            </a:r>
            <a:r>
              <a:rPr lang="en-US" sz="2800" dirty="0"/>
              <a:t> </a:t>
            </a:r>
            <a:r>
              <a:rPr lang="en-US" sz="2800" dirty="0" err="1"/>
              <a:t>tích</a:t>
            </a:r>
            <a:r>
              <a:rPr lang="en-US" sz="2800" dirty="0"/>
              <a:t> </a:t>
            </a:r>
            <a:r>
              <a:rPr lang="en-US" sz="2800" dirty="0" err="1"/>
              <a:t>để</a:t>
            </a:r>
            <a:r>
              <a:rPr lang="en-US" sz="2800" dirty="0"/>
              <a:t> </a:t>
            </a:r>
            <a:r>
              <a:rPr lang="en-US" sz="2800" dirty="0" err="1"/>
              <a:t>biến</a:t>
            </a:r>
            <a:r>
              <a:rPr lang="en-US" sz="2800" dirty="0"/>
              <a:t> </a:t>
            </a:r>
            <a:r>
              <a:rPr lang="en-US" sz="2800" dirty="0" err="1"/>
              <a:t>đổi</a:t>
            </a:r>
            <a:r>
              <a:rPr lang="en-US" sz="2800" dirty="0"/>
              <a:t> </a:t>
            </a:r>
            <a:r>
              <a:rPr lang="en-US" sz="2800" dirty="0" err="1"/>
              <a:t>luồng</a:t>
            </a:r>
            <a:r>
              <a:rPr lang="en-US" sz="2800" dirty="0"/>
              <a:t> </a:t>
            </a:r>
            <a:r>
              <a:rPr lang="en-US" sz="2800" dirty="0" err="1"/>
              <a:t>thông</a:t>
            </a:r>
            <a:r>
              <a:rPr lang="en-US" sz="2800" dirty="0"/>
              <a:t> tin </a:t>
            </a:r>
            <a:r>
              <a:rPr lang="en-US" sz="2800" dirty="0" err="1"/>
              <a:t>thành</a:t>
            </a:r>
            <a:r>
              <a:rPr lang="en-US" sz="2800" dirty="0"/>
              <a:t> </a:t>
            </a:r>
            <a:r>
              <a:rPr lang="en-US" sz="2800" dirty="0" err="1"/>
              <a:t>cấu</a:t>
            </a:r>
            <a:r>
              <a:rPr lang="en-US" sz="2800" dirty="0"/>
              <a:t> </a:t>
            </a:r>
            <a:r>
              <a:rPr lang="en-US" sz="2800" dirty="0" err="1"/>
              <a:t>trúc</a:t>
            </a:r>
            <a:r>
              <a:rPr lang="en-US" sz="2800" dirty="0"/>
              <a:t> </a:t>
            </a:r>
            <a:r>
              <a:rPr lang="en-US" sz="2800" dirty="0" err="1"/>
              <a:t>chương</a:t>
            </a:r>
            <a:r>
              <a:rPr lang="en-US" sz="2800" dirty="0"/>
              <a:t> </a:t>
            </a:r>
            <a:r>
              <a:rPr lang="en-US" sz="2800" dirty="0" err="1"/>
              <a:t>trình</a:t>
            </a:r>
            <a:r>
              <a:rPr lang="en-US" sz="2800" dirty="0"/>
              <a:t>. </a:t>
            </a:r>
            <a:r>
              <a:rPr lang="en-US" sz="2800" dirty="0" err="1"/>
              <a:t>Cách</a:t>
            </a:r>
            <a:r>
              <a:rPr lang="en-US" sz="2800" dirty="0"/>
              <a:t> </a:t>
            </a:r>
            <a:r>
              <a:rPr lang="en-US" sz="2800" dirty="0" err="1"/>
              <a:t>tiếp</a:t>
            </a:r>
            <a:r>
              <a:rPr lang="en-US" sz="2800" dirty="0"/>
              <a:t> </a:t>
            </a:r>
            <a:r>
              <a:rPr lang="en-US" sz="2800" dirty="0" err="1"/>
              <a:t>cận</a:t>
            </a:r>
            <a:r>
              <a:rPr lang="en-US" sz="2800" dirty="0"/>
              <a:t> </a:t>
            </a:r>
            <a:r>
              <a:rPr lang="en-US" sz="2800" dirty="0" err="1"/>
              <a:t>theo</a:t>
            </a:r>
            <a:r>
              <a:rPr lang="en-US" sz="2800" dirty="0"/>
              <a:t> </a:t>
            </a:r>
            <a:r>
              <a:rPr lang="en-US" sz="2800" dirty="0" err="1"/>
              <a:t>hướng</a:t>
            </a:r>
            <a:r>
              <a:rPr lang="en-US" sz="2800" dirty="0"/>
              <a:t> </a:t>
            </a:r>
            <a:r>
              <a:rPr lang="en-US" sz="2800" dirty="0" err="1"/>
              <a:t>từ</a:t>
            </a:r>
            <a:r>
              <a:rPr lang="en-US" sz="2800" dirty="0"/>
              <a:t> </a:t>
            </a:r>
            <a:r>
              <a:rPr lang="en-US" sz="2800" dirty="0" err="1"/>
              <a:t>trên</a:t>
            </a:r>
            <a:r>
              <a:rPr lang="en-US" sz="2800" dirty="0"/>
              <a:t> </a:t>
            </a:r>
            <a:r>
              <a:rPr lang="en-US" sz="2800" dirty="0" err="1"/>
              <a:t>xuống</a:t>
            </a:r>
            <a:r>
              <a:rPr lang="en-US" sz="2800" dirty="0"/>
              <a:t>. </a:t>
            </a:r>
            <a:r>
              <a:rPr lang="en-US" sz="2800" dirty="0" err="1"/>
              <a:t>Trong</a:t>
            </a:r>
            <a:r>
              <a:rPr lang="en-US" sz="2800" dirty="0"/>
              <a:t> </a:t>
            </a:r>
            <a:r>
              <a:rPr lang="en-US" sz="2800" dirty="0" err="1"/>
              <a:t>phương</a:t>
            </a:r>
            <a:r>
              <a:rPr lang="en-US" sz="2800" dirty="0"/>
              <a:t> </a:t>
            </a:r>
            <a:r>
              <a:rPr lang="en-US" sz="2800" dirty="0" err="1"/>
              <a:t>pháp</a:t>
            </a:r>
            <a:r>
              <a:rPr lang="en-US" sz="2800" dirty="0"/>
              <a:t> </a:t>
            </a:r>
            <a:r>
              <a:rPr lang="en-US" sz="2800" dirty="0" err="1"/>
              <a:t>có</a:t>
            </a:r>
            <a:r>
              <a:rPr lang="en-US" sz="2800" dirty="0"/>
              <a:t> </a:t>
            </a:r>
            <a:r>
              <a:rPr lang="en-US" sz="2800" dirty="0" err="1"/>
              <a:t>hai</a:t>
            </a:r>
            <a:r>
              <a:rPr lang="en-US" sz="2800" dirty="0"/>
              <a:t> </a:t>
            </a:r>
            <a:r>
              <a:rPr lang="en-US" sz="2800" dirty="0" err="1"/>
              <a:t>hướng</a:t>
            </a:r>
            <a:r>
              <a:rPr lang="en-US" sz="2800" dirty="0"/>
              <a:t> </a:t>
            </a:r>
            <a:r>
              <a:rPr lang="en-US" sz="2800" dirty="0" err="1"/>
              <a:t>phân</a:t>
            </a:r>
            <a:r>
              <a:rPr lang="en-US" sz="2800" dirty="0"/>
              <a:t> </a:t>
            </a:r>
            <a:r>
              <a:rPr lang="en-US" sz="2800" dirty="0" err="1"/>
              <a:t>tích</a:t>
            </a:r>
            <a:r>
              <a:rPr lang="en-US" sz="2800" dirty="0"/>
              <a:t> </a:t>
            </a:r>
            <a:r>
              <a:rPr lang="en-US" sz="2800" dirty="0" err="1"/>
              <a:t>luồng</a:t>
            </a:r>
            <a:r>
              <a:rPr lang="en-US" sz="2800" dirty="0"/>
              <a:t> </a:t>
            </a:r>
            <a:r>
              <a:rPr lang="en-US" sz="2800" dirty="0" err="1"/>
              <a:t>thông</a:t>
            </a:r>
            <a:r>
              <a:rPr lang="en-US" sz="2800" dirty="0"/>
              <a:t> tin </a:t>
            </a:r>
            <a:r>
              <a:rPr lang="en-US" sz="2800" dirty="0" err="1"/>
              <a:t>là</a:t>
            </a:r>
            <a:r>
              <a:rPr lang="en-US" sz="2800" dirty="0"/>
              <a:t> </a:t>
            </a:r>
            <a:r>
              <a:rPr lang="en-US" sz="2800" dirty="0" err="1"/>
              <a:t>phân</a:t>
            </a:r>
            <a:r>
              <a:rPr lang="en-US" sz="2800" dirty="0"/>
              <a:t> </a:t>
            </a:r>
            <a:r>
              <a:rPr lang="en-US" sz="2800" dirty="0" err="1"/>
              <a:t>tích</a:t>
            </a:r>
            <a:r>
              <a:rPr lang="en-US" sz="2800" dirty="0"/>
              <a:t> </a:t>
            </a:r>
            <a:r>
              <a:rPr lang="en-US" sz="2800" dirty="0" err="1"/>
              <a:t>theo</a:t>
            </a:r>
            <a:r>
              <a:rPr lang="en-US" sz="2800" dirty="0"/>
              <a:t> </a:t>
            </a:r>
            <a:r>
              <a:rPr lang="en-US" sz="2800" dirty="0" err="1"/>
              <a:t>biến</a:t>
            </a:r>
            <a:r>
              <a:rPr lang="en-US" sz="2800" dirty="0"/>
              <a:t> </a:t>
            </a:r>
            <a:r>
              <a:rPr lang="en-US" sz="2800" dirty="0" err="1"/>
              <a:t>đổi</a:t>
            </a:r>
            <a:r>
              <a:rPr lang="en-US" sz="2800" dirty="0"/>
              <a:t> </a:t>
            </a:r>
            <a:r>
              <a:rPr lang="en-US" sz="2800" dirty="0" err="1"/>
              <a:t>và</a:t>
            </a:r>
            <a:r>
              <a:rPr lang="en-US" sz="2800" dirty="0"/>
              <a:t> </a:t>
            </a:r>
            <a:r>
              <a:rPr lang="en-US" sz="2800" dirty="0" err="1"/>
              <a:t>phân</a:t>
            </a:r>
            <a:r>
              <a:rPr lang="en-US" sz="2800" dirty="0"/>
              <a:t> </a:t>
            </a:r>
            <a:r>
              <a:rPr lang="en-US" sz="2800" dirty="0" err="1"/>
              <a:t>tích</a:t>
            </a:r>
            <a:r>
              <a:rPr lang="en-US" sz="2800" dirty="0"/>
              <a:t> </a:t>
            </a:r>
            <a:r>
              <a:rPr lang="en-US" sz="2800" dirty="0" err="1"/>
              <a:t>theo</a:t>
            </a:r>
            <a:r>
              <a:rPr lang="en-US" sz="2800" dirty="0"/>
              <a:t> </a:t>
            </a:r>
            <a:r>
              <a:rPr lang="en-US" sz="2800" dirty="0" err="1"/>
              <a:t>giao</a:t>
            </a:r>
            <a:r>
              <a:rPr lang="en-US" sz="2800" dirty="0"/>
              <a:t> </a:t>
            </a:r>
            <a:r>
              <a:rPr lang="en-US" sz="2800" dirty="0" err="1"/>
              <a:t>tác</a:t>
            </a:r>
            <a:r>
              <a:rPr lang="en-US" sz="2800" dirty="0"/>
              <a:t>.</a:t>
            </a:r>
          </a:p>
        </p:txBody>
      </p:sp>
      <p:sp>
        <p:nvSpPr>
          <p:cNvPr id="4" name="AutoShape 2">
            <a:extLst>
              <a:ext uri="{FF2B5EF4-FFF2-40B4-BE49-F238E27FC236}">
                <a16:creationId xmlns:a16="http://schemas.microsoft.com/office/drawing/2014/main" id="{30EDCEC8-A709-43AF-AFAD-EB072316004F}"/>
              </a:ext>
            </a:extLst>
          </p:cNvPr>
          <p:cNvSpPr>
            <a:spLocks noGrp="1" noChangeArrowheads="1"/>
          </p:cNvSpPr>
          <p:nvPr>
            <p:ph type="title"/>
          </p:nvPr>
        </p:nvSpPr>
        <p:spPr>
          <a:xfrm>
            <a:off x="838200" y="365126"/>
            <a:ext cx="10767646" cy="740194"/>
          </a:xfrm>
        </p:spPr>
        <p:txBody>
          <a:bodyPr/>
          <a:lstStyle/>
          <a:p>
            <a:pPr eaLnBrk="1" hangingPunct="1"/>
            <a:r>
              <a:rPr lang="en-US" altLang="en-US" sz="3400" b="1" i="1" dirty="0"/>
              <a:t>3.2.</a:t>
            </a:r>
            <a:r>
              <a:rPr lang="en-US" altLang="en-US" sz="2800" b="1" i="1" dirty="0"/>
              <a:t>5</a:t>
            </a:r>
            <a:r>
              <a:rPr lang="en-US" altLang="en-US" sz="3400" b="1" i="1" dirty="0"/>
              <a:t>. </a:t>
            </a:r>
            <a:r>
              <a:rPr lang="en-US" altLang="en-US" sz="3400" b="1" i="1" dirty="0" err="1"/>
              <a:t>Thiết</a:t>
            </a:r>
            <a:r>
              <a:rPr lang="en-US" altLang="en-US" sz="3400" b="1" i="1" dirty="0"/>
              <a:t> </a:t>
            </a:r>
            <a:r>
              <a:rPr lang="en-US" altLang="en-US" sz="3400" b="1" i="1" dirty="0" err="1"/>
              <a:t>kế</a:t>
            </a:r>
            <a:r>
              <a:rPr lang="en-US" altLang="en-US" sz="3400" b="1" i="1" dirty="0"/>
              <a:t> </a:t>
            </a:r>
            <a:r>
              <a:rPr lang="en-US" altLang="en-US" sz="3400" b="1" i="1" dirty="0" err="1"/>
              <a:t>chương</a:t>
            </a:r>
            <a:r>
              <a:rPr lang="en-US" altLang="en-US" sz="3400" b="1" i="1" dirty="0"/>
              <a:t> </a:t>
            </a:r>
            <a:r>
              <a:rPr lang="en-US" altLang="en-US" sz="3400" b="1" i="1" dirty="0" err="1"/>
              <a:t>trình</a:t>
            </a:r>
            <a:endParaRPr lang="en-US" altLang="en-US" sz="3400" b="1" i="1" dirty="0"/>
          </a:p>
        </p:txBody>
      </p:sp>
      <p:sp>
        <p:nvSpPr>
          <p:cNvPr id="2" name="Slide Number Placeholder 1">
            <a:extLst>
              <a:ext uri="{FF2B5EF4-FFF2-40B4-BE49-F238E27FC236}">
                <a16:creationId xmlns:a16="http://schemas.microsoft.com/office/drawing/2014/main" id="{0F125194-1F9A-447D-9E2C-A415BC1451D3}"/>
              </a:ext>
            </a:extLst>
          </p:cNvPr>
          <p:cNvSpPr>
            <a:spLocks noGrp="1"/>
          </p:cNvSpPr>
          <p:nvPr>
            <p:ph type="sldNum" sz="quarter" idx="12"/>
          </p:nvPr>
        </p:nvSpPr>
        <p:spPr/>
        <p:txBody>
          <a:bodyPr/>
          <a:lstStyle/>
          <a:p>
            <a:fld id="{06FEDF93-2BFD-41CA-ABC7-B039102F3792}" type="slidenum">
              <a:rPr lang="en-US" smtClean="0"/>
              <a:t>172</a:t>
            </a:fld>
            <a:endParaRPr lang="en-US" dirty="0"/>
          </a:p>
        </p:txBody>
      </p:sp>
    </p:spTree>
    <p:extLst>
      <p:ext uri="{BB962C8B-B14F-4D97-AF65-F5344CB8AC3E}">
        <p14:creationId xmlns:p14="http://schemas.microsoft.com/office/powerpoint/2010/main" val="148411691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34820" name="Slide Number Placeholder 5">
            <a:extLst>
              <a:ext uri="{FF2B5EF4-FFF2-40B4-BE49-F238E27FC236}">
                <a16:creationId xmlns:a16="http://schemas.microsoft.com/office/drawing/2014/main" id="{9E5211CE-53ED-4F36-ACD2-76DB252F8620}"/>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lr>
                <a:schemeClr val="tx1"/>
              </a:buClr>
              <a:buSzPct val="6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lnSpc>
                <a:spcPct val="115000"/>
              </a:lnSpc>
              <a:spcBef>
                <a:spcPct val="20000"/>
              </a:spcBef>
              <a:buClr>
                <a:schemeClr val="tx1"/>
              </a:buClr>
              <a:buSzPct val="75000"/>
              <a:buChar char="–"/>
              <a:defRPr sz="2400">
                <a:solidFill>
                  <a:schemeClr val="tx1"/>
                </a:solidFill>
                <a:latin typeface="Arial" panose="020B0604020202020204" pitchFamily="34" charset="0"/>
                <a:cs typeface="Arial" panose="020B0604020202020204" pitchFamily="34" charset="0"/>
              </a:defRPr>
            </a:lvl2pPr>
            <a:lvl3pPr marL="1143000" indent="-228600">
              <a:lnSpc>
                <a:spcPct val="115000"/>
              </a:lnSpc>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3pPr>
            <a:lvl4pPr marL="1600200" indent="-228600">
              <a:lnSpc>
                <a:spcPct val="115000"/>
              </a:lnSpc>
              <a:spcBef>
                <a:spcPct val="20000"/>
              </a:spcBef>
              <a:buClr>
                <a:schemeClr val="tx1"/>
              </a:buClr>
              <a:buSzPct val="80000"/>
              <a:buChar char="–"/>
              <a:defRPr sz="2000">
                <a:solidFill>
                  <a:schemeClr val="tx1"/>
                </a:solidFill>
                <a:latin typeface="Arial" panose="020B0604020202020204" pitchFamily="34" charset="0"/>
                <a:cs typeface="Arial" panose="020B0604020202020204" pitchFamily="34" charset="0"/>
              </a:defRPr>
            </a:lvl4pPr>
            <a:lvl5pPr marL="2057400" indent="-228600">
              <a:lnSpc>
                <a:spcPct val="115000"/>
              </a:lnSpc>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buClrTx/>
              <a:buSzTx/>
              <a:buFontTx/>
              <a:buNone/>
            </a:pPr>
            <a:fld id="{FC7B8185-6D93-41F6-B51D-FEA4A1C5C2D4}" type="slidenum">
              <a:rPr lang="en-US" altLang="en-US" sz="2000"/>
              <a:pPr>
                <a:lnSpc>
                  <a:spcPct val="100000"/>
                </a:lnSpc>
                <a:spcBef>
                  <a:spcPct val="0"/>
                </a:spcBef>
                <a:buClrTx/>
                <a:buSzTx/>
                <a:buFontTx/>
                <a:buNone/>
              </a:pPr>
              <a:t>173</a:t>
            </a:fld>
            <a:endParaRPr lang="en-US" altLang="en-US" sz="2000"/>
          </a:p>
        </p:txBody>
      </p:sp>
      <p:sp>
        <p:nvSpPr>
          <p:cNvPr id="34821" name="AutoShape 2">
            <a:extLst>
              <a:ext uri="{FF2B5EF4-FFF2-40B4-BE49-F238E27FC236}">
                <a16:creationId xmlns:a16="http://schemas.microsoft.com/office/drawing/2014/main" id="{BDA59BF8-A495-461A-A028-F7A7CECC1629}"/>
              </a:ext>
            </a:extLst>
          </p:cNvPr>
          <p:cNvSpPr>
            <a:spLocks noGrp="1" noChangeArrowheads="1"/>
          </p:cNvSpPr>
          <p:nvPr>
            <p:ph type="title"/>
          </p:nvPr>
        </p:nvSpPr>
        <p:spPr/>
        <p:txBody>
          <a:bodyPr/>
          <a:lstStyle/>
          <a:p>
            <a:pPr eaLnBrk="1" hangingPunct="1"/>
            <a:r>
              <a:rPr lang="en-US" altLang="en-US" sz="3400" b="1" i="1"/>
              <a:t>3.2.</a:t>
            </a:r>
            <a:r>
              <a:rPr lang="en-US" altLang="en-US" sz="2800" b="1" i="1"/>
              <a:t>5</a:t>
            </a:r>
            <a:r>
              <a:rPr lang="en-US" altLang="en-US" sz="3400" b="1" i="1"/>
              <a:t>. Thiết kế chương trình (tt)</a:t>
            </a:r>
          </a:p>
        </p:txBody>
      </p:sp>
      <p:sp>
        <p:nvSpPr>
          <p:cNvPr id="472067" name="Rectangle 3">
            <a:extLst>
              <a:ext uri="{FF2B5EF4-FFF2-40B4-BE49-F238E27FC236}">
                <a16:creationId xmlns:a16="http://schemas.microsoft.com/office/drawing/2014/main" id="{6689296C-E643-46D8-9726-A2095811287E}"/>
              </a:ext>
            </a:extLst>
          </p:cNvPr>
          <p:cNvSpPr>
            <a:spLocks noGrp="1" noChangeArrowheads="1"/>
          </p:cNvSpPr>
          <p:nvPr>
            <p:ph type="body" idx="1"/>
          </p:nvPr>
        </p:nvSpPr>
        <p:spPr/>
        <p:txBody>
          <a:bodyPr>
            <a:normAutofit/>
          </a:bodyPr>
          <a:lstStyle/>
          <a:p>
            <a:pPr eaLnBrk="1" hangingPunct="1">
              <a:lnSpc>
                <a:spcPct val="150000"/>
              </a:lnSpc>
            </a:pPr>
            <a:r>
              <a:rPr lang="en-US" altLang="en-US"/>
              <a:t>Thiết kế nội dung của chương trình mà không phải viết chương trình cụ thể. Thiết kế</a:t>
            </a:r>
          </a:p>
          <a:p>
            <a:pPr lvl="1" eaLnBrk="1" hangingPunct="1">
              <a:lnSpc>
                <a:spcPct val="150000"/>
              </a:lnSpc>
              <a:buFont typeface="Wingdings" panose="05000000000000000000" pitchFamily="2" charset="2"/>
              <a:buChar char="Ø"/>
            </a:pPr>
            <a:r>
              <a:rPr lang="en-US" altLang="en-US"/>
              <a:t>Chức năng như trong BLD. Ngoài ra:</a:t>
            </a:r>
          </a:p>
          <a:p>
            <a:pPr lvl="1" eaLnBrk="1" hangingPunct="1">
              <a:lnSpc>
                <a:spcPct val="150000"/>
              </a:lnSpc>
              <a:buFont typeface="Wingdings" panose="05000000000000000000" pitchFamily="2" charset="2"/>
              <a:buChar char="Ø"/>
            </a:pPr>
            <a:r>
              <a:rPr lang="en-US" altLang="en-US"/>
              <a:t>Chức năng đối thoại </a:t>
            </a:r>
          </a:p>
          <a:p>
            <a:pPr lvl="1" eaLnBrk="1" hangingPunct="1">
              <a:lnSpc>
                <a:spcPct val="150000"/>
              </a:lnSpc>
              <a:buFont typeface="Wingdings" panose="05000000000000000000" pitchFamily="2" charset="2"/>
              <a:buChar char="Ø"/>
            </a:pPr>
            <a:r>
              <a:rPr lang="en-US" altLang="en-US"/>
              <a:t>Chức năng xử lí lỗi </a:t>
            </a:r>
          </a:p>
          <a:p>
            <a:pPr lvl="1" eaLnBrk="1" hangingPunct="1">
              <a:lnSpc>
                <a:spcPct val="150000"/>
              </a:lnSpc>
              <a:buFont typeface="Wingdings" panose="05000000000000000000" pitchFamily="2" charset="2"/>
              <a:buChar char="Ø"/>
            </a:pPr>
            <a:r>
              <a:rPr lang="en-US" altLang="en-US"/>
              <a:t>Chức năng xử lí vào/ ra </a:t>
            </a:r>
          </a:p>
          <a:p>
            <a:pPr lvl="1" eaLnBrk="1" hangingPunct="1">
              <a:lnSpc>
                <a:spcPct val="150000"/>
              </a:lnSpc>
              <a:buFont typeface="Wingdings" panose="05000000000000000000" pitchFamily="2" charset="2"/>
              <a:buChar char="Ø"/>
            </a:pPr>
            <a:r>
              <a:rPr lang="en-US" altLang="en-US"/>
              <a:t>Chức năng tra cứu CSDL </a:t>
            </a:r>
          </a:p>
          <a:p>
            <a:pPr lvl="1" eaLnBrk="1" hangingPunct="1">
              <a:lnSpc>
                <a:spcPct val="150000"/>
              </a:lnSpc>
              <a:buFont typeface="Wingdings" panose="05000000000000000000" pitchFamily="2" charset="2"/>
              <a:buChar char="Ø"/>
            </a:pPr>
            <a:r>
              <a:rPr lang="en-US" altLang="en-US"/>
              <a:t>Chức năng Module điều hành </a:t>
            </a:r>
          </a:p>
        </p:txBody>
      </p:sp>
    </p:spTree>
    <p:extLst>
      <p:ext uri="{BB962C8B-B14F-4D97-AF65-F5344CB8AC3E}">
        <p14:creationId xmlns:p14="http://schemas.microsoft.com/office/powerpoint/2010/main" val="21564354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2067">
                                            <p:txEl>
                                              <p:pRg st="0" end="0"/>
                                            </p:txEl>
                                          </p:spTgt>
                                        </p:tgtEl>
                                        <p:attrNameLst>
                                          <p:attrName>style.visibility</p:attrName>
                                        </p:attrNameLst>
                                      </p:cBhvr>
                                      <p:to>
                                        <p:strVal val="visible"/>
                                      </p:to>
                                    </p:set>
                                    <p:anim calcmode="lin" valueType="num">
                                      <p:cBhvr additive="base">
                                        <p:cTn id="7" dur="500" fill="hold"/>
                                        <p:tgtEl>
                                          <p:spTgt spid="4720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720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72067">
                                            <p:txEl>
                                              <p:pRg st="1" end="1"/>
                                            </p:txEl>
                                          </p:spTgt>
                                        </p:tgtEl>
                                        <p:attrNameLst>
                                          <p:attrName>style.visibility</p:attrName>
                                        </p:attrNameLst>
                                      </p:cBhvr>
                                      <p:to>
                                        <p:strVal val="visible"/>
                                      </p:to>
                                    </p:set>
                                    <p:anim calcmode="lin" valueType="num">
                                      <p:cBhvr additive="base">
                                        <p:cTn id="13" dur="500" fill="hold"/>
                                        <p:tgtEl>
                                          <p:spTgt spid="4720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720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72067">
                                            <p:txEl>
                                              <p:pRg st="2" end="2"/>
                                            </p:txEl>
                                          </p:spTgt>
                                        </p:tgtEl>
                                        <p:attrNameLst>
                                          <p:attrName>style.visibility</p:attrName>
                                        </p:attrNameLst>
                                      </p:cBhvr>
                                      <p:to>
                                        <p:strVal val="visible"/>
                                      </p:to>
                                    </p:set>
                                    <p:anim calcmode="lin" valueType="num">
                                      <p:cBhvr additive="base">
                                        <p:cTn id="19" dur="500" fill="hold"/>
                                        <p:tgtEl>
                                          <p:spTgt spid="47206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720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72067">
                                            <p:txEl>
                                              <p:pRg st="3" end="3"/>
                                            </p:txEl>
                                          </p:spTgt>
                                        </p:tgtEl>
                                        <p:attrNameLst>
                                          <p:attrName>style.visibility</p:attrName>
                                        </p:attrNameLst>
                                      </p:cBhvr>
                                      <p:to>
                                        <p:strVal val="visible"/>
                                      </p:to>
                                    </p:set>
                                    <p:anim calcmode="lin" valueType="num">
                                      <p:cBhvr additive="base">
                                        <p:cTn id="25" dur="500" fill="hold"/>
                                        <p:tgtEl>
                                          <p:spTgt spid="47206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720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72067">
                                            <p:txEl>
                                              <p:pRg st="4" end="4"/>
                                            </p:txEl>
                                          </p:spTgt>
                                        </p:tgtEl>
                                        <p:attrNameLst>
                                          <p:attrName>style.visibility</p:attrName>
                                        </p:attrNameLst>
                                      </p:cBhvr>
                                      <p:to>
                                        <p:strVal val="visible"/>
                                      </p:to>
                                    </p:set>
                                    <p:anim calcmode="lin" valueType="num">
                                      <p:cBhvr additive="base">
                                        <p:cTn id="31" dur="500" fill="hold"/>
                                        <p:tgtEl>
                                          <p:spTgt spid="47206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720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72067">
                                            <p:txEl>
                                              <p:pRg st="5" end="5"/>
                                            </p:txEl>
                                          </p:spTgt>
                                        </p:tgtEl>
                                        <p:attrNameLst>
                                          <p:attrName>style.visibility</p:attrName>
                                        </p:attrNameLst>
                                      </p:cBhvr>
                                      <p:to>
                                        <p:strVal val="visible"/>
                                      </p:to>
                                    </p:set>
                                    <p:anim calcmode="lin" valueType="num">
                                      <p:cBhvr additive="base">
                                        <p:cTn id="37" dur="500" fill="hold"/>
                                        <p:tgtEl>
                                          <p:spTgt spid="47206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7206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72067">
                                            <p:txEl>
                                              <p:pRg st="6" end="6"/>
                                            </p:txEl>
                                          </p:spTgt>
                                        </p:tgtEl>
                                        <p:attrNameLst>
                                          <p:attrName>style.visibility</p:attrName>
                                        </p:attrNameLst>
                                      </p:cBhvr>
                                      <p:to>
                                        <p:strVal val="visible"/>
                                      </p:to>
                                    </p:set>
                                    <p:anim calcmode="lin" valueType="num">
                                      <p:cBhvr additive="base">
                                        <p:cTn id="43" dur="500" fill="hold"/>
                                        <p:tgtEl>
                                          <p:spTgt spid="47206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7206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67"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6868" name="Slide Number Placeholder 5">
            <a:extLst>
              <a:ext uri="{FF2B5EF4-FFF2-40B4-BE49-F238E27FC236}">
                <a16:creationId xmlns:a16="http://schemas.microsoft.com/office/drawing/2014/main" id="{20A889F4-5F53-4057-8481-BEE1D4BBF4AF}"/>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lr>
                <a:schemeClr val="tx1"/>
              </a:buClr>
              <a:buSzPct val="6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lnSpc>
                <a:spcPct val="115000"/>
              </a:lnSpc>
              <a:spcBef>
                <a:spcPct val="20000"/>
              </a:spcBef>
              <a:buClr>
                <a:schemeClr val="tx1"/>
              </a:buClr>
              <a:buSzPct val="75000"/>
              <a:buChar char="–"/>
              <a:defRPr sz="2400">
                <a:solidFill>
                  <a:schemeClr val="tx1"/>
                </a:solidFill>
                <a:latin typeface="Arial" panose="020B0604020202020204" pitchFamily="34" charset="0"/>
                <a:cs typeface="Arial" panose="020B0604020202020204" pitchFamily="34" charset="0"/>
              </a:defRPr>
            </a:lvl2pPr>
            <a:lvl3pPr marL="1143000" indent="-228600">
              <a:lnSpc>
                <a:spcPct val="115000"/>
              </a:lnSpc>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3pPr>
            <a:lvl4pPr marL="1600200" indent="-228600">
              <a:lnSpc>
                <a:spcPct val="115000"/>
              </a:lnSpc>
              <a:spcBef>
                <a:spcPct val="20000"/>
              </a:spcBef>
              <a:buClr>
                <a:schemeClr val="tx1"/>
              </a:buClr>
              <a:buSzPct val="80000"/>
              <a:buChar char="–"/>
              <a:defRPr sz="2000">
                <a:solidFill>
                  <a:schemeClr val="tx1"/>
                </a:solidFill>
                <a:latin typeface="Arial" panose="020B0604020202020204" pitchFamily="34" charset="0"/>
                <a:cs typeface="Arial" panose="020B0604020202020204" pitchFamily="34" charset="0"/>
              </a:defRPr>
            </a:lvl4pPr>
            <a:lvl5pPr marL="2057400" indent="-228600">
              <a:lnSpc>
                <a:spcPct val="115000"/>
              </a:lnSpc>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buClrTx/>
              <a:buSzTx/>
              <a:buFontTx/>
              <a:buNone/>
            </a:pPr>
            <a:fld id="{21576104-283E-4E1E-91EC-02ACFEB2CD3A}" type="slidenum">
              <a:rPr lang="en-US" altLang="en-US" sz="2000"/>
              <a:pPr>
                <a:lnSpc>
                  <a:spcPct val="100000"/>
                </a:lnSpc>
                <a:spcBef>
                  <a:spcPct val="0"/>
                </a:spcBef>
                <a:buClrTx/>
                <a:buSzTx/>
                <a:buFontTx/>
                <a:buNone/>
              </a:pPr>
              <a:t>174</a:t>
            </a:fld>
            <a:endParaRPr lang="en-US" altLang="en-US" sz="2000"/>
          </a:p>
        </p:txBody>
      </p:sp>
      <p:sp>
        <p:nvSpPr>
          <p:cNvPr id="474115" name="Rectangle 3">
            <a:extLst>
              <a:ext uri="{FF2B5EF4-FFF2-40B4-BE49-F238E27FC236}">
                <a16:creationId xmlns:a16="http://schemas.microsoft.com/office/drawing/2014/main" id="{177A9DAE-7F1C-47E8-A39C-F6EACF05E1BC}"/>
              </a:ext>
            </a:extLst>
          </p:cNvPr>
          <p:cNvSpPr>
            <a:spLocks noGrp="1" noChangeArrowheads="1"/>
          </p:cNvSpPr>
          <p:nvPr>
            <p:ph type="body" idx="1"/>
          </p:nvPr>
        </p:nvSpPr>
        <p:spPr/>
        <p:txBody>
          <a:bodyPr/>
          <a:lstStyle/>
          <a:p>
            <a:pPr eaLnBrk="1" hangingPunct="1"/>
            <a:r>
              <a:rPr lang="en-US" altLang="en-US"/>
              <a:t>Xác định cấu trúc tổng quát </a:t>
            </a:r>
          </a:p>
          <a:p>
            <a:pPr eaLnBrk="1" hangingPunct="1"/>
            <a:r>
              <a:rPr lang="en-US" altLang="en-US"/>
              <a:t>Phân định các Module CT </a:t>
            </a:r>
          </a:p>
          <a:p>
            <a:pPr eaLnBrk="1" hangingPunct="1"/>
            <a:r>
              <a:rPr lang="en-US" altLang="en-US"/>
              <a:t>Xác định mối liên quan giữa các Module đó (thông qua  lời gọi và các thông tin trao đổi)                 </a:t>
            </a:r>
          </a:p>
          <a:p>
            <a:pPr eaLnBrk="1" hangingPunct="1"/>
            <a:r>
              <a:rPr lang="en-US" altLang="en-US"/>
              <a:t>Đặc tả các Module chương trình </a:t>
            </a:r>
          </a:p>
          <a:p>
            <a:pPr eaLnBrk="1" hangingPunct="1"/>
            <a:r>
              <a:rPr lang="en-US" altLang="en-US"/>
              <a:t>Gộp các Module thành chương trình Thiết kế các mẫu thử</a:t>
            </a:r>
          </a:p>
        </p:txBody>
      </p:sp>
      <p:sp>
        <p:nvSpPr>
          <p:cNvPr id="8" name="AutoShape 2">
            <a:extLst>
              <a:ext uri="{FF2B5EF4-FFF2-40B4-BE49-F238E27FC236}">
                <a16:creationId xmlns:a16="http://schemas.microsoft.com/office/drawing/2014/main" id="{BDA59BF8-A495-461A-A028-F7A7CECC1629}"/>
              </a:ext>
            </a:extLst>
          </p:cNvPr>
          <p:cNvSpPr>
            <a:spLocks noGrp="1" noChangeArrowheads="1"/>
          </p:cNvSpPr>
          <p:nvPr>
            <p:ph type="title"/>
          </p:nvPr>
        </p:nvSpPr>
        <p:spPr/>
        <p:txBody>
          <a:bodyPr/>
          <a:lstStyle/>
          <a:p>
            <a:pPr eaLnBrk="1" hangingPunct="1"/>
            <a:r>
              <a:rPr lang="en-US" altLang="en-US" sz="3400" b="1" i="1"/>
              <a:t>3.2.</a:t>
            </a:r>
            <a:r>
              <a:rPr lang="en-US" altLang="en-US" sz="2800" b="1" i="1"/>
              <a:t>5</a:t>
            </a:r>
            <a:r>
              <a:rPr lang="en-US" altLang="en-US" sz="3400" b="1" i="1"/>
              <a:t>. Thiết kế chương trình (tt)</a:t>
            </a:r>
          </a:p>
        </p:txBody>
      </p:sp>
    </p:spTree>
    <p:extLst>
      <p:ext uri="{BB962C8B-B14F-4D97-AF65-F5344CB8AC3E}">
        <p14:creationId xmlns:p14="http://schemas.microsoft.com/office/powerpoint/2010/main" val="21182223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4115">
                                            <p:txEl>
                                              <p:pRg st="0" end="0"/>
                                            </p:txEl>
                                          </p:spTgt>
                                        </p:tgtEl>
                                        <p:attrNameLst>
                                          <p:attrName>style.visibility</p:attrName>
                                        </p:attrNameLst>
                                      </p:cBhvr>
                                      <p:to>
                                        <p:strVal val="visible"/>
                                      </p:to>
                                    </p:set>
                                    <p:anim calcmode="lin" valueType="num">
                                      <p:cBhvr additive="base">
                                        <p:cTn id="7" dur="500" fill="hold"/>
                                        <p:tgtEl>
                                          <p:spTgt spid="4741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741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74115">
                                            <p:txEl>
                                              <p:pRg st="1" end="1"/>
                                            </p:txEl>
                                          </p:spTgt>
                                        </p:tgtEl>
                                        <p:attrNameLst>
                                          <p:attrName>style.visibility</p:attrName>
                                        </p:attrNameLst>
                                      </p:cBhvr>
                                      <p:to>
                                        <p:strVal val="visible"/>
                                      </p:to>
                                    </p:set>
                                    <p:anim calcmode="lin" valueType="num">
                                      <p:cBhvr additive="base">
                                        <p:cTn id="13" dur="500" fill="hold"/>
                                        <p:tgtEl>
                                          <p:spTgt spid="4741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741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74115">
                                            <p:txEl>
                                              <p:pRg st="2" end="2"/>
                                            </p:txEl>
                                          </p:spTgt>
                                        </p:tgtEl>
                                        <p:attrNameLst>
                                          <p:attrName>style.visibility</p:attrName>
                                        </p:attrNameLst>
                                      </p:cBhvr>
                                      <p:to>
                                        <p:strVal val="visible"/>
                                      </p:to>
                                    </p:set>
                                    <p:anim calcmode="lin" valueType="num">
                                      <p:cBhvr additive="base">
                                        <p:cTn id="19" dur="500" fill="hold"/>
                                        <p:tgtEl>
                                          <p:spTgt spid="4741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741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74115">
                                            <p:txEl>
                                              <p:pRg st="3" end="3"/>
                                            </p:txEl>
                                          </p:spTgt>
                                        </p:tgtEl>
                                        <p:attrNameLst>
                                          <p:attrName>style.visibility</p:attrName>
                                        </p:attrNameLst>
                                      </p:cBhvr>
                                      <p:to>
                                        <p:strVal val="visible"/>
                                      </p:to>
                                    </p:set>
                                    <p:anim calcmode="lin" valueType="num">
                                      <p:cBhvr additive="base">
                                        <p:cTn id="25" dur="500" fill="hold"/>
                                        <p:tgtEl>
                                          <p:spTgt spid="47411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741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74115">
                                            <p:txEl>
                                              <p:pRg st="4" end="4"/>
                                            </p:txEl>
                                          </p:spTgt>
                                        </p:tgtEl>
                                        <p:attrNameLst>
                                          <p:attrName>style.visibility</p:attrName>
                                        </p:attrNameLst>
                                      </p:cBhvr>
                                      <p:to>
                                        <p:strVal val="visible"/>
                                      </p:to>
                                    </p:set>
                                    <p:anim calcmode="lin" valueType="num">
                                      <p:cBhvr additive="base">
                                        <p:cTn id="31" dur="500" fill="hold"/>
                                        <p:tgtEl>
                                          <p:spTgt spid="47411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7411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15"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7892" name="Slide Number Placeholder 5">
            <a:extLst>
              <a:ext uri="{FF2B5EF4-FFF2-40B4-BE49-F238E27FC236}">
                <a16:creationId xmlns:a16="http://schemas.microsoft.com/office/drawing/2014/main" id="{FA3D7A6E-07C7-4D9F-BE82-A716D45A77DA}"/>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lr>
                <a:schemeClr val="tx1"/>
              </a:buClr>
              <a:buSzPct val="6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lnSpc>
                <a:spcPct val="115000"/>
              </a:lnSpc>
              <a:spcBef>
                <a:spcPct val="20000"/>
              </a:spcBef>
              <a:buClr>
                <a:schemeClr val="tx1"/>
              </a:buClr>
              <a:buSzPct val="75000"/>
              <a:buChar char="–"/>
              <a:defRPr sz="2400">
                <a:solidFill>
                  <a:schemeClr val="tx1"/>
                </a:solidFill>
                <a:latin typeface="Arial" panose="020B0604020202020204" pitchFamily="34" charset="0"/>
                <a:cs typeface="Arial" panose="020B0604020202020204" pitchFamily="34" charset="0"/>
              </a:defRPr>
            </a:lvl2pPr>
            <a:lvl3pPr marL="1143000" indent="-228600">
              <a:lnSpc>
                <a:spcPct val="115000"/>
              </a:lnSpc>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3pPr>
            <a:lvl4pPr marL="1600200" indent="-228600">
              <a:lnSpc>
                <a:spcPct val="115000"/>
              </a:lnSpc>
              <a:spcBef>
                <a:spcPct val="20000"/>
              </a:spcBef>
              <a:buClr>
                <a:schemeClr val="tx1"/>
              </a:buClr>
              <a:buSzPct val="80000"/>
              <a:buChar char="–"/>
              <a:defRPr sz="2000">
                <a:solidFill>
                  <a:schemeClr val="tx1"/>
                </a:solidFill>
                <a:latin typeface="Arial" panose="020B0604020202020204" pitchFamily="34" charset="0"/>
                <a:cs typeface="Arial" panose="020B0604020202020204" pitchFamily="34" charset="0"/>
              </a:defRPr>
            </a:lvl4pPr>
            <a:lvl5pPr marL="2057400" indent="-228600">
              <a:lnSpc>
                <a:spcPct val="115000"/>
              </a:lnSpc>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15000"/>
              </a:lnSpc>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buClrTx/>
              <a:buSzTx/>
              <a:buFontTx/>
              <a:buNone/>
            </a:pPr>
            <a:fld id="{7B16C806-B416-45DC-998C-24B04671DDD0}" type="slidenum">
              <a:rPr lang="en-US" altLang="en-US" sz="2000"/>
              <a:pPr>
                <a:lnSpc>
                  <a:spcPct val="100000"/>
                </a:lnSpc>
                <a:spcBef>
                  <a:spcPct val="0"/>
                </a:spcBef>
                <a:buClrTx/>
                <a:buSzTx/>
                <a:buFontTx/>
                <a:buNone/>
              </a:pPr>
              <a:t>175</a:t>
            </a:fld>
            <a:endParaRPr lang="en-US" altLang="en-US" sz="2000"/>
          </a:p>
        </p:txBody>
      </p:sp>
      <p:sp>
        <p:nvSpPr>
          <p:cNvPr id="475139" name="Rectangle 3">
            <a:extLst>
              <a:ext uri="{FF2B5EF4-FFF2-40B4-BE49-F238E27FC236}">
                <a16:creationId xmlns:a16="http://schemas.microsoft.com/office/drawing/2014/main" id="{647C613E-B8DC-4A1D-B030-4E1930111447}"/>
              </a:ext>
            </a:extLst>
          </p:cNvPr>
          <p:cNvSpPr>
            <a:spLocks noGrp="1" noChangeArrowheads="1"/>
          </p:cNvSpPr>
          <p:nvPr>
            <p:ph type="body" idx="1"/>
          </p:nvPr>
        </p:nvSpPr>
        <p:spPr/>
        <p:txBody>
          <a:bodyPr>
            <a:normAutofit fontScale="92500" lnSpcReduction="10000"/>
          </a:bodyPr>
          <a:lstStyle/>
          <a:p>
            <a:pPr eaLnBrk="1" hangingPunct="1">
              <a:lnSpc>
                <a:spcPct val="150000"/>
              </a:lnSpc>
            </a:pPr>
            <a:r>
              <a:rPr lang="en-US" altLang="en-US"/>
              <a:t>Các loại chương trình thường có trong hệ thống quản lý: </a:t>
            </a:r>
          </a:p>
          <a:p>
            <a:pPr lvl="1" eaLnBrk="1" hangingPunct="1">
              <a:lnSpc>
                <a:spcPct val="150000"/>
              </a:lnSpc>
              <a:buFont typeface="Wingdings" panose="05000000000000000000" pitchFamily="2" charset="2"/>
              <a:buChar char="Ø"/>
            </a:pPr>
            <a:r>
              <a:rPr lang="en-US" altLang="en-US" sz="2800"/>
              <a:t>Chương trình đơn chọn (menu program) </a:t>
            </a:r>
          </a:p>
          <a:p>
            <a:pPr lvl="1" eaLnBrk="1" hangingPunct="1">
              <a:lnSpc>
                <a:spcPct val="150000"/>
              </a:lnSpc>
              <a:buFont typeface="Wingdings" panose="05000000000000000000" pitchFamily="2" charset="2"/>
              <a:buChar char="Ø"/>
            </a:pPr>
            <a:r>
              <a:rPr lang="en-US" altLang="en-US" sz="2800"/>
              <a:t>Chương trình nhập dữ liệu (data entry program) </a:t>
            </a:r>
          </a:p>
          <a:p>
            <a:pPr lvl="1" eaLnBrk="1" hangingPunct="1">
              <a:lnSpc>
                <a:spcPct val="150000"/>
              </a:lnSpc>
              <a:buFont typeface="Wingdings" panose="05000000000000000000" pitchFamily="2" charset="2"/>
              <a:buChar char="Ø"/>
            </a:pPr>
            <a:r>
              <a:rPr lang="en-US" altLang="en-US" sz="2800"/>
              <a:t>Chương trình biên tập kiểm tra dữ liệu vào (edit program) </a:t>
            </a:r>
          </a:p>
          <a:p>
            <a:pPr lvl="1" eaLnBrk="1" hangingPunct="1">
              <a:lnSpc>
                <a:spcPct val="150000"/>
              </a:lnSpc>
              <a:buFont typeface="Wingdings" panose="05000000000000000000" pitchFamily="2" charset="2"/>
              <a:buChar char="Ø"/>
            </a:pPr>
            <a:r>
              <a:rPr lang="en-US" altLang="en-US" sz="2800"/>
              <a:t>Chương trình cập nhật dữ liệu (update program) </a:t>
            </a:r>
          </a:p>
          <a:p>
            <a:pPr lvl="1" eaLnBrk="1" hangingPunct="1">
              <a:lnSpc>
                <a:spcPct val="150000"/>
              </a:lnSpc>
              <a:buFont typeface="Wingdings" panose="05000000000000000000" pitchFamily="2" charset="2"/>
              <a:buChar char="Ø"/>
            </a:pPr>
            <a:r>
              <a:rPr lang="en-US" altLang="en-US" sz="2800"/>
              <a:t>Chương trình hiển thị, tra cứu (display or inquiry program)  </a:t>
            </a:r>
          </a:p>
          <a:p>
            <a:pPr lvl="1" eaLnBrk="1" hangingPunct="1">
              <a:lnSpc>
                <a:spcPct val="150000"/>
              </a:lnSpc>
              <a:buFont typeface="Wingdings" panose="05000000000000000000" pitchFamily="2" charset="2"/>
              <a:buChar char="Ø"/>
            </a:pPr>
            <a:r>
              <a:rPr lang="en-US" altLang="en-US" sz="2800"/>
              <a:t>Chương trình tính toán (compute program) </a:t>
            </a:r>
          </a:p>
          <a:p>
            <a:pPr lvl="1" eaLnBrk="1" hangingPunct="1">
              <a:lnSpc>
                <a:spcPct val="150000"/>
              </a:lnSpc>
              <a:buFont typeface="Wingdings" panose="05000000000000000000" pitchFamily="2" charset="2"/>
              <a:buChar char="Ø"/>
            </a:pPr>
            <a:r>
              <a:rPr lang="en-US" altLang="en-US" sz="2800"/>
              <a:t>Chương trình in (print program) </a:t>
            </a:r>
          </a:p>
        </p:txBody>
      </p:sp>
      <p:sp>
        <p:nvSpPr>
          <p:cNvPr id="8" name="AutoShape 2">
            <a:extLst>
              <a:ext uri="{FF2B5EF4-FFF2-40B4-BE49-F238E27FC236}">
                <a16:creationId xmlns:a16="http://schemas.microsoft.com/office/drawing/2014/main" id="{BDA59BF8-A495-461A-A028-F7A7CECC1629}"/>
              </a:ext>
            </a:extLst>
          </p:cNvPr>
          <p:cNvSpPr>
            <a:spLocks noGrp="1" noChangeArrowheads="1"/>
          </p:cNvSpPr>
          <p:nvPr>
            <p:ph type="title"/>
          </p:nvPr>
        </p:nvSpPr>
        <p:spPr/>
        <p:txBody>
          <a:bodyPr/>
          <a:lstStyle/>
          <a:p>
            <a:pPr eaLnBrk="1" hangingPunct="1"/>
            <a:r>
              <a:rPr lang="en-US" altLang="en-US" sz="3400" b="1" i="1"/>
              <a:t>3.2.</a:t>
            </a:r>
            <a:r>
              <a:rPr lang="en-US" altLang="en-US" sz="2800" b="1" i="1"/>
              <a:t>5</a:t>
            </a:r>
            <a:r>
              <a:rPr lang="en-US" altLang="en-US" sz="3400" b="1" i="1"/>
              <a:t>. Thiết kế chương trình (tt)</a:t>
            </a:r>
          </a:p>
        </p:txBody>
      </p:sp>
    </p:spTree>
    <p:extLst>
      <p:ext uri="{BB962C8B-B14F-4D97-AF65-F5344CB8AC3E}">
        <p14:creationId xmlns:p14="http://schemas.microsoft.com/office/powerpoint/2010/main" val="2405629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5139">
                                            <p:txEl>
                                              <p:pRg st="0" end="0"/>
                                            </p:txEl>
                                          </p:spTgt>
                                        </p:tgtEl>
                                        <p:attrNameLst>
                                          <p:attrName>style.visibility</p:attrName>
                                        </p:attrNameLst>
                                      </p:cBhvr>
                                      <p:to>
                                        <p:strVal val="visible"/>
                                      </p:to>
                                    </p:set>
                                    <p:anim calcmode="lin" valueType="num">
                                      <p:cBhvr additive="base">
                                        <p:cTn id="7" dur="500" fill="hold"/>
                                        <p:tgtEl>
                                          <p:spTgt spid="4751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751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75139">
                                            <p:txEl>
                                              <p:pRg st="1" end="1"/>
                                            </p:txEl>
                                          </p:spTgt>
                                        </p:tgtEl>
                                        <p:attrNameLst>
                                          <p:attrName>style.visibility</p:attrName>
                                        </p:attrNameLst>
                                      </p:cBhvr>
                                      <p:to>
                                        <p:strVal val="visible"/>
                                      </p:to>
                                    </p:set>
                                    <p:anim calcmode="lin" valueType="num">
                                      <p:cBhvr additive="base">
                                        <p:cTn id="13" dur="500" fill="hold"/>
                                        <p:tgtEl>
                                          <p:spTgt spid="4751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751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75139">
                                            <p:txEl>
                                              <p:pRg st="2" end="2"/>
                                            </p:txEl>
                                          </p:spTgt>
                                        </p:tgtEl>
                                        <p:attrNameLst>
                                          <p:attrName>style.visibility</p:attrName>
                                        </p:attrNameLst>
                                      </p:cBhvr>
                                      <p:to>
                                        <p:strVal val="visible"/>
                                      </p:to>
                                    </p:set>
                                    <p:anim calcmode="lin" valueType="num">
                                      <p:cBhvr additive="base">
                                        <p:cTn id="19" dur="500" fill="hold"/>
                                        <p:tgtEl>
                                          <p:spTgt spid="47513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751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75139">
                                            <p:txEl>
                                              <p:pRg st="3" end="3"/>
                                            </p:txEl>
                                          </p:spTgt>
                                        </p:tgtEl>
                                        <p:attrNameLst>
                                          <p:attrName>style.visibility</p:attrName>
                                        </p:attrNameLst>
                                      </p:cBhvr>
                                      <p:to>
                                        <p:strVal val="visible"/>
                                      </p:to>
                                    </p:set>
                                    <p:anim calcmode="lin" valueType="num">
                                      <p:cBhvr additive="base">
                                        <p:cTn id="25" dur="500" fill="hold"/>
                                        <p:tgtEl>
                                          <p:spTgt spid="47513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751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75139">
                                            <p:txEl>
                                              <p:pRg st="4" end="4"/>
                                            </p:txEl>
                                          </p:spTgt>
                                        </p:tgtEl>
                                        <p:attrNameLst>
                                          <p:attrName>style.visibility</p:attrName>
                                        </p:attrNameLst>
                                      </p:cBhvr>
                                      <p:to>
                                        <p:strVal val="visible"/>
                                      </p:to>
                                    </p:set>
                                    <p:anim calcmode="lin" valueType="num">
                                      <p:cBhvr additive="base">
                                        <p:cTn id="31" dur="500" fill="hold"/>
                                        <p:tgtEl>
                                          <p:spTgt spid="47513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751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75139">
                                            <p:txEl>
                                              <p:pRg st="5" end="5"/>
                                            </p:txEl>
                                          </p:spTgt>
                                        </p:tgtEl>
                                        <p:attrNameLst>
                                          <p:attrName>style.visibility</p:attrName>
                                        </p:attrNameLst>
                                      </p:cBhvr>
                                      <p:to>
                                        <p:strVal val="visible"/>
                                      </p:to>
                                    </p:set>
                                    <p:anim calcmode="lin" valueType="num">
                                      <p:cBhvr additive="base">
                                        <p:cTn id="37" dur="500" fill="hold"/>
                                        <p:tgtEl>
                                          <p:spTgt spid="47513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7513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75139">
                                            <p:txEl>
                                              <p:pRg st="6" end="6"/>
                                            </p:txEl>
                                          </p:spTgt>
                                        </p:tgtEl>
                                        <p:attrNameLst>
                                          <p:attrName>style.visibility</p:attrName>
                                        </p:attrNameLst>
                                      </p:cBhvr>
                                      <p:to>
                                        <p:strVal val="visible"/>
                                      </p:to>
                                    </p:set>
                                    <p:anim calcmode="lin" valueType="num">
                                      <p:cBhvr additive="base">
                                        <p:cTn id="43" dur="500" fill="hold"/>
                                        <p:tgtEl>
                                          <p:spTgt spid="47513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7513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75139">
                                            <p:txEl>
                                              <p:pRg st="7" end="7"/>
                                            </p:txEl>
                                          </p:spTgt>
                                        </p:tgtEl>
                                        <p:attrNameLst>
                                          <p:attrName>style.visibility</p:attrName>
                                        </p:attrNameLst>
                                      </p:cBhvr>
                                      <p:to>
                                        <p:strVal val="visible"/>
                                      </p:to>
                                    </p:set>
                                    <p:anim calcmode="lin" valueType="num">
                                      <p:cBhvr additive="base">
                                        <p:cTn id="49" dur="500" fill="hold"/>
                                        <p:tgtEl>
                                          <p:spTgt spid="47513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7513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39"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F7A3F-EEBF-42B3-B929-A24DC3460E10}"/>
              </a:ext>
            </a:extLst>
          </p:cNvPr>
          <p:cNvSpPr>
            <a:spLocks noGrp="1"/>
          </p:cNvSpPr>
          <p:nvPr>
            <p:ph type="title"/>
          </p:nvPr>
        </p:nvSpPr>
        <p:spPr/>
        <p:txBody>
          <a:bodyPr/>
          <a:lstStyle/>
          <a:p>
            <a:pPr algn="ctr"/>
            <a:r>
              <a:rPr lang="en-US" err="1"/>
              <a:t>Bài</a:t>
            </a:r>
            <a:r>
              <a:rPr lang="en-US"/>
              <a:t> tập</a:t>
            </a:r>
            <a:endParaRPr lang="en-US" dirty="0"/>
          </a:p>
        </p:txBody>
      </p:sp>
      <p:sp>
        <p:nvSpPr>
          <p:cNvPr id="6" name="Slide Number Placeholder 5">
            <a:extLst>
              <a:ext uri="{FF2B5EF4-FFF2-40B4-BE49-F238E27FC236}">
                <a16:creationId xmlns:a16="http://schemas.microsoft.com/office/drawing/2014/main" id="{9515500B-085A-4D2F-B457-CF0C815837F9}"/>
              </a:ext>
            </a:extLst>
          </p:cNvPr>
          <p:cNvSpPr>
            <a:spLocks noGrp="1"/>
          </p:cNvSpPr>
          <p:nvPr>
            <p:ph type="sldNum" sz="quarter" idx="12"/>
          </p:nvPr>
        </p:nvSpPr>
        <p:spPr/>
        <p:txBody>
          <a:bodyPr/>
          <a:lstStyle/>
          <a:p>
            <a:fld id="{076A542E-CBDE-4D11-ADDE-915FC1646307}" type="slidenum">
              <a:rPr lang="en-US" altLang="en-US" smtClean="0"/>
              <a:pPr/>
              <a:t>176</a:t>
            </a:fld>
            <a:endParaRPr lang="en-US" altLang="en-US"/>
          </a:p>
        </p:txBody>
      </p:sp>
      <p:sp>
        <p:nvSpPr>
          <p:cNvPr id="8" name="TextBox 7">
            <a:extLst>
              <a:ext uri="{FF2B5EF4-FFF2-40B4-BE49-F238E27FC236}">
                <a16:creationId xmlns:a16="http://schemas.microsoft.com/office/drawing/2014/main" id="{FDD5B412-B097-4BFE-A475-03C6D3E3DA4B}"/>
              </a:ext>
            </a:extLst>
          </p:cNvPr>
          <p:cNvSpPr txBox="1"/>
          <p:nvPr/>
        </p:nvSpPr>
        <p:spPr>
          <a:xfrm>
            <a:off x="1043127" y="1334701"/>
            <a:ext cx="8239124" cy="2677656"/>
          </a:xfrm>
          <a:prstGeom prst="rect">
            <a:avLst/>
          </a:prstGeom>
          <a:noFill/>
        </p:spPr>
        <p:txBody>
          <a:bodyPr wrap="square" rtlCol="0">
            <a:spAutoFit/>
          </a:bodyPr>
          <a:lstStyle/>
          <a:p>
            <a:r>
              <a:rPr lang="en-US" sz="2800" dirty="0" err="1">
                <a:latin typeface="Cambria" panose="02040503050406030204" pitchFamily="18" charset="0"/>
                <a:ea typeface="Cambria" panose="02040503050406030204" pitchFamily="18" charset="0"/>
              </a:rPr>
              <a:t>Số</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hoá</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đơn</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Liên</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số</a:t>
            </a:r>
            <a:r>
              <a:rPr lang="en-US" sz="2800" dirty="0">
                <a:latin typeface="Cambria" panose="02040503050406030204" pitchFamily="18" charset="0"/>
                <a:ea typeface="Cambria" panose="02040503050406030204" pitchFamily="18" charset="0"/>
              </a:rPr>
              <a:t>:</a:t>
            </a:r>
          </a:p>
          <a:p>
            <a:r>
              <a:rPr lang="en-US" sz="2800" dirty="0" err="1">
                <a:latin typeface="Cambria" panose="02040503050406030204" pitchFamily="18" charset="0"/>
                <a:ea typeface="Cambria" panose="02040503050406030204" pitchFamily="18" charset="0"/>
              </a:rPr>
              <a:t>Mã</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Khách</a:t>
            </a:r>
            <a:r>
              <a:rPr lang="en-US" sz="2800" dirty="0">
                <a:latin typeface="Cambria" panose="02040503050406030204" pitchFamily="18" charset="0"/>
                <a:ea typeface="Cambria" panose="02040503050406030204" pitchFamily="18" charset="0"/>
              </a:rPr>
              <a:t> hang:			</a:t>
            </a:r>
            <a:r>
              <a:rPr lang="en-US" sz="2800" dirty="0" err="1">
                <a:latin typeface="Cambria" panose="02040503050406030204" pitchFamily="18" charset="0"/>
                <a:ea typeface="Cambria" panose="02040503050406030204" pitchFamily="18" charset="0"/>
              </a:rPr>
              <a:t>Địa</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chỉ</a:t>
            </a:r>
            <a:r>
              <a:rPr lang="en-US" sz="2800" dirty="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khách</a:t>
            </a:r>
            <a:r>
              <a:rPr lang="en-US" sz="2800">
                <a:latin typeface="Cambria" panose="02040503050406030204" pitchFamily="18" charset="0"/>
                <a:ea typeface="Cambria" panose="02040503050406030204" pitchFamily="18" charset="0"/>
              </a:rPr>
              <a:t> hàng</a:t>
            </a:r>
            <a:r>
              <a:rPr lang="en-US" sz="2800" dirty="0">
                <a:latin typeface="Cambria" panose="02040503050406030204" pitchFamily="18" charset="0"/>
                <a:ea typeface="Cambria" panose="02040503050406030204" pitchFamily="18" charset="0"/>
              </a:rPr>
              <a:t>:	</a:t>
            </a:r>
          </a:p>
          <a:p>
            <a:r>
              <a:rPr lang="en-US" sz="2800" dirty="0" err="1">
                <a:latin typeface="Cambria" panose="02040503050406030204" pitchFamily="18" charset="0"/>
                <a:ea typeface="Cambria" panose="02040503050406030204" pitchFamily="18" charset="0"/>
              </a:rPr>
              <a:t>Số</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tài</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khoản</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Phương</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thức</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thanh</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toán</a:t>
            </a:r>
            <a:r>
              <a:rPr lang="en-US" sz="2800" dirty="0">
                <a:latin typeface="Cambria" panose="02040503050406030204" pitchFamily="18" charset="0"/>
                <a:ea typeface="Cambria" panose="02040503050406030204" pitchFamily="18" charset="0"/>
              </a:rPr>
              <a:t>:</a:t>
            </a:r>
          </a:p>
          <a:p>
            <a:endParaRPr lang="en-US" sz="2800" dirty="0">
              <a:latin typeface="Cambria" panose="02040503050406030204" pitchFamily="18" charset="0"/>
              <a:ea typeface="Cambria" panose="02040503050406030204" pitchFamily="18" charset="0"/>
            </a:endParaRPr>
          </a:p>
        </p:txBody>
      </p:sp>
      <p:graphicFrame>
        <p:nvGraphicFramePr>
          <p:cNvPr id="9" name="Table 9">
            <a:extLst>
              <a:ext uri="{FF2B5EF4-FFF2-40B4-BE49-F238E27FC236}">
                <a16:creationId xmlns:a16="http://schemas.microsoft.com/office/drawing/2014/main" id="{9F2D1B26-DD95-4525-8E9A-45C094B92945}"/>
              </a:ext>
            </a:extLst>
          </p:cNvPr>
          <p:cNvGraphicFramePr>
            <a:graphicFrameLocks noGrp="1"/>
          </p:cNvGraphicFramePr>
          <p:nvPr>
            <p:extLst>
              <p:ext uri="{D42A27DB-BD31-4B8C-83A1-F6EECF244321}">
                <p14:modId xmlns:p14="http://schemas.microsoft.com/office/powerpoint/2010/main" val="739163166"/>
              </p:ext>
            </p:extLst>
          </p:nvPr>
        </p:nvGraphicFramePr>
        <p:xfrm>
          <a:off x="647587" y="2547706"/>
          <a:ext cx="11148871" cy="3657600"/>
        </p:xfrm>
        <a:graphic>
          <a:graphicData uri="http://schemas.openxmlformats.org/drawingml/2006/table">
            <a:tbl>
              <a:tblPr firstRow="1" bandRow="1">
                <a:tableStyleId>{5C22544A-7EE6-4342-B048-85BDC9FD1C3A}</a:tableStyleId>
              </a:tblPr>
              <a:tblGrid>
                <a:gridCol w="938799">
                  <a:extLst>
                    <a:ext uri="{9D8B030D-6E8A-4147-A177-3AD203B41FA5}">
                      <a16:colId xmlns:a16="http://schemas.microsoft.com/office/drawing/2014/main" val="2133406215"/>
                    </a:ext>
                  </a:extLst>
                </a:gridCol>
                <a:gridCol w="2246592">
                  <a:extLst>
                    <a:ext uri="{9D8B030D-6E8A-4147-A177-3AD203B41FA5}">
                      <a16:colId xmlns:a16="http://schemas.microsoft.com/office/drawing/2014/main" val="2068508438"/>
                    </a:ext>
                  </a:extLst>
                </a:gridCol>
                <a:gridCol w="1592696">
                  <a:extLst>
                    <a:ext uri="{9D8B030D-6E8A-4147-A177-3AD203B41FA5}">
                      <a16:colId xmlns:a16="http://schemas.microsoft.com/office/drawing/2014/main" val="2805695244"/>
                    </a:ext>
                  </a:extLst>
                </a:gridCol>
                <a:gridCol w="1592696">
                  <a:extLst>
                    <a:ext uri="{9D8B030D-6E8A-4147-A177-3AD203B41FA5}">
                      <a16:colId xmlns:a16="http://schemas.microsoft.com/office/drawing/2014/main" val="3054648909"/>
                    </a:ext>
                  </a:extLst>
                </a:gridCol>
                <a:gridCol w="1592696">
                  <a:extLst>
                    <a:ext uri="{9D8B030D-6E8A-4147-A177-3AD203B41FA5}">
                      <a16:colId xmlns:a16="http://schemas.microsoft.com/office/drawing/2014/main" val="1519896321"/>
                    </a:ext>
                  </a:extLst>
                </a:gridCol>
                <a:gridCol w="1592696">
                  <a:extLst>
                    <a:ext uri="{9D8B030D-6E8A-4147-A177-3AD203B41FA5}">
                      <a16:colId xmlns:a16="http://schemas.microsoft.com/office/drawing/2014/main" val="2417159269"/>
                    </a:ext>
                  </a:extLst>
                </a:gridCol>
                <a:gridCol w="1592696">
                  <a:extLst>
                    <a:ext uri="{9D8B030D-6E8A-4147-A177-3AD203B41FA5}">
                      <a16:colId xmlns:a16="http://schemas.microsoft.com/office/drawing/2014/main" val="148537013"/>
                    </a:ext>
                  </a:extLst>
                </a:gridCol>
              </a:tblGrid>
              <a:tr h="390391">
                <a:tc>
                  <a:txBody>
                    <a:bodyPr/>
                    <a:lstStyle/>
                    <a:p>
                      <a:r>
                        <a:rPr lang="en-US" sz="2400" dirty="0"/>
                        <a:t>STT</a:t>
                      </a:r>
                    </a:p>
                  </a:txBody>
                  <a:tcPr/>
                </a:tc>
                <a:tc>
                  <a:txBody>
                    <a:bodyPr/>
                    <a:lstStyle/>
                    <a:p>
                      <a:r>
                        <a:rPr lang="en-US" sz="2400" dirty="0" err="1"/>
                        <a:t>Mã</a:t>
                      </a:r>
                      <a:r>
                        <a:rPr lang="en-US" sz="2400" dirty="0"/>
                        <a:t> </a:t>
                      </a:r>
                      <a:r>
                        <a:rPr lang="en-US" sz="2400" dirty="0" err="1"/>
                        <a:t>hiệu</a:t>
                      </a:r>
                      <a:r>
                        <a:rPr lang="en-US" sz="2400" dirty="0"/>
                        <a:t> </a:t>
                      </a:r>
                      <a:r>
                        <a:rPr lang="en-US" sz="2400" dirty="0" err="1"/>
                        <a:t>hàng</a:t>
                      </a:r>
                      <a:endParaRPr lang="en-US" sz="2400" dirty="0"/>
                    </a:p>
                  </a:txBody>
                  <a:tcPr/>
                </a:tc>
                <a:tc>
                  <a:txBody>
                    <a:bodyPr/>
                    <a:lstStyle/>
                    <a:p>
                      <a:r>
                        <a:rPr lang="en-US" sz="2400" dirty="0" err="1"/>
                        <a:t>Tên</a:t>
                      </a:r>
                      <a:r>
                        <a:rPr lang="en-US" sz="2400" dirty="0"/>
                        <a:t> </a:t>
                      </a:r>
                      <a:r>
                        <a:rPr lang="en-US" sz="2400" dirty="0" err="1"/>
                        <a:t>hàng</a:t>
                      </a:r>
                      <a:endParaRPr lang="en-US" sz="2400" dirty="0"/>
                    </a:p>
                  </a:txBody>
                  <a:tcPr/>
                </a:tc>
                <a:tc>
                  <a:txBody>
                    <a:bodyPr/>
                    <a:lstStyle/>
                    <a:p>
                      <a:r>
                        <a:rPr lang="en-US" sz="2400" dirty="0"/>
                        <a:t>ĐVT</a:t>
                      </a:r>
                    </a:p>
                  </a:txBody>
                  <a:tcPr/>
                </a:tc>
                <a:tc>
                  <a:txBody>
                    <a:bodyPr/>
                    <a:lstStyle/>
                    <a:p>
                      <a:r>
                        <a:rPr lang="en-US" sz="2400" dirty="0" err="1"/>
                        <a:t>Đơn</a:t>
                      </a:r>
                      <a:r>
                        <a:rPr lang="en-US" sz="2400" dirty="0"/>
                        <a:t> </a:t>
                      </a:r>
                      <a:r>
                        <a:rPr lang="en-US" sz="2400" dirty="0" err="1"/>
                        <a:t>giá</a:t>
                      </a:r>
                      <a:endParaRPr lang="en-US" sz="2400" dirty="0"/>
                    </a:p>
                  </a:txBody>
                  <a:tcPr/>
                </a:tc>
                <a:tc>
                  <a:txBody>
                    <a:bodyPr/>
                    <a:lstStyle/>
                    <a:p>
                      <a:r>
                        <a:rPr lang="en-US" sz="2400" dirty="0" err="1"/>
                        <a:t>Số</a:t>
                      </a:r>
                      <a:r>
                        <a:rPr lang="en-US" sz="2400" dirty="0"/>
                        <a:t> </a:t>
                      </a:r>
                      <a:r>
                        <a:rPr lang="en-US" sz="2400" dirty="0" err="1"/>
                        <a:t>lượng</a:t>
                      </a:r>
                      <a:endParaRPr lang="en-US" sz="2400" dirty="0"/>
                    </a:p>
                  </a:txBody>
                  <a:tcPr/>
                </a:tc>
                <a:tc>
                  <a:txBody>
                    <a:bodyPr/>
                    <a:lstStyle/>
                    <a:p>
                      <a:r>
                        <a:rPr lang="en-US" sz="2400" dirty="0" err="1"/>
                        <a:t>Thành</a:t>
                      </a:r>
                      <a:r>
                        <a:rPr lang="en-US" sz="2400" dirty="0"/>
                        <a:t> </a:t>
                      </a:r>
                      <a:r>
                        <a:rPr lang="en-US" sz="2400" dirty="0" err="1"/>
                        <a:t>tiền</a:t>
                      </a:r>
                      <a:endParaRPr lang="en-US" sz="2400" dirty="0"/>
                    </a:p>
                  </a:txBody>
                  <a:tcPr/>
                </a:tc>
                <a:extLst>
                  <a:ext uri="{0D108BD9-81ED-4DB2-BD59-A6C34878D82A}">
                    <a16:rowId xmlns:a16="http://schemas.microsoft.com/office/drawing/2014/main" val="309715646"/>
                  </a:ext>
                </a:extLst>
              </a:tr>
              <a:tr h="390391">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a:p>
                  </a:txBody>
                  <a:tcPr/>
                </a:tc>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76393602"/>
                  </a:ext>
                </a:extLst>
              </a:tr>
              <a:tr h="390391">
                <a:tc>
                  <a:txBody>
                    <a:bodyPr/>
                    <a:lstStyle/>
                    <a:p>
                      <a:endParaRPr lang="en-US" sz="2400" dirty="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dirty="0"/>
                    </a:p>
                  </a:txBody>
                  <a:tcPr/>
                </a:tc>
                <a:extLst>
                  <a:ext uri="{0D108BD9-81ED-4DB2-BD59-A6C34878D82A}">
                    <a16:rowId xmlns:a16="http://schemas.microsoft.com/office/drawing/2014/main" val="1904965839"/>
                  </a:ext>
                </a:extLst>
              </a:tr>
              <a:tr h="390391">
                <a:tc>
                  <a:txBody>
                    <a:bodyPr/>
                    <a:lstStyle/>
                    <a:p>
                      <a:endParaRPr lang="en-US" sz="2400" dirty="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dirty="0"/>
                    </a:p>
                  </a:txBody>
                  <a:tcPr/>
                </a:tc>
                <a:extLst>
                  <a:ext uri="{0D108BD9-81ED-4DB2-BD59-A6C34878D82A}">
                    <a16:rowId xmlns:a16="http://schemas.microsoft.com/office/drawing/2014/main" val="2487555983"/>
                  </a:ext>
                </a:extLst>
              </a:tr>
              <a:tr h="390391">
                <a:tc gridSpan="6">
                  <a:txBody>
                    <a:bodyPr/>
                    <a:lstStyle/>
                    <a:p>
                      <a:r>
                        <a:rPr lang="en-US" sz="2400" dirty="0" err="1"/>
                        <a:t>Cộng</a:t>
                      </a:r>
                      <a:r>
                        <a:rPr lang="en-US" sz="2400" dirty="0"/>
                        <a:t> </a:t>
                      </a:r>
                      <a:r>
                        <a:rPr lang="en-US" sz="2400" dirty="0" err="1"/>
                        <a:t>thành</a:t>
                      </a:r>
                      <a:r>
                        <a:rPr lang="en-US" sz="2400" dirty="0"/>
                        <a:t> </a:t>
                      </a:r>
                      <a:r>
                        <a:rPr lang="en-US" sz="2400" dirty="0" err="1"/>
                        <a:t>tiền</a:t>
                      </a:r>
                      <a:endParaRPr lang="en-US" sz="2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a:txBody>
                    <a:bodyPr/>
                    <a:lstStyle/>
                    <a:p>
                      <a:endParaRPr lang="en-US" sz="2400" dirty="0"/>
                    </a:p>
                  </a:txBody>
                  <a:tcPr/>
                </a:tc>
                <a:extLst>
                  <a:ext uri="{0D108BD9-81ED-4DB2-BD59-A6C34878D82A}">
                    <a16:rowId xmlns:a16="http://schemas.microsoft.com/office/drawing/2014/main" val="1720915653"/>
                  </a:ext>
                </a:extLst>
              </a:tr>
              <a:tr h="390391">
                <a:tc gridSpan="6">
                  <a:txBody>
                    <a:bodyPr/>
                    <a:lstStyle/>
                    <a:p>
                      <a:r>
                        <a:rPr lang="en-US" sz="2400" dirty="0" err="1"/>
                        <a:t>Thuế</a:t>
                      </a:r>
                      <a:r>
                        <a:rPr lang="en-US" sz="2400" dirty="0"/>
                        <a:t> VAT:</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endParaRPr lang="en-US" sz="2400" dirty="0"/>
                    </a:p>
                  </a:txBody>
                  <a:tcPr/>
                </a:tc>
                <a:extLst>
                  <a:ext uri="{0D108BD9-81ED-4DB2-BD59-A6C34878D82A}">
                    <a16:rowId xmlns:a16="http://schemas.microsoft.com/office/drawing/2014/main" val="967219190"/>
                  </a:ext>
                </a:extLst>
              </a:tr>
              <a:tr h="390391">
                <a:tc gridSpan="6">
                  <a:txBody>
                    <a:bodyPr/>
                    <a:lstStyle/>
                    <a:p>
                      <a:r>
                        <a:rPr lang="en-US" sz="2400" dirty="0" err="1"/>
                        <a:t>Tổng</a:t>
                      </a:r>
                      <a:r>
                        <a:rPr lang="en-US" sz="2400" dirty="0"/>
                        <a:t> </a:t>
                      </a:r>
                      <a:r>
                        <a:rPr lang="en-US" sz="2400" dirty="0" err="1"/>
                        <a:t>số</a:t>
                      </a:r>
                      <a:r>
                        <a:rPr lang="en-US" sz="2400" dirty="0"/>
                        <a:t> </a:t>
                      </a:r>
                      <a:r>
                        <a:rPr lang="en-US" sz="2400" dirty="0" err="1"/>
                        <a:t>tiền</a:t>
                      </a:r>
                      <a:r>
                        <a:rPr lang="en-US" sz="2400" dirty="0"/>
                        <a:t>:</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endParaRPr lang="en-US" sz="2400" dirty="0"/>
                    </a:p>
                  </a:txBody>
                  <a:tcPr/>
                </a:tc>
                <a:extLst>
                  <a:ext uri="{0D108BD9-81ED-4DB2-BD59-A6C34878D82A}">
                    <a16:rowId xmlns:a16="http://schemas.microsoft.com/office/drawing/2014/main" val="553504073"/>
                  </a:ext>
                </a:extLst>
              </a:tr>
              <a:tr h="390391">
                <a:tc gridSpan="7">
                  <a:txBody>
                    <a:bodyPr/>
                    <a:lstStyle/>
                    <a:p>
                      <a:r>
                        <a:rPr lang="en-US" sz="2400" dirty="0" err="1"/>
                        <a:t>Tổng</a:t>
                      </a:r>
                      <a:r>
                        <a:rPr lang="en-US" sz="2400" dirty="0"/>
                        <a:t> </a:t>
                      </a:r>
                      <a:r>
                        <a:rPr lang="en-US" sz="2400" dirty="0" err="1"/>
                        <a:t>số</a:t>
                      </a:r>
                      <a:r>
                        <a:rPr lang="en-US" sz="2400" dirty="0"/>
                        <a:t> </a:t>
                      </a:r>
                      <a:r>
                        <a:rPr lang="en-US" sz="2400" dirty="0" err="1"/>
                        <a:t>tiền</a:t>
                      </a:r>
                      <a:r>
                        <a:rPr lang="en-US" sz="2400" dirty="0"/>
                        <a:t> </a:t>
                      </a:r>
                      <a:r>
                        <a:rPr lang="en-US" sz="2400" dirty="0" err="1"/>
                        <a:t>ghi</a:t>
                      </a:r>
                      <a:r>
                        <a:rPr lang="en-US" sz="2400" dirty="0"/>
                        <a:t> </a:t>
                      </a:r>
                      <a:r>
                        <a:rPr lang="en-US" sz="2400" dirty="0" err="1"/>
                        <a:t>bằng</a:t>
                      </a:r>
                      <a:r>
                        <a:rPr lang="en-US" sz="2400" dirty="0"/>
                        <a:t> </a:t>
                      </a:r>
                      <a:r>
                        <a:rPr lang="en-US" sz="2400" dirty="0" err="1"/>
                        <a:t>chữ</a:t>
                      </a:r>
                      <a:r>
                        <a:rPr lang="en-US" sz="2400" dirty="0"/>
                        <a:t>:</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1833380905"/>
                  </a:ext>
                </a:extLst>
              </a:tr>
            </a:tbl>
          </a:graphicData>
        </a:graphic>
      </p:graphicFrame>
      <p:sp>
        <p:nvSpPr>
          <p:cNvPr id="10" name="TextBox 9">
            <a:extLst>
              <a:ext uri="{FF2B5EF4-FFF2-40B4-BE49-F238E27FC236}">
                <a16:creationId xmlns:a16="http://schemas.microsoft.com/office/drawing/2014/main" id="{96555A7F-411C-4739-941B-191F518E48FB}"/>
              </a:ext>
            </a:extLst>
          </p:cNvPr>
          <p:cNvSpPr txBox="1"/>
          <p:nvPr/>
        </p:nvSpPr>
        <p:spPr>
          <a:xfrm>
            <a:off x="1183686" y="5835974"/>
            <a:ext cx="2052228" cy="369332"/>
          </a:xfrm>
          <a:prstGeom prst="rect">
            <a:avLst/>
          </a:prstGeom>
          <a:noFill/>
        </p:spPr>
        <p:txBody>
          <a:bodyPr wrap="square" rtlCol="0">
            <a:spAutoFit/>
          </a:bodyPr>
          <a:lstStyle/>
          <a:p>
            <a:r>
              <a:rPr lang="en-US" dirty="0" err="1"/>
              <a:t>Ngày</a:t>
            </a:r>
            <a:r>
              <a:rPr lang="en-US" dirty="0"/>
              <a:t> </a:t>
            </a:r>
            <a:r>
              <a:rPr lang="en-US" dirty="0" err="1"/>
              <a:t>bán</a:t>
            </a:r>
            <a:endParaRPr lang="en-US" dirty="0"/>
          </a:p>
        </p:txBody>
      </p:sp>
      <p:sp>
        <p:nvSpPr>
          <p:cNvPr id="11" name="TextBox 10">
            <a:extLst>
              <a:ext uri="{FF2B5EF4-FFF2-40B4-BE49-F238E27FC236}">
                <a16:creationId xmlns:a16="http://schemas.microsoft.com/office/drawing/2014/main" id="{9A338FDD-5354-4324-AB98-ACFEA3C8AD9B}"/>
              </a:ext>
            </a:extLst>
          </p:cNvPr>
          <p:cNvSpPr txBox="1"/>
          <p:nvPr/>
        </p:nvSpPr>
        <p:spPr>
          <a:xfrm>
            <a:off x="8256137" y="5757637"/>
            <a:ext cx="2052228" cy="369332"/>
          </a:xfrm>
          <a:prstGeom prst="rect">
            <a:avLst/>
          </a:prstGeom>
          <a:noFill/>
        </p:spPr>
        <p:txBody>
          <a:bodyPr wrap="square" rtlCol="0">
            <a:spAutoFit/>
          </a:bodyPr>
          <a:lstStyle/>
          <a:p>
            <a:r>
              <a:rPr lang="en-US" dirty="0" err="1"/>
              <a:t>Người</a:t>
            </a:r>
            <a:r>
              <a:rPr lang="en-US" dirty="0"/>
              <a:t> </a:t>
            </a:r>
            <a:r>
              <a:rPr lang="en-US" dirty="0" err="1"/>
              <a:t>bán</a:t>
            </a:r>
            <a:endParaRPr lang="en-US" dirty="0"/>
          </a:p>
        </p:txBody>
      </p:sp>
    </p:spTree>
    <p:extLst>
      <p:ext uri="{BB962C8B-B14F-4D97-AF65-F5344CB8AC3E}">
        <p14:creationId xmlns:p14="http://schemas.microsoft.com/office/powerpoint/2010/main" val="244052812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PROJECT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43725" y="1613877"/>
            <a:ext cx="4814166"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err="1"/>
              <a:t>Phân</a:t>
            </a:r>
            <a:r>
              <a:rPr lang="en-US" b="1" i="1" dirty="0"/>
              <a:t> </a:t>
            </a:r>
            <a:r>
              <a:rPr lang="en-US" b="1" i="1" dirty="0" err="1"/>
              <a:t>tích</a:t>
            </a:r>
            <a:r>
              <a:rPr lang="en-US" b="1" i="1" dirty="0"/>
              <a:t> </a:t>
            </a:r>
            <a:r>
              <a:rPr lang="en-US" b="1" i="1" dirty="0" err="1"/>
              <a:t>hệ</a:t>
            </a:r>
            <a:r>
              <a:rPr lang="en-US" b="1" i="1" dirty="0"/>
              <a:t> </a:t>
            </a:r>
            <a:r>
              <a:rPr lang="en-US" b="1" i="1" dirty="0" err="1"/>
              <a:t>thống</a:t>
            </a:r>
            <a:r>
              <a:rPr lang="en-US" b="1" i="1" dirty="0"/>
              <a:t> </a:t>
            </a:r>
            <a:r>
              <a:rPr lang="en-US" b="1" i="1" dirty="0" err="1"/>
              <a:t>về</a:t>
            </a:r>
            <a:r>
              <a:rPr lang="en-US" b="1" i="1" dirty="0"/>
              <a:t> </a:t>
            </a:r>
            <a:r>
              <a:rPr lang="en-US" b="1" i="1" dirty="0" err="1"/>
              <a:t>chức</a:t>
            </a:r>
            <a:r>
              <a:rPr lang="en-US" b="1" i="1" dirty="0"/>
              <a:t> </a:t>
            </a:r>
            <a:r>
              <a:rPr lang="en-US" b="1" i="1" dirty="0" err="1"/>
              <a:t>năng</a:t>
            </a:r>
            <a:endParaRPr lang="en-US" sz="1600" dirty="0"/>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3.1</a:t>
            </a:r>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DESIGN</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ANALYSIS</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IMPLEMENT</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TESTING</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Slide Number Placeholder 1">
            <a:extLst>
              <a:ext uri="{FF2B5EF4-FFF2-40B4-BE49-F238E27FC236}">
                <a16:creationId xmlns:a16="http://schemas.microsoft.com/office/drawing/2014/main" id="{F1C4C6A5-AFAB-4F9C-9BC5-9F21E807BE50}"/>
              </a:ext>
            </a:extLst>
          </p:cNvPr>
          <p:cNvSpPr>
            <a:spLocks noGrp="1"/>
          </p:cNvSpPr>
          <p:nvPr>
            <p:ph type="sldNum" sz="quarter" idx="12"/>
          </p:nvPr>
        </p:nvSpPr>
        <p:spPr/>
        <p:txBody>
          <a:bodyPr/>
          <a:lstStyle/>
          <a:p>
            <a:fld id="{06FEDF93-2BFD-41CA-ABC7-B039102F3792}" type="slidenum">
              <a:rPr lang="en-US" smtClean="0"/>
              <a:t>177</a:t>
            </a:fld>
            <a:endParaRPr lang="en-US" dirty="0"/>
          </a:p>
        </p:txBody>
      </p:sp>
    </p:spTree>
    <p:extLst>
      <p:ext uri="{BB962C8B-B14F-4D97-AF65-F5344CB8AC3E}">
        <p14:creationId xmlns:p14="http://schemas.microsoft.com/office/powerpoint/2010/main" val="349433244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F23A462-D581-4451-A275-D8FA412E142C}"/>
              </a:ext>
              <a:ext uri="{C183D7F6-B498-43B3-948B-1728B52AA6E4}">
                <adec:decorative xmlns:adec="http://schemas.microsoft.com/office/drawing/2017/decorative" val="1"/>
              </a:ext>
            </a:extLst>
          </p:cNvPr>
          <p:cNvSpPr/>
          <p:nvPr/>
        </p:nvSpPr>
        <p:spPr>
          <a:xfrm>
            <a:off x="1723232" y="178630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Oval 40">
            <a:extLst>
              <a:ext uri="{FF2B5EF4-FFF2-40B4-BE49-F238E27FC236}">
                <a16:creationId xmlns:a16="http://schemas.microsoft.com/office/drawing/2014/main" id="{3FAD125B-9A3B-49A4-B9EC-C8A6D3CF9CBF}"/>
              </a:ext>
              <a:ext uri="{C183D7F6-B498-43B3-948B-1728B52AA6E4}">
                <adec:decorative xmlns:adec="http://schemas.microsoft.com/office/drawing/2017/decorative" val="1"/>
              </a:ext>
            </a:extLst>
          </p:cNvPr>
          <p:cNvSpPr/>
          <p:nvPr/>
        </p:nvSpPr>
        <p:spPr>
          <a:xfrm>
            <a:off x="1723232" y="4071326"/>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val="1"/>
              </a:ext>
            </a:extLst>
          </p:cNvPr>
          <p:cNvSpPr/>
          <p:nvPr/>
        </p:nvSpPr>
        <p:spPr>
          <a:xfrm>
            <a:off x="4109244" y="2928814"/>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6495256" y="2928814"/>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355211EE-8286-42CD-A4AF-EDD1186B28A3}"/>
              </a:ext>
              <a:ext uri="{C183D7F6-B498-43B3-948B-1728B52AA6E4}">
                <adec:decorative xmlns:adec="http://schemas.microsoft.com/office/drawing/2017/decorative" val="1"/>
              </a:ext>
            </a:extLst>
          </p:cNvPr>
          <p:cNvSpPr/>
          <p:nvPr/>
        </p:nvSpPr>
        <p:spPr>
          <a:xfrm>
            <a:off x="8881268" y="2928814"/>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3287700-63E7-4098-B825-B123C11134C1}"/>
              </a:ext>
              <a:ext uri="{C183D7F6-B498-43B3-948B-1728B52AA6E4}">
                <adec:decorative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val="1"/>
              </a:ext>
            </a:extLst>
          </p:cNvPr>
          <p:cNvSpPr/>
          <p:nvPr/>
        </p:nvSpPr>
        <p:spPr>
          <a:xfrm>
            <a:off x="8881268" y="474979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Connector: Elbow 9">
            <a:extLst>
              <a:ext uri="{FF2B5EF4-FFF2-40B4-BE49-F238E27FC236}">
                <a16:creationId xmlns:a16="http://schemas.microsoft.com/office/drawing/2014/main" id="{78C71AAC-D0D2-4BBF-B302-54163A284EC6}"/>
              </a:ext>
              <a:ext uri="{C183D7F6-B498-43B3-948B-1728B52AA6E4}">
                <adec:decorative xmlns:adec="http://schemas.microsoft.com/office/drawing/2017/decorative" val="1"/>
              </a:ext>
            </a:extLst>
          </p:cNvPr>
          <p:cNvCxnSpPr>
            <a:stCxn id="3" idx="6"/>
            <a:endCxn id="41" idx="6"/>
          </p:cNvCxnSpPr>
          <p:nvPr/>
        </p:nvCxnSpPr>
        <p:spPr>
          <a:xfrm>
            <a:off x="3310732" y="2580053"/>
            <a:ext cx="12700" cy="2285023"/>
          </a:xfrm>
          <a:prstGeom prst="bentConnector3">
            <a:avLst>
              <a:gd name="adj1" fmla="val 1800000"/>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a:endCxn id="42" idx="2"/>
          </p:cNvCxnSpPr>
          <p:nvPr/>
        </p:nvCxnSpPr>
        <p:spPr>
          <a:xfrm>
            <a:off x="3540125" y="3722564"/>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a:stCxn id="42" idx="6"/>
            <a:endCxn id="73" idx="2"/>
          </p:cNvCxnSpPr>
          <p:nvPr/>
        </p:nvCxnSpPr>
        <p:spPr>
          <a:xfrm>
            <a:off x="5696744"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1AAA85B-D8C7-43BE-844A-625265015123}"/>
              </a:ext>
              <a:ext uri="{C183D7F6-B498-43B3-948B-1728B52AA6E4}">
                <adec:decorative xmlns:adec="http://schemas.microsoft.com/office/drawing/2017/decorative" val="1"/>
              </a:ext>
            </a:extLst>
          </p:cNvPr>
          <p:cNvCxnSpPr>
            <a:cxnSpLocks/>
            <a:stCxn id="73" idx="6"/>
            <a:endCxn id="75" idx="2"/>
          </p:cNvCxnSpPr>
          <p:nvPr/>
        </p:nvCxnSpPr>
        <p:spPr>
          <a:xfrm>
            <a:off x="8082756"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val="1"/>
              </a:ext>
            </a:extLst>
          </p:cNvPr>
          <p:cNvCxnSpPr>
            <a:stCxn id="76" idx="2"/>
            <a:endCxn id="77" idx="2"/>
          </p:cNvCxnSpPr>
          <p:nvPr/>
        </p:nvCxnSpPr>
        <p:spPr>
          <a:xfrm rot="10800000" flipV="1">
            <a:off x="8881268" y="1901583"/>
            <a:ext cx="12700" cy="3641962"/>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333832"/>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476343"/>
            <a:ext cx="1371600" cy="492443"/>
          </a:xfrm>
          <a:prstGeom prst="rect">
            <a:avLst/>
          </a:prstGeom>
        </p:spPr>
        <p:txBody>
          <a:bodyPr wrap="square" lIns="0" tIns="0" rIns="0" bIns="0" anchor="ctr">
            <a:spAutoFit/>
          </a:bodyPr>
          <a:lstStyle/>
          <a:p>
            <a:pPr algn="ctr"/>
            <a:r>
              <a:rPr lang="en-US" sz="1600" dirty="0">
                <a:solidFill>
                  <a:schemeClr val="bg1"/>
                </a:solidFill>
              </a:rPr>
              <a:t>Implementation Plan</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90" name="Rectangle 89">
            <a:extLst>
              <a:ext uri="{FF2B5EF4-FFF2-40B4-BE49-F238E27FC236}">
                <a16:creationId xmlns:a16="http://schemas.microsoft.com/office/drawing/2014/main" id="{79B46693-ED1F-429F-9B11-2794939E3B99}"/>
              </a:ext>
            </a:extLst>
          </p:cNvPr>
          <p:cNvSpPr/>
          <p:nvPr/>
        </p:nvSpPr>
        <p:spPr>
          <a:xfrm>
            <a:off x="6614715"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1" name="Rectangle 90">
            <a:extLst>
              <a:ext uri="{FF2B5EF4-FFF2-40B4-BE49-F238E27FC236}">
                <a16:creationId xmlns:a16="http://schemas.microsoft.com/office/drawing/2014/main" id="{0F8D1DEA-0363-4C10-925D-1D68E14CCEF4}"/>
              </a:ext>
            </a:extLst>
          </p:cNvPr>
          <p:cNvSpPr/>
          <p:nvPr/>
        </p:nvSpPr>
        <p:spPr>
          <a:xfrm>
            <a:off x="4228703"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7" name="Rectangle 86">
            <a:extLst>
              <a:ext uri="{FF2B5EF4-FFF2-40B4-BE49-F238E27FC236}">
                <a16:creationId xmlns:a16="http://schemas.microsoft.com/office/drawing/2014/main" id="{D927301F-4FAD-47A6-987B-1D9C411B7CC1}"/>
              </a:ext>
            </a:extLst>
          </p:cNvPr>
          <p:cNvSpPr/>
          <p:nvPr/>
        </p:nvSpPr>
        <p:spPr>
          <a:xfrm>
            <a:off x="10576718" y="1668058"/>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8" name="Rectangle 87">
            <a:extLst>
              <a:ext uri="{FF2B5EF4-FFF2-40B4-BE49-F238E27FC236}">
                <a16:creationId xmlns:a16="http://schemas.microsoft.com/office/drawing/2014/main" id="{481D58D3-87D7-4D40-B59F-7F751F117F96}"/>
              </a:ext>
            </a:extLst>
          </p:cNvPr>
          <p:cNvSpPr/>
          <p:nvPr/>
        </p:nvSpPr>
        <p:spPr>
          <a:xfrm>
            <a:off x="10576718" y="348903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9" name="Rectangle 88">
            <a:extLst>
              <a:ext uri="{FF2B5EF4-FFF2-40B4-BE49-F238E27FC236}">
                <a16:creationId xmlns:a16="http://schemas.microsoft.com/office/drawing/2014/main" id="{AAC2972F-490F-4F2F-8A08-930B8C850374}"/>
              </a:ext>
            </a:extLst>
          </p:cNvPr>
          <p:cNvSpPr/>
          <p:nvPr/>
        </p:nvSpPr>
        <p:spPr>
          <a:xfrm>
            <a:off x="10576718" y="531001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2" name="Rectangle 91">
            <a:extLst>
              <a:ext uri="{FF2B5EF4-FFF2-40B4-BE49-F238E27FC236}">
                <a16:creationId xmlns:a16="http://schemas.microsoft.com/office/drawing/2014/main" id="{A69BDC62-882D-49FD-B60A-05F493B04723}"/>
              </a:ext>
            </a:extLst>
          </p:cNvPr>
          <p:cNvSpPr/>
          <p:nvPr/>
        </p:nvSpPr>
        <p:spPr>
          <a:xfrm>
            <a:off x="266700" y="2346528"/>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3" name="Rectangle 92">
            <a:extLst>
              <a:ext uri="{FF2B5EF4-FFF2-40B4-BE49-F238E27FC236}">
                <a16:creationId xmlns:a16="http://schemas.microsoft.com/office/drawing/2014/main" id="{FC109BEC-95E0-4EA0-B65C-A8353481F394}"/>
              </a:ext>
            </a:extLst>
          </p:cNvPr>
          <p:cNvSpPr/>
          <p:nvPr/>
        </p:nvSpPr>
        <p:spPr>
          <a:xfrm>
            <a:off x="266700" y="4631551"/>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2" name="Slide Number Placeholder 1">
            <a:extLst>
              <a:ext uri="{FF2B5EF4-FFF2-40B4-BE49-F238E27FC236}">
                <a16:creationId xmlns:a16="http://schemas.microsoft.com/office/drawing/2014/main" id="{90704568-5641-4D68-A9D1-F6CCA18B538C}"/>
              </a:ext>
            </a:extLst>
          </p:cNvPr>
          <p:cNvSpPr>
            <a:spLocks noGrp="1"/>
          </p:cNvSpPr>
          <p:nvPr>
            <p:ph type="sldNum" sz="quarter" idx="12"/>
          </p:nvPr>
        </p:nvSpPr>
        <p:spPr/>
        <p:txBody>
          <a:bodyPr/>
          <a:lstStyle/>
          <a:p>
            <a:fld id="{06FEDF93-2BFD-41CA-ABC7-B039102F3792}" type="slidenum">
              <a:rPr lang="en-US" smtClean="0"/>
              <a:t>178</a:t>
            </a:fld>
            <a:endParaRPr lang="en-US" dirty="0"/>
          </a:p>
        </p:txBody>
      </p:sp>
    </p:spTree>
    <p:extLst>
      <p:ext uri="{BB962C8B-B14F-4D97-AF65-F5344CB8AC3E}">
        <p14:creationId xmlns:p14="http://schemas.microsoft.com/office/powerpoint/2010/main" val="258444478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0" y="990601"/>
            <a:ext cx="12192000" cy="3513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7" name="Chart 6" descr="Chart.">
            <a:extLst>
              <a:ext uri="{FF2B5EF4-FFF2-40B4-BE49-F238E27FC236}">
                <a16:creationId xmlns:a16="http://schemas.microsoft.com/office/drawing/2014/main" id="{686C4999-06C3-490E-B7B9-866B1D0D975E}"/>
              </a:ext>
            </a:extLst>
          </p:cNvPr>
          <p:cNvGraphicFramePr/>
          <p:nvPr/>
        </p:nvGraphicFramePr>
        <p:xfrm>
          <a:off x="654050" y="1075266"/>
          <a:ext cx="10883900" cy="3344334"/>
        </p:xfrm>
        <a:graphic>
          <a:graphicData uri="http://schemas.openxmlformats.org/drawingml/2006/chart">
            <c:chart xmlns:c="http://schemas.openxmlformats.org/drawingml/2006/chart" xmlns:r="http://schemas.openxmlformats.org/officeDocument/2006/relationships" r:id="rId4"/>
          </a:graphicData>
        </a:graphic>
      </p:graphicFrame>
      <p:cxnSp>
        <p:nvCxnSpPr>
          <p:cNvPr id="15" name="Straight Connector 1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4152902" y="4879971"/>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8039100" y="4879971"/>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1613421-44EB-4EA7-89AE-D8972D473414}"/>
              </a:ext>
            </a:extLst>
          </p:cNvPr>
          <p:cNvSpPr/>
          <p:nvPr/>
        </p:nvSpPr>
        <p:spPr>
          <a:xfrm>
            <a:off x="838205" y="5521007"/>
            <a:ext cx="274319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a:t>
            </a:r>
          </a:p>
        </p:txBody>
      </p:sp>
      <p:sp>
        <p:nvSpPr>
          <p:cNvPr id="44" name="Rectangle 43">
            <a:extLst>
              <a:ext uri="{FF2B5EF4-FFF2-40B4-BE49-F238E27FC236}">
                <a16:creationId xmlns:a16="http://schemas.microsoft.com/office/drawing/2014/main" id="{71E47AC8-8358-4724-91F8-0D1B21FC5F47}"/>
              </a:ext>
            </a:extLst>
          </p:cNvPr>
          <p:cNvSpPr/>
          <p:nvPr/>
        </p:nvSpPr>
        <p:spPr>
          <a:xfrm>
            <a:off x="838205" y="5000266"/>
            <a:ext cx="2743195" cy="492443"/>
          </a:xfrm>
          <a:prstGeom prst="rect">
            <a:avLst/>
          </a:prstGeom>
        </p:spPr>
        <p:txBody>
          <a:bodyPr wrap="square" lIns="0" tIns="0" rIns="0" bIns="0" anchor="t">
            <a:spAutoFit/>
          </a:bodyPr>
          <a:lstStyle/>
          <a:p>
            <a:r>
              <a:rPr lang="en-US" sz="3200" dirty="0">
                <a:solidFill>
                  <a:schemeClr val="accent3">
                    <a:lumMod val="75000"/>
                  </a:schemeClr>
                </a:solidFill>
                <a:cs typeface="Segoe UI" panose="020B0502040204020203" pitchFamily="34" charset="0"/>
              </a:rPr>
              <a:t>5,980</a:t>
            </a:r>
          </a:p>
        </p:txBody>
      </p:sp>
      <p:sp>
        <p:nvSpPr>
          <p:cNvPr id="45" name="Rectangle 44">
            <a:extLst>
              <a:ext uri="{FF2B5EF4-FFF2-40B4-BE49-F238E27FC236}">
                <a16:creationId xmlns:a16="http://schemas.microsoft.com/office/drawing/2014/main" id="{69F7E025-DDEC-4748-AAE9-9FA2A4BF1E49}"/>
              </a:ext>
            </a:extLst>
          </p:cNvPr>
          <p:cNvSpPr/>
          <p:nvPr/>
        </p:nvSpPr>
        <p:spPr>
          <a:xfrm>
            <a:off x="838205" y="4748574"/>
            <a:ext cx="2743195" cy="223394"/>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LOREM IPSUM</a:t>
            </a:r>
          </a:p>
        </p:txBody>
      </p:sp>
      <p:sp>
        <p:nvSpPr>
          <p:cNvPr id="46" name="Rectangle 45">
            <a:extLst>
              <a:ext uri="{FF2B5EF4-FFF2-40B4-BE49-F238E27FC236}">
                <a16:creationId xmlns:a16="http://schemas.microsoft.com/office/drawing/2014/main" id="{84176128-6116-4C3C-9CC3-394E6E116762}"/>
              </a:ext>
            </a:extLst>
          </p:cNvPr>
          <p:cNvSpPr/>
          <p:nvPr/>
        </p:nvSpPr>
        <p:spPr>
          <a:xfrm>
            <a:off x="4724403" y="5521007"/>
            <a:ext cx="274319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a:t>
            </a:r>
          </a:p>
        </p:txBody>
      </p:sp>
      <p:sp>
        <p:nvSpPr>
          <p:cNvPr id="47" name="Rectangle 46">
            <a:extLst>
              <a:ext uri="{FF2B5EF4-FFF2-40B4-BE49-F238E27FC236}">
                <a16:creationId xmlns:a16="http://schemas.microsoft.com/office/drawing/2014/main" id="{839BCDE9-6CF8-45EE-BFA1-6E32ED5C240E}"/>
              </a:ext>
            </a:extLst>
          </p:cNvPr>
          <p:cNvSpPr/>
          <p:nvPr/>
        </p:nvSpPr>
        <p:spPr>
          <a:xfrm>
            <a:off x="4724403" y="5000266"/>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-1.19</a:t>
            </a:r>
          </a:p>
        </p:txBody>
      </p:sp>
      <p:sp>
        <p:nvSpPr>
          <p:cNvPr id="48" name="Rectangle 47">
            <a:extLst>
              <a:ext uri="{FF2B5EF4-FFF2-40B4-BE49-F238E27FC236}">
                <a16:creationId xmlns:a16="http://schemas.microsoft.com/office/drawing/2014/main" id="{7DDB637A-4822-4FE9-8AEA-11DEA7859049}"/>
              </a:ext>
            </a:extLst>
          </p:cNvPr>
          <p:cNvSpPr/>
          <p:nvPr/>
        </p:nvSpPr>
        <p:spPr>
          <a:xfrm>
            <a:off x="4724403" y="4748574"/>
            <a:ext cx="2743195" cy="223394"/>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LOREM IPSUM</a:t>
            </a:r>
          </a:p>
        </p:txBody>
      </p:sp>
      <p:sp>
        <p:nvSpPr>
          <p:cNvPr id="49" name="Rectangle 48">
            <a:extLst>
              <a:ext uri="{FF2B5EF4-FFF2-40B4-BE49-F238E27FC236}">
                <a16:creationId xmlns:a16="http://schemas.microsoft.com/office/drawing/2014/main" id="{7FA68D61-8BDC-4C14-9F0D-CF0C946CD30A}"/>
              </a:ext>
            </a:extLst>
          </p:cNvPr>
          <p:cNvSpPr/>
          <p:nvPr/>
        </p:nvSpPr>
        <p:spPr>
          <a:xfrm>
            <a:off x="8610600" y="5521007"/>
            <a:ext cx="274319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a:t>
            </a:r>
          </a:p>
        </p:txBody>
      </p:sp>
      <p:sp>
        <p:nvSpPr>
          <p:cNvPr id="50" name="Rectangle 49">
            <a:extLst>
              <a:ext uri="{FF2B5EF4-FFF2-40B4-BE49-F238E27FC236}">
                <a16:creationId xmlns:a16="http://schemas.microsoft.com/office/drawing/2014/main" id="{B164A1DA-19AA-4A0C-9ED2-92A9346B807A}"/>
              </a:ext>
            </a:extLst>
          </p:cNvPr>
          <p:cNvSpPr/>
          <p:nvPr/>
        </p:nvSpPr>
        <p:spPr>
          <a:xfrm>
            <a:off x="8610600" y="5000266"/>
            <a:ext cx="2743195" cy="492443"/>
          </a:xfrm>
          <a:prstGeom prst="rect">
            <a:avLst/>
          </a:prstGeom>
        </p:spPr>
        <p:txBody>
          <a:bodyPr wrap="square" lIns="0" tIns="0" rIns="0" bIns="0" anchor="t">
            <a:spAutoFit/>
          </a:bodyPr>
          <a:lstStyle/>
          <a:p>
            <a:r>
              <a:rPr lang="en-US" sz="3200" dirty="0">
                <a:solidFill>
                  <a:schemeClr val="tx1">
                    <a:lumMod val="75000"/>
                    <a:lumOff val="25000"/>
                  </a:schemeClr>
                </a:solidFill>
                <a:cs typeface="Segoe UI" panose="020B0502040204020203" pitchFamily="34" charset="0"/>
              </a:rPr>
              <a:t>$ 113,200.50</a:t>
            </a:r>
          </a:p>
        </p:txBody>
      </p:sp>
      <p:sp>
        <p:nvSpPr>
          <p:cNvPr id="51" name="Rectangle 50">
            <a:extLst>
              <a:ext uri="{FF2B5EF4-FFF2-40B4-BE49-F238E27FC236}">
                <a16:creationId xmlns:a16="http://schemas.microsoft.com/office/drawing/2014/main" id="{FA4B18CA-09B5-4584-8D25-60B58EF68413}"/>
              </a:ext>
            </a:extLst>
          </p:cNvPr>
          <p:cNvSpPr/>
          <p:nvPr/>
        </p:nvSpPr>
        <p:spPr>
          <a:xfrm>
            <a:off x="8610600" y="4748574"/>
            <a:ext cx="2743195" cy="223394"/>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LOREM IPSUM</a:t>
            </a:r>
          </a:p>
        </p:txBody>
      </p:sp>
      <p:sp>
        <p:nvSpPr>
          <p:cNvPr id="2" name="Slide Number Placeholder 1">
            <a:extLst>
              <a:ext uri="{FF2B5EF4-FFF2-40B4-BE49-F238E27FC236}">
                <a16:creationId xmlns:a16="http://schemas.microsoft.com/office/drawing/2014/main" id="{6B917F0B-884B-4C19-8B0E-8E4AAA6B94C5}"/>
              </a:ext>
            </a:extLst>
          </p:cNvPr>
          <p:cNvSpPr>
            <a:spLocks noGrp="1"/>
          </p:cNvSpPr>
          <p:nvPr>
            <p:ph type="sldNum" sz="quarter" idx="12"/>
          </p:nvPr>
        </p:nvSpPr>
        <p:spPr/>
        <p:txBody>
          <a:bodyPr/>
          <a:lstStyle/>
          <a:p>
            <a:fld id="{06FEDF93-2BFD-41CA-ABC7-B039102F3792}" type="slidenum">
              <a:rPr lang="en-US" smtClean="0"/>
              <a:t>179</a:t>
            </a:fld>
            <a:endParaRPr lang="en-US" dirty="0"/>
          </a:p>
        </p:txBody>
      </p:sp>
    </p:spTree>
    <p:extLst>
      <p:ext uri="{BB962C8B-B14F-4D97-AF65-F5344CB8AC3E}">
        <p14:creationId xmlns:p14="http://schemas.microsoft.com/office/powerpoint/2010/main" val="2274597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76837" y="828765"/>
            <a:ext cx="10767646" cy="740194"/>
          </a:xfrm>
        </p:spPr>
        <p:txBody>
          <a:bodyPr>
            <a:normAutofit/>
          </a:bodyPr>
          <a:lstStyle/>
          <a:p>
            <a:r>
              <a:rPr lang="en-US" sz="2800">
                <a:solidFill>
                  <a:srgbClr val="FF0000"/>
                </a:solidFill>
              </a:rPr>
              <a:t>* Ví dụ</a:t>
            </a:r>
          </a:p>
        </p:txBody>
      </p:sp>
      <p:sp>
        <p:nvSpPr>
          <p:cNvPr id="3" name="Content Placeholder 2"/>
          <p:cNvSpPr>
            <a:spLocks noGrp="1"/>
          </p:cNvSpPr>
          <p:nvPr>
            <p:ph idx="1"/>
          </p:nvPr>
        </p:nvSpPr>
        <p:spPr>
          <a:xfrm>
            <a:off x="876837" y="1659393"/>
            <a:ext cx="10767646" cy="4981209"/>
          </a:xfrm>
        </p:spPr>
        <p:txBody>
          <a:bodyPr>
            <a:normAutofit/>
          </a:bodyPr>
          <a:lstStyle/>
          <a:p>
            <a:pPr algn="just"/>
            <a:r>
              <a:rPr lang="en-GB" sz="2400"/>
              <a:t>Thí dụ: tất cả thứ như: giá đỡ, bánh xe, phụ tùng, dây dẫn, đai ốc, bulông, nhãn hiệu,.. , mỗi thứ có một chức năng riêng, nhưng nếu chúng được lắp ráp một cách hợp lý tạo thành một chiếc ôtô thì chúng có khả năng di chuyển nhanh, chuyên chở nặng... Giá trị của toàn bộ hệ thống hơn hẵn giá trị của tất cả tạo nên nó cộng lại.</a:t>
            </a:r>
          </a:p>
          <a:p>
            <a:pPr algn="just"/>
            <a:r>
              <a:rPr lang="en-GB" sz="2400" b="1"/>
              <a:t>Sinh viên hãy nêu ít nhất 5 hệ thống</a:t>
            </a:r>
            <a:endParaRPr lang="en-US" sz="2400" b="1"/>
          </a:p>
        </p:txBody>
      </p:sp>
      <p:pic>
        <p:nvPicPr>
          <p:cNvPr id="4" name="Picture 3"/>
          <p:cNvPicPr>
            <a:picLocks noChangeAspect="1"/>
          </p:cNvPicPr>
          <p:nvPr/>
        </p:nvPicPr>
        <p:blipFill>
          <a:blip r:embed="rId3"/>
          <a:stretch>
            <a:fillRect/>
          </a:stretch>
        </p:blipFill>
        <p:spPr>
          <a:xfrm>
            <a:off x="1400182" y="4025459"/>
            <a:ext cx="2543175" cy="1800225"/>
          </a:xfrm>
          <a:prstGeom prst="rect">
            <a:avLst/>
          </a:prstGeom>
          <a:ln w="19050">
            <a:solidFill>
              <a:schemeClr val="tx1"/>
            </a:solidFill>
          </a:ln>
        </p:spPr>
      </p:pic>
      <p:pic>
        <p:nvPicPr>
          <p:cNvPr id="5" name="Picture 4"/>
          <p:cNvPicPr>
            <a:picLocks noChangeAspect="1"/>
          </p:cNvPicPr>
          <p:nvPr/>
        </p:nvPicPr>
        <p:blipFill>
          <a:blip r:embed="rId4"/>
          <a:stretch>
            <a:fillRect/>
          </a:stretch>
        </p:blipFill>
        <p:spPr>
          <a:xfrm>
            <a:off x="4690012" y="4215959"/>
            <a:ext cx="2838450" cy="1609725"/>
          </a:xfrm>
          <a:prstGeom prst="rect">
            <a:avLst/>
          </a:prstGeom>
          <a:ln w="19050">
            <a:solidFill>
              <a:schemeClr val="tx1"/>
            </a:solidFill>
          </a:ln>
        </p:spPr>
      </p:pic>
      <p:sp>
        <p:nvSpPr>
          <p:cNvPr id="6" name="TextBox 5"/>
          <p:cNvSpPr txBox="1"/>
          <p:nvPr/>
        </p:nvSpPr>
        <p:spPr>
          <a:xfrm>
            <a:off x="5169437" y="5916118"/>
            <a:ext cx="1752403" cy="369332"/>
          </a:xfrm>
          <a:prstGeom prst="rect">
            <a:avLst/>
          </a:prstGeom>
          <a:noFill/>
        </p:spPr>
        <p:txBody>
          <a:bodyPr wrap="none" rtlCol="0">
            <a:spAutoFit/>
          </a:bodyPr>
          <a:lstStyle/>
          <a:p>
            <a:r>
              <a:rPr lang="en-US"/>
              <a:t>Hệ thống bán lẻ</a:t>
            </a:r>
          </a:p>
        </p:txBody>
      </p:sp>
      <p:pic>
        <p:nvPicPr>
          <p:cNvPr id="7" name="Picture 6"/>
          <p:cNvPicPr>
            <a:picLocks noChangeAspect="1"/>
          </p:cNvPicPr>
          <p:nvPr/>
        </p:nvPicPr>
        <p:blipFill>
          <a:blip r:embed="rId5"/>
          <a:stretch>
            <a:fillRect/>
          </a:stretch>
        </p:blipFill>
        <p:spPr>
          <a:xfrm>
            <a:off x="8275117" y="4149997"/>
            <a:ext cx="2762250" cy="1657350"/>
          </a:xfrm>
          <a:prstGeom prst="rect">
            <a:avLst/>
          </a:prstGeom>
          <a:ln w="19050">
            <a:solidFill>
              <a:schemeClr val="tx1"/>
            </a:solidFill>
          </a:ln>
        </p:spPr>
      </p:pic>
      <p:sp>
        <p:nvSpPr>
          <p:cNvPr id="8" name="Title 1"/>
          <p:cNvSpPr txBox="1">
            <a:spLocks/>
          </p:cNvSpPr>
          <p:nvPr/>
        </p:nvSpPr>
        <p:spPr>
          <a:xfrm>
            <a:off x="695459" y="-4971"/>
            <a:ext cx="12337795"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sz="3600" b="1" i="1">
                <a:solidFill>
                  <a:schemeClr val="tx1">
                    <a:lumMod val="95000"/>
                    <a:lumOff val="5000"/>
                  </a:schemeClr>
                </a:solidFill>
              </a:rPr>
              <a:t>1.2.2. Hệ thống- Khái niệm (tt)</a:t>
            </a:r>
          </a:p>
        </p:txBody>
      </p:sp>
      <p:sp>
        <p:nvSpPr>
          <p:cNvPr id="9" name="Slide Number Placeholder 8">
            <a:extLst>
              <a:ext uri="{FF2B5EF4-FFF2-40B4-BE49-F238E27FC236}">
                <a16:creationId xmlns:a16="http://schemas.microsoft.com/office/drawing/2014/main" id="{F36DABDF-4DBC-467A-AD1A-EAE2F7B74218}"/>
              </a:ext>
            </a:extLst>
          </p:cNvPr>
          <p:cNvSpPr>
            <a:spLocks noGrp="1"/>
          </p:cNvSpPr>
          <p:nvPr>
            <p:ph type="sldNum" sz="quarter" idx="12"/>
          </p:nvPr>
        </p:nvSpPr>
        <p:spPr/>
        <p:txBody>
          <a:bodyPr/>
          <a:lstStyle/>
          <a:p>
            <a:fld id="{06FEDF93-2BFD-41CA-ABC7-B039102F3792}" type="slidenum">
              <a:rPr lang="en-US" smtClean="0"/>
              <a:t>18</a:t>
            </a:fld>
            <a:endParaRPr lang="en-US" dirty="0"/>
          </a:p>
        </p:txBody>
      </p:sp>
    </p:spTree>
    <p:extLst>
      <p:ext uri="{BB962C8B-B14F-4D97-AF65-F5344CB8AC3E}">
        <p14:creationId xmlns:p14="http://schemas.microsoft.com/office/powerpoint/2010/main" val="113667850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Circle: Hollow 2">
            <a:extLst>
              <a:ext uri="{FF2B5EF4-FFF2-40B4-BE49-F238E27FC236}">
                <a16:creationId xmlns:a16="http://schemas.microsoft.com/office/drawing/2014/main" id="{8DC8DEBA-4D8D-4704-A04E-32A1E0BF41F4}"/>
              </a:ext>
              <a:ext uri="{C183D7F6-B498-43B3-948B-1728B52AA6E4}">
                <adec:decorative xmlns:adec="http://schemas.microsoft.com/office/drawing/2017/decorative" val="1"/>
              </a:ext>
            </a:extLst>
          </p:cNvPr>
          <p:cNvSpPr/>
          <p:nvPr/>
        </p:nvSpPr>
        <p:spPr>
          <a:xfrm>
            <a:off x="3536828"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Circle: Hollow 21">
            <a:extLst>
              <a:ext uri="{FF2B5EF4-FFF2-40B4-BE49-F238E27FC236}">
                <a16:creationId xmlns:a16="http://schemas.microsoft.com/office/drawing/2014/main" id="{769CE3F0-8651-4FF1-8CAF-1E986C3831C4}"/>
              </a:ext>
              <a:ext uri="{C183D7F6-B498-43B3-948B-1728B52AA6E4}">
                <adec:decorative xmlns:adec="http://schemas.microsoft.com/office/drawing/2017/decorative" val="1"/>
              </a:ext>
            </a:extLst>
          </p:cNvPr>
          <p:cNvSpPr/>
          <p:nvPr/>
        </p:nvSpPr>
        <p:spPr>
          <a:xfrm>
            <a:off x="4946623" y="2296212"/>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Circle: Hollow 22">
            <a:extLst>
              <a:ext uri="{FF2B5EF4-FFF2-40B4-BE49-F238E27FC236}">
                <a16:creationId xmlns:a16="http://schemas.microsoft.com/office/drawing/2014/main" id="{59423939-1DC9-4306-AA5D-6C0111336356}"/>
              </a:ext>
              <a:ext uri="{C183D7F6-B498-43B3-948B-1728B52AA6E4}">
                <adec:decorative xmlns:adec="http://schemas.microsoft.com/office/drawing/2017/decorative" val="1"/>
              </a:ext>
            </a:extLst>
          </p:cNvPr>
          <p:cNvSpPr/>
          <p:nvPr/>
        </p:nvSpPr>
        <p:spPr>
          <a:xfrm>
            <a:off x="6356419"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Circle: Hollow 23">
            <a:extLst>
              <a:ext uri="{FF2B5EF4-FFF2-40B4-BE49-F238E27FC236}">
                <a16:creationId xmlns:a16="http://schemas.microsoft.com/office/drawing/2014/main" id="{A838DD0B-E018-44D0-A4C0-13DF2FD0288D}"/>
              </a:ext>
              <a:ext uri="{C183D7F6-B498-43B3-948B-1728B52AA6E4}">
                <adec:decorative xmlns:adec="http://schemas.microsoft.com/office/drawing/2017/decorative" val="1"/>
              </a:ext>
            </a:extLst>
          </p:cNvPr>
          <p:cNvSpPr/>
          <p:nvPr/>
        </p:nvSpPr>
        <p:spPr>
          <a:xfrm>
            <a:off x="4241725"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Circle: Hollow 24">
            <a:extLst>
              <a:ext uri="{FF2B5EF4-FFF2-40B4-BE49-F238E27FC236}">
                <a16:creationId xmlns:a16="http://schemas.microsoft.com/office/drawing/2014/main" id="{B5265A05-9A0F-4DEC-9382-F51EEE742251}"/>
              </a:ext>
              <a:ext uri="{C183D7F6-B498-43B3-948B-1728B52AA6E4}">
                <adec:decorative xmlns:adec="http://schemas.microsoft.com/office/drawing/2017/decorative" val="1"/>
              </a:ext>
            </a:extLst>
          </p:cNvPr>
          <p:cNvSpPr/>
          <p:nvPr/>
        </p:nvSpPr>
        <p:spPr>
          <a:xfrm>
            <a:off x="5651521" y="3501330"/>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9" name="Circle: Hollow 28">
            <a:extLst>
              <a:ext uri="{FF2B5EF4-FFF2-40B4-BE49-F238E27FC236}">
                <a16:creationId xmlns:a16="http://schemas.microsoft.com/office/drawing/2014/main" id="{8770E695-5D11-488D-931B-4C4259EC25FF}"/>
              </a:ext>
              <a:ext uri="{C183D7F6-B498-43B3-948B-1728B52AA6E4}">
                <adec:decorative xmlns:adec="http://schemas.microsoft.com/office/drawing/2017/decorative" val="1"/>
              </a:ext>
            </a:extLst>
          </p:cNvPr>
          <p:cNvSpPr/>
          <p:nvPr/>
        </p:nvSpPr>
        <p:spPr>
          <a:xfrm>
            <a:off x="7061316"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a:extLst>
              <a:ext uri="{FF2B5EF4-FFF2-40B4-BE49-F238E27FC236}">
                <a16:creationId xmlns:a16="http://schemas.microsoft.com/office/drawing/2014/main" id="{16FB0785-0013-474B-B959-F2CC8F4C0C1E}"/>
              </a:ext>
            </a:extLst>
          </p:cNvPr>
          <p:cNvSpPr/>
          <p:nvPr/>
        </p:nvSpPr>
        <p:spPr>
          <a:xfrm>
            <a:off x="1292015" y="1357350"/>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3" name="Rectangle 32">
            <a:extLst>
              <a:ext uri="{FF2B5EF4-FFF2-40B4-BE49-F238E27FC236}">
                <a16:creationId xmlns:a16="http://schemas.microsoft.com/office/drawing/2014/main" id="{913AB221-FD8D-4664-9B4C-AE1B1660ECAA}"/>
              </a:ext>
            </a:extLst>
          </p:cNvPr>
          <p:cNvSpPr/>
          <p:nvPr/>
        </p:nvSpPr>
        <p:spPr>
          <a:xfrm>
            <a:off x="4529115" y="1357350"/>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4" name="Rectangle 33">
            <a:extLst>
              <a:ext uri="{FF2B5EF4-FFF2-40B4-BE49-F238E27FC236}">
                <a16:creationId xmlns:a16="http://schemas.microsoft.com/office/drawing/2014/main" id="{53F5EDC0-C02E-4790-A681-CA7AB9133338}"/>
              </a:ext>
            </a:extLst>
          </p:cNvPr>
          <p:cNvSpPr/>
          <p:nvPr/>
        </p:nvSpPr>
        <p:spPr>
          <a:xfrm>
            <a:off x="7766215" y="1357350"/>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5" name="Rectangle 34">
            <a:extLst>
              <a:ext uri="{FF2B5EF4-FFF2-40B4-BE49-F238E27FC236}">
                <a16:creationId xmlns:a16="http://schemas.microsoft.com/office/drawing/2014/main" id="{857F5370-BF8E-406B-BEAE-B1224615626A}"/>
              </a:ext>
            </a:extLst>
          </p:cNvPr>
          <p:cNvSpPr/>
          <p:nvPr/>
        </p:nvSpPr>
        <p:spPr>
          <a:xfrm>
            <a:off x="1996865" y="5332295"/>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6" name="Rectangle 35">
            <a:extLst>
              <a:ext uri="{FF2B5EF4-FFF2-40B4-BE49-F238E27FC236}">
                <a16:creationId xmlns:a16="http://schemas.microsoft.com/office/drawing/2014/main" id="{98F5A313-1C6C-4AEE-8556-576074B1BF06}"/>
              </a:ext>
            </a:extLst>
          </p:cNvPr>
          <p:cNvSpPr/>
          <p:nvPr/>
        </p:nvSpPr>
        <p:spPr>
          <a:xfrm>
            <a:off x="5233965" y="5332295"/>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7" name="Rectangle 36">
            <a:extLst>
              <a:ext uri="{FF2B5EF4-FFF2-40B4-BE49-F238E27FC236}">
                <a16:creationId xmlns:a16="http://schemas.microsoft.com/office/drawing/2014/main" id="{0C310CC8-6624-4352-A642-89EF6FA7DCE6}"/>
              </a:ext>
            </a:extLst>
          </p:cNvPr>
          <p:cNvSpPr/>
          <p:nvPr/>
        </p:nvSpPr>
        <p:spPr>
          <a:xfrm>
            <a:off x="8471065" y="5332295"/>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grpSp>
        <p:nvGrpSpPr>
          <p:cNvPr id="41" name="Group 40" descr="Icon of human being and speech bubble. ">
            <a:extLst>
              <a:ext uri="{FF2B5EF4-FFF2-40B4-BE49-F238E27FC236}">
                <a16:creationId xmlns:a16="http://schemas.microsoft.com/office/drawing/2014/main" id="{F9B9D0B7-66BB-408F-A1CC-EA2209284AAD}"/>
              </a:ext>
            </a:extLst>
          </p:cNvPr>
          <p:cNvGrpSpPr/>
          <p:nvPr/>
        </p:nvGrpSpPr>
        <p:grpSpPr>
          <a:xfrm>
            <a:off x="4144646" y="2903628"/>
            <a:ext cx="378221" cy="380335"/>
            <a:chOff x="3171788" y="779462"/>
            <a:chExt cx="284163" cy="285751"/>
          </a:xfrm>
          <a:solidFill>
            <a:schemeClr val="accent3">
              <a:lumMod val="75000"/>
            </a:schemeClr>
          </a:solidFill>
        </p:grpSpPr>
        <p:sp>
          <p:nvSpPr>
            <p:cNvPr id="42" name="Freeform 2993">
              <a:extLst>
                <a:ext uri="{FF2B5EF4-FFF2-40B4-BE49-F238E27FC236}">
                  <a16:creationId xmlns:a16="http://schemas.microsoft.com/office/drawing/2014/main" id="{214A5167-4E01-4042-851A-88AFE72AE2DD}"/>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994">
              <a:extLst>
                <a:ext uri="{FF2B5EF4-FFF2-40B4-BE49-F238E27FC236}">
                  <a16:creationId xmlns:a16="http://schemas.microsoft.com/office/drawing/2014/main" id="{EF3D2201-62FC-4C65-ADA0-327F681139C4}"/>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descr="Icon of books. ">
            <a:extLst>
              <a:ext uri="{FF2B5EF4-FFF2-40B4-BE49-F238E27FC236}">
                <a16:creationId xmlns:a16="http://schemas.microsoft.com/office/drawing/2014/main" id="{8567F01D-3435-4405-B8A9-9C2446E042DD}"/>
              </a:ext>
            </a:extLst>
          </p:cNvPr>
          <p:cNvGrpSpPr/>
          <p:nvPr/>
        </p:nvGrpSpPr>
        <p:grpSpPr>
          <a:xfrm>
            <a:off x="5571346" y="2901918"/>
            <a:ext cx="344413" cy="382447"/>
            <a:chOff x="2608263" y="1920875"/>
            <a:chExt cx="258763" cy="287338"/>
          </a:xfrm>
          <a:solidFill>
            <a:schemeClr val="accent4">
              <a:lumMod val="75000"/>
            </a:schemeClr>
          </a:solidFill>
        </p:grpSpPr>
        <p:sp>
          <p:nvSpPr>
            <p:cNvPr id="54" name="Rectangle 705">
              <a:extLst>
                <a:ext uri="{FF2B5EF4-FFF2-40B4-BE49-F238E27FC236}">
                  <a16:creationId xmlns:a16="http://schemas.microsoft.com/office/drawing/2014/main" id="{D0A6A593-47E4-4B49-AA6D-52F8874CB4E1}"/>
                </a:ext>
              </a:extLst>
            </p:cNvPr>
            <p:cNvSpPr>
              <a:spLocks noChangeArrowheads="1"/>
            </p:cNvSpPr>
            <p:nvPr/>
          </p:nvSpPr>
          <p:spPr bwMode="auto">
            <a:xfrm>
              <a:off x="2808288" y="2122488"/>
              <a:ext cx="587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706">
              <a:extLst>
                <a:ext uri="{FF2B5EF4-FFF2-40B4-BE49-F238E27FC236}">
                  <a16:creationId xmlns:a16="http://schemas.microsoft.com/office/drawing/2014/main" id="{B6E4140A-62C5-4AC5-9815-F2E1EC98F9F6}"/>
                </a:ext>
              </a:extLst>
            </p:cNvPr>
            <p:cNvSpPr>
              <a:spLocks/>
            </p:cNvSpPr>
            <p:nvPr/>
          </p:nvSpPr>
          <p:spPr bwMode="auto">
            <a:xfrm>
              <a:off x="2808288" y="1920875"/>
              <a:ext cx="58738" cy="192088"/>
            </a:xfrm>
            <a:custGeom>
              <a:avLst/>
              <a:gdLst>
                <a:gd name="T0" fmla="*/ 163 w 181"/>
                <a:gd name="T1" fmla="*/ 0 h 602"/>
                <a:gd name="T2" fmla="*/ 158 w 181"/>
                <a:gd name="T3" fmla="*/ 3 h 602"/>
                <a:gd name="T4" fmla="*/ 154 w 181"/>
                <a:gd name="T5" fmla="*/ 7 h 602"/>
                <a:gd name="T6" fmla="*/ 151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3 w 181"/>
                <a:gd name="T23" fmla="*/ 270 h 602"/>
                <a:gd name="T24" fmla="*/ 91 w 181"/>
                <a:gd name="T25" fmla="*/ 271 h 602"/>
                <a:gd name="T26" fmla="*/ 78 w 181"/>
                <a:gd name="T27" fmla="*/ 270 h 602"/>
                <a:gd name="T28" fmla="*/ 68 w 181"/>
                <a:gd name="T29" fmla="*/ 266 h 602"/>
                <a:gd name="T30" fmla="*/ 57 w 181"/>
                <a:gd name="T31" fmla="*/ 261 h 602"/>
                <a:gd name="T32" fmla="*/ 48 w 181"/>
                <a:gd name="T33" fmla="*/ 254 h 602"/>
                <a:gd name="T34" fmla="*/ 41 w 181"/>
                <a:gd name="T35" fmla="*/ 245 h 602"/>
                <a:gd name="T36" fmla="*/ 36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8 w 181"/>
                <a:gd name="T49" fmla="*/ 0 h 602"/>
                <a:gd name="T50" fmla="*/ 13 w 181"/>
                <a:gd name="T51" fmla="*/ 0 h 602"/>
                <a:gd name="T52" fmla="*/ 8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707">
              <a:extLst>
                <a:ext uri="{FF2B5EF4-FFF2-40B4-BE49-F238E27FC236}">
                  <a16:creationId xmlns:a16="http://schemas.microsoft.com/office/drawing/2014/main" id="{2BB05B54-8B23-444D-95F1-028389DEF5DE}"/>
                </a:ext>
              </a:extLst>
            </p:cNvPr>
            <p:cNvSpPr>
              <a:spLocks/>
            </p:cNvSpPr>
            <p:nvPr/>
          </p:nvSpPr>
          <p:spPr bwMode="auto">
            <a:xfrm>
              <a:off x="2808288" y="2151063"/>
              <a:ext cx="58738" cy="57150"/>
            </a:xfrm>
            <a:custGeom>
              <a:avLst/>
              <a:gdLst>
                <a:gd name="T0" fmla="*/ 0 w 181"/>
                <a:gd name="T1" fmla="*/ 91 h 182"/>
                <a:gd name="T2" fmla="*/ 1 w 181"/>
                <a:gd name="T3" fmla="*/ 100 h 182"/>
                <a:gd name="T4" fmla="*/ 2 w 181"/>
                <a:gd name="T5" fmla="*/ 110 h 182"/>
                <a:gd name="T6" fmla="*/ 4 w 181"/>
                <a:gd name="T7" fmla="*/ 118 h 182"/>
                <a:gd name="T8" fmla="*/ 8 w 181"/>
                <a:gd name="T9" fmla="*/ 126 h 182"/>
                <a:gd name="T10" fmla="*/ 12 w 181"/>
                <a:gd name="T11" fmla="*/ 134 h 182"/>
                <a:gd name="T12" fmla="*/ 16 w 181"/>
                <a:gd name="T13" fmla="*/ 142 h 182"/>
                <a:gd name="T14" fmla="*/ 22 w 181"/>
                <a:gd name="T15" fmla="*/ 148 h 182"/>
                <a:gd name="T16" fmla="*/ 27 w 181"/>
                <a:gd name="T17" fmla="*/ 155 h 182"/>
                <a:gd name="T18" fmla="*/ 33 w 181"/>
                <a:gd name="T19" fmla="*/ 161 h 182"/>
                <a:gd name="T20" fmla="*/ 41 w 181"/>
                <a:gd name="T21" fmla="*/ 165 h 182"/>
                <a:gd name="T22" fmla="*/ 47 w 181"/>
                <a:gd name="T23" fmla="*/ 171 h 182"/>
                <a:gd name="T24" fmla="*/ 56 w 181"/>
                <a:gd name="T25" fmla="*/ 174 h 182"/>
                <a:gd name="T26" fmla="*/ 65 w 181"/>
                <a:gd name="T27" fmla="*/ 177 h 182"/>
                <a:gd name="T28" fmla="*/ 73 w 181"/>
                <a:gd name="T29" fmla="*/ 179 h 182"/>
                <a:gd name="T30" fmla="*/ 82 w 181"/>
                <a:gd name="T31" fmla="*/ 181 h 182"/>
                <a:gd name="T32" fmla="*/ 91 w 181"/>
                <a:gd name="T33" fmla="*/ 182 h 182"/>
                <a:gd name="T34" fmla="*/ 100 w 181"/>
                <a:gd name="T35" fmla="*/ 181 h 182"/>
                <a:gd name="T36" fmla="*/ 110 w 181"/>
                <a:gd name="T37" fmla="*/ 179 h 182"/>
                <a:gd name="T38" fmla="*/ 118 w 181"/>
                <a:gd name="T39" fmla="*/ 177 h 182"/>
                <a:gd name="T40" fmla="*/ 126 w 181"/>
                <a:gd name="T41" fmla="*/ 174 h 182"/>
                <a:gd name="T42" fmla="*/ 134 w 181"/>
                <a:gd name="T43" fmla="*/ 171 h 182"/>
                <a:gd name="T44" fmla="*/ 142 w 181"/>
                <a:gd name="T45" fmla="*/ 165 h 182"/>
                <a:gd name="T46" fmla="*/ 148 w 181"/>
                <a:gd name="T47" fmla="*/ 161 h 182"/>
                <a:gd name="T48" fmla="*/ 155 w 181"/>
                <a:gd name="T49" fmla="*/ 155 h 182"/>
                <a:gd name="T50" fmla="*/ 161 w 181"/>
                <a:gd name="T51" fmla="*/ 148 h 182"/>
                <a:gd name="T52" fmla="*/ 165 w 181"/>
                <a:gd name="T53" fmla="*/ 142 h 182"/>
                <a:gd name="T54" fmla="*/ 171 w 181"/>
                <a:gd name="T55" fmla="*/ 134 h 182"/>
                <a:gd name="T56" fmla="*/ 174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708">
              <a:extLst>
                <a:ext uri="{FF2B5EF4-FFF2-40B4-BE49-F238E27FC236}">
                  <a16:creationId xmlns:a16="http://schemas.microsoft.com/office/drawing/2014/main" id="{FCD192F6-CF13-4B1C-AF7D-85317A2D8C92}"/>
                </a:ext>
              </a:extLst>
            </p:cNvPr>
            <p:cNvSpPr>
              <a:spLocks/>
            </p:cNvSpPr>
            <p:nvPr/>
          </p:nvSpPr>
          <p:spPr bwMode="auto">
            <a:xfrm>
              <a:off x="2833688" y="1930400"/>
              <a:ext cx="9525" cy="57150"/>
            </a:xfrm>
            <a:custGeom>
              <a:avLst/>
              <a:gdLst>
                <a:gd name="T0" fmla="*/ 15 w 30"/>
                <a:gd name="T1" fmla="*/ 181 h 181"/>
                <a:gd name="T2" fmla="*/ 17 w 30"/>
                <a:gd name="T3" fmla="*/ 181 h 181"/>
                <a:gd name="T4" fmla="*/ 21 w 30"/>
                <a:gd name="T5" fmla="*/ 180 h 181"/>
                <a:gd name="T6" fmla="*/ 23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3 w 30"/>
                <a:gd name="T29" fmla="*/ 3 h 181"/>
                <a:gd name="T30" fmla="*/ 21 w 30"/>
                <a:gd name="T31" fmla="*/ 2 h 181"/>
                <a:gd name="T32" fmla="*/ 17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709">
              <a:extLst>
                <a:ext uri="{FF2B5EF4-FFF2-40B4-BE49-F238E27FC236}">
                  <a16:creationId xmlns:a16="http://schemas.microsoft.com/office/drawing/2014/main" id="{01062624-ADFC-42E8-A6C7-0C7AF44AC72F}"/>
                </a:ext>
              </a:extLst>
            </p:cNvPr>
            <p:cNvSpPr>
              <a:spLocks/>
            </p:cNvSpPr>
            <p:nvPr/>
          </p:nvSpPr>
          <p:spPr bwMode="auto">
            <a:xfrm>
              <a:off x="2741613" y="1920875"/>
              <a:ext cx="57150" cy="192088"/>
            </a:xfrm>
            <a:custGeom>
              <a:avLst/>
              <a:gdLst>
                <a:gd name="T0" fmla="*/ 162 w 180"/>
                <a:gd name="T1" fmla="*/ 0 h 602"/>
                <a:gd name="T2" fmla="*/ 157 w 180"/>
                <a:gd name="T3" fmla="*/ 3 h 602"/>
                <a:gd name="T4" fmla="*/ 153 w 180"/>
                <a:gd name="T5" fmla="*/ 7 h 602"/>
                <a:gd name="T6" fmla="*/ 151 w 180"/>
                <a:gd name="T7" fmla="*/ 12 h 602"/>
                <a:gd name="T8" fmla="*/ 150 w 180"/>
                <a:gd name="T9" fmla="*/ 211 h 602"/>
                <a:gd name="T10" fmla="*/ 149 w 180"/>
                <a:gd name="T11" fmla="*/ 222 h 602"/>
                <a:gd name="T12" fmla="*/ 146 w 180"/>
                <a:gd name="T13" fmla="*/ 234 h 602"/>
                <a:gd name="T14" fmla="*/ 140 w 180"/>
                <a:gd name="T15" fmla="*/ 245 h 602"/>
                <a:gd name="T16" fmla="*/ 133 w 180"/>
                <a:gd name="T17" fmla="*/ 254 h 602"/>
                <a:gd name="T18" fmla="*/ 123 w 180"/>
                <a:gd name="T19" fmla="*/ 261 h 602"/>
                <a:gd name="T20" fmla="*/ 114 w 180"/>
                <a:gd name="T21" fmla="*/ 266 h 602"/>
                <a:gd name="T22" fmla="*/ 102 w 180"/>
                <a:gd name="T23" fmla="*/ 270 h 602"/>
                <a:gd name="T24" fmla="*/ 90 w 180"/>
                <a:gd name="T25" fmla="*/ 271 h 602"/>
                <a:gd name="T26" fmla="*/ 78 w 180"/>
                <a:gd name="T27" fmla="*/ 270 h 602"/>
                <a:gd name="T28" fmla="*/ 66 w 180"/>
                <a:gd name="T29" fmla="*/ 266 h 602"/>
                <a:gd name="T30" fmla="*/ 57 w 180"/>
                <a:gd name="T31" fmla="*/ 261 h 602"/>
                <a:gd name="T32" fmla="*/ 47 w 180"/>
                <a:gd name="T33" fmla="*/ 254 h 602"/>
                <a:gd name="T34" fmla="*/ 41 w 180"/>
                <a:gd name="T35" fmla="*/ 245 h 602"/>
                <a:gd name="T36" fmla="*/ 34 w 180"/>
                <a:gd name="T37" fmla="*/ 234 h 602"/>
                <a:gd name="T38" fmla="*/ 31 w 180"/>
                <a:gd name="T39" fmla="*/ 224 h 602"/>
                <a:gd name="T40" fmla="*/ 30 w 180"/>
                <a:gd name="T41" fmla="*/ 211 h 602"/>
                <a:gd name="T42" fmla="*/ 30 w 180"/>
                <a:gd name="T43" fmla="*/ 12 h 602"/>
                <a:gd name="T44" fmla="*/ 28 w 180"/>
                <a:gd name="T45" fmla="*/ 7 h 602"/>
                <a:gd name="T46" fmla="*/ 24 w 180"/>
                <a:gd name="T47" fmla="*/ 3 h 602"/>
                <a:gd name="T48" fmla="*/ 18 w 180"/>
                <a:gd name="T49" fmla="*/ 0 h 602"/>
                <a:gd name="T50" fmla="*/ 12 w 180"/>
                <a:gd name="T51" fmla="*/ 0 h 602"/>
                <a:gd name="T52" fmla="*/ 6 w 180"/>
                <a:gd name="T53" fmla="*/ 3 h 602"/>
                <a:gd name="T54" fmla="*/ 2 w 180"/>
                <a:gd name="T55" fmla="*/ 7 h 602"/>
                <a:gd name="T56" fmla="*/ 0 w 180"/>
                <a:gd name="T57" fmla="*/ 12 h 602"/>
                <a:gd name="T58" fmla="*/ 0 w 180"/>
                <a:gd name="T59" fmla="*/ 211 h 602"/>
                <a:gd name="T60" fmla="*/ 180 w 180"/>
                <a:gd name="T61" fmla="*/ 602 h 602"/>
                <a:gd name="T62" fmla="*/ 180 w 180"/>
                <a:gd name="T63" fmla="*/ 15 h 602"/>
                <a:gd name="T64" fmla="*/ 179 w 180"/>
                <a:gd name="T65" fmla="*/ 9 h 602"/>
                <a:gd name="T66" fmla="*/ 176 w 180"/>
                <a:gd name="T67" fmla="*/ 5 h 602"/>
                <a:gd name="T68" fmla="*/ 172 w 180"/>
                <a:gd name="T69" fmla="*/ 2 h 602"/>
                <a:gd name="T70" fmla="*/ 165 w 180"/>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602">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10">
              <a:extLst>
                <a:ext uri="{FF2B5EF4-FFF2-40B4-BE49-F238E27FC236}">
                  <a16:creationId xmlns:a16="http://schemas.microsoft.com/office/drawing/2014/main" id="{8AA6F9D2-5C11-4285-A4B0-23EFFF22BC80}"/>
                </a:ext>
              </a:extLst>
            </p:cNvPr>
            <p:cNvSpPr>
              <a:spLocks/>
            </p:cNvSpPr>
            <p:nvPr/>
          </p:nvSpPr>
          <p:spPr bwMode="auto">
            <a:xfrm>
              <a:off x="2741613" y="2151063"/>
              <a:ext cx="57150" cy="57150"/>
            </a:xfrm>
            <a:custGeom>
              <a:avLst/>
              <a:gdLst>
                <a:gd name="T0" fmla="*/ 0 w 180"/>
                <a:gd name="T1" fmla="*/ 91 h 182"/>
                <a:gd name="T2" fmla="*/ 0 w 180"/>
                <a:gd name="T3" fmla="*/ 100 h 182"/>
                <a:gd name="T4" fmla="*/ 2 w 180"/>
                <a:gd name="T5" fmla="*/ 110 h 182"/>
                <a:gd name="T6" fmla="*/ 4 w 180"/>
                <a:gd name="T7" fmla="*/ 118 h 182"/>
                <a:gd name="T8" fmla="*/ 7 w 180"/>
                <a:gd name="T9" fmla="*/ 126 h 182"/>
                <a:gd name="T10" fmla="*/ 11 w 180"/>
                <a:gd name="T11" fmla="*/ 134 h 182"/>
                <a:gd name="T12" fmla="*/ 15 w 180"/>
                <a:gd name="T13" fmla="*/ 142 h 182"/>
                <a:gd name="T14" fmla="*/ 20 w 180"/>
                <a:gd name="T15" fmla="*/ 148 h 182"/>
                <a:gd name="T16" fmla="*/ 27 w 180"/>
                <a:gd name="T17" fmla="*/ 155 h 182"/>
                <a:gd name="T18" fmla="*/ 33 w 180"/>
                <a:gd name="T19" fmla="*/ 161 h 182"/>
                <a:gd name="T20" fmla="*/ 40 w 180"/>
                <a:gd name="T21" fmla="*/ 165 h 182"/>
                <a:gd name="T22" fmla="*/ 47 w 180"/>
                <a:gd name="T23" fmla="*/ 171 h 182"/>
                <a:gd name="T24" fmla="*/ 55 w 180"/>
                <a:gd name="T25" fmla="*/ 174 h 182"/>
                <a:gd name="T26" fmla="*/ 63 w 180"/>
                <a:gd name="T27" fmla="*/ 177 h 182"/>
                <a:gd name="T28" fmla="*/ 72 w 180"/>
                <a:gd name="T29" fmla="*/ 179 h 182"/>
                <a:gd name="T30" fmla="*/ 80 w 180"/>
                <a:gd name="T31" fmla="*/ 181 h 182"/>
                <a:gd name="T32" fmla="*/ 90 w 180"/>
                <a:gd name="T33" fmla="*/ 182 h 182"/>
                <a:gd name="T34" fmla="*/ 100 w 180"/>
                <a:gd name="T35" fmla="*/ 181 h 182"/>
                <a:gd name="T36" fmla="*/ 108 w 180"/>
                <a:gd name="T37" fmla="*/ 179 h 182"/>
                <a:gd name="T38" fmla="*/ 117 w 180"/>
                <a:gd name="T39" fmla="*/ 177 h 182"/>
                <a:gd name="T40" fmla="*/ 125 w 180"/>
                <a:gd name="T41" fmla="*/ 174 h 182"/>
                <a:gd name="T42" fmla="*/ 133 w 180"/>
                <a:gd name="T43" fmla="*/ 171 h 182"/>
                <a:gd name="T44" fmla="*/ 140 w 180"/>
                <a:gd name="T45" fmla="*/ 165 h 182"/>
                <a:gd name="T46" fmla="*/ 148 w 180"/>
                <a:gd name="T47" fmla="*/ 161 h 182"/>
                <a:gd name="T48" fmla="*/ 154 w 180"/>
                <a:gd name="T49" fmla="*/ 155 h 182"/>
                <a:gd name="T50" fmla="*/ 160 w 180"/>
                <a:gd name="T51" fmla="*/ 148 h 182"/>
                <a:gd name="T52" fmla="*/ 165 w 180"/>
                <a:gd name="T53" fmla="*/ 142 h 182"/>
                <a:gd name="T54" fmla="*/ 169 w 180"/>
                <a:gd name="T55" fmla="*/ 134 h 182"/>
                <a:gd name="T56" fmla="*/ 174 w 180"/>
                <a:gd name="T57" fmla="*/ 126 h 182"/>
                <a:gd name="T58" fmla="*/ 177 w 180"/>
                <a:gd name="T59" fmla="*/ 118 h 182"/>
                <a:gd name="T60" fmla="*/ 179 w 180"/>
                <a:gd name="T61" fmla="*/ 110 h 182"/>
                <a:gd name="T62" fmla="*/ 180 w 180"/>
                <a:gd name="T63" fmla="*/ 100 h 182"/>
                <a:gd name="T64" fmla="*/ 180 w 180"/>
                <a:gd name="T65" fmla="*/ 91 h 182"/>
                <a:gd name="T66" fmla="*/ 180 w 180"/>
                <a:gd name="T67" fmla="*/ 0 h 182"/>
                <a:gd name="T68" fmla="*/ 0 w 180"/>
                <a:gd name="T69" fmla="*/ 0 h 182"/>
                <a:gd name="T70" fmla="*/ 0 w 180"/>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82">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711">
              <a:extLst>
                <a:ext uri="{FF2B5EF4-FFF2-40B4-BE49-F238E27FC236}">
                  <a16:creationId xmlns:a16="http://schemas.microsoft.com/office/drawing/2014/main" id="{972C0779-96D7-4A7C-B110-5886B8B5DF43}"/>
                </a:ext>
              </a:extLst>
            </p:cNvPr>
            <p:cNvSpPr>
              <a:spLocks noChangeArrowheads="1"/>
            </p:cNvSpPr>
            <p:nvPr/>
          </p:nvSpPr>
          <p:spPr bwMode="auto">
            <a:xfrm>
              <a:off x="274161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712">
              <a:extLst>
                <a:ext uri="{FF2B5EF4-FFF2-40B4-BE49-F238E27FC236}">
                  <a16:creationId xmlns:a16="http://schemas.microsoft.com/office/drawing/2014/main" id="{4533D40B-18F2-4A93-B829-E6C6A0AC582E}"/>
                </a:ext>
              </a:extLst>
            </p:cNvPr>
            <p:cNvSpPr>
              <a:spLocks/>
            </p:cNvSpPr>
            <p:nvPr/>
          </p:nvSpPr>
          <p:spPr bwMode="auto">
            <a:xfrm>
              <a:off x="2765425"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13">
              <a:extLst>
                <a:ext uri="{FF2B5EF4-FFF2-40B4-BE49-F238E27FC236}">
                  <a16:creationId xmlns:a16="http://schemas.microsoft.com/office/drawing/2014/main" id="{0B3AC97E-B521-48C2-8635-E6E2BFE55FC9}"/>
                </a:ext>
              </a:extLst>
            </p:cNvPr>
            <p:cNvSpPr>
              <a:spLocks/>
            </p:cNvSpPr>
            <p:nvPr/>
          </p:nvSpPr>
          <p:spPr bwMode="auto">
            <a:xfrm>
              <a:off x="2674938" y="2151063"/>
              <a:ext cx="57150" cy="57150"/>
            </a:xfrm>
            <a:custGeom>
              <a:avLst/>
              <a:gdLst>
                <a:gd name="T0" fmla="*/ 0 w 181"/>
                <a:gd name="T1" fmla="*/ 91 h 182"/>
                <a:gd name="T2" fmla="*/ 1 w 181"/>
                <a:gd name="T3" fmla="*/ 100 h 182"/>
                <a:gd name="T4" fmla="*/ 2 w 181"/>
                <a:gd name="T5" fmla="*/ 110 h 182"/>
                <a:gd name="T6" fmla="*/ 4 w 181"/>
                <a:gd name="T7" fmla="*/ 118 h 182"/>
                <a:gd name="T8" fmla="*/ 7 w 181"/>
                <a:gd name="T9" fmla="*/ 126 h 182"/>
                <a:gd name="T10" fmla="*/ 11 w 181"/>
                <a:gd name="T11" fmla="*/ 134 h 182"/>
                <a:gd name="T12" fmla="*/ 16 w 181"/>
                <a:gd name="T13" fmla="*/ 142 h 182"/>
                <a:gd name="T14" fmla="*/ 21 w 181"/>
                <a:gd name="T15" fmla="*/ 148 h 182"/>
                <a:gd name="T16" fmla="*/ 26 w 181"/>
                <a:gd name="T17" fmla="*/ 155 h 182"/>
                <a:gd name="T18" fmla="*/ 33 w 181"/>
                <a:gd name="T19" fmla="*/ 161 h 182"/>
                <a:gd name="T20" fmla="*/ 40 w 181"/>
                <a:gd name="T21" fmla="*/ 165 h 182"/>
                <a:gd name="T22" fmla="*/ 47 w 181"/>
                <a:gd name="T23" fmla="*/ 171 h 182"/>
                <a:gd name="T24" fmla="*/ 55 w 181"/>
                <a:gd name="T25" fmla="*/ 174 h 182"/>
                <a:gd name="T26" fmla="*/ 64 w 181"/>
                <a:gd name="T27" fmla="*/ 177 h 182"/>
                <a:gd name="T28" fmla="*/ 73 w 181"/>
                <a:gd name="T29" fmla="*/ 179 h 182"/>
                <a:gd name="T30" fmla="*/ 81 w 181"/>
                <a:gd name="T31" fmla="*/ 181 h 182"/>
                <a:gd name="T32" fmla="*/ 91 w 181"/>
                <a:gd name="T33" fmla="*/ 182 h 182"/>
                <a:gd name="T34" fmla="*/ 99 w 181"/>
                <a:gd name="T35" fmla="*/ 181 h 182"/>
                <a:gd name="T36" fmla="*/ 109 w 181"/>
                <a:gd name="T37" fmla="*/ 179 h 182"/>
                <a:gd name="T38" fmla="*/ 118 w 181"/>
                <a:gd name="T39" fmla="*/ 177 h 182"/>
                <a:gd name="T40" fmla="*/ 125 w 181"/>
                <a:gd name="T41" fmla="*/ 174 h 182"/>
                <a:gd name="T42" fmla="*/ 134 w 181"/>
                <a:gd name="T43" fmla="*/ 171 h 182"/>
                <a:gd name="T44" fmla="*/ 141 w 181"/>
                <a:gd name="T45" fmla="*/ 165 h 182"/>
                <a:gd name="T46" fmla="*/ 148 w 181"/>
                <a:gd name="T47" fmla="*/ 161 h 182"/>
                <a:gd name="T48" fmla="*/ 154 w 181"/>
                <a:gd name="T49" fmla="*/ 155 h 182"/>
                <a:gd name="T50" fmla="*/ 161 w 181"/>
                <a:gd name="T51" fmla="*/ 148 h 182"/>
                <a:gd name="T52" fmla="*/ 165 w 181"/>
                <a:gd name="T53" fmla="*/ 142 h 182"/>
                <a:gd name="T54" fmla="*/ 170 w 181"/>
                <a:gd name="T55" fmla="*/ 134 h 182"/>
                <a:gd name="T56" fmla="*/ 173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714">
              <a:extLst>
                <a:ext uri="{FF2B5EF4-FFF2-40B4-BE49-F238E27FC236}">
                  <a16:creationId xmlns:a16="http://schemas.microsoft.com/office/drawing/2014/main" id="{7F864FC8-AB3C-49D8-83BB-14DA025641EE}"/>
                </a:ext>
              </a:extLst>
            </p:cNvPr>
            <p:cNvSpPr>
              <a:spLocks/>
            </p:cNvSpPr>
            <p:nvPr/>
          </p:nvSpPr>
          <p:spPr bwMode="auto">
            <a:xfrm>
              <a:off x="2674938" y="1920875"/>
              <a:ext cx="57150" cy="192088"/>
            </a:xfrm>
            <a:custGeom>
              <a:avLst/>
              <a:gdLst>
                <a:gd name="T0" fmla="*/ 163 w 181"/>
                <a:gd name="T1" fmla="*/ 0 h 602"/>
                <a:gd name="T2" fmla="*/ 157 w 181"/>
                <a:gd name="T3" fmla="*/ 3 h 602"/>
                <a:gd name="T4" fmla="*/ 153 w 181"/>
                <a:gd name="T5" fmla="*/ 7 h 602"/>
                <a:gd name="T6" fmla="*/ 151 w 181"/>
                <a:gd name="T7" fmla="*/ 12 h 602"/>
                <a:gd name="T8" fmla="*/ 151 w 181"/>
                <a:gd name="T9" fmla="*/ 211 h 602"/>
                <a:gd name="T10" fmla="*/ 150 w 181"/>
                <a:gd name="T11" fmla="*/ 222 h 602"/>
                <a:gd name="T12" fmla="*/ 146 w 181"/>
                <a:gd name="T13" fmla="*/ 234 h 602"/>
                <a:gd name="T14" fmla="*/ 140 w 181"/>
                <a:gd name="T15" fmla="*/ 245 h 602"/>
                <a:gd name="T16" fmla="*/ 133 w 181"/>
                <a:gd name="T17" fmla="*/ 254 h 602"/>
                <a:gd name="T18" fmla="*/ 124 w 181"/>
                <a:gd name="T19" fmla="*/ 261 h 602"/>
                <a:gd name="T20" fmla="*/ 113 w 181"/>
                <a:gd name="T21" fmla="*/ 266 h 602"/>
                <a:gd name="T22" fmla="*/ 103 w 181"/>
                <a:gd name="T23" fmla="*/ 270 h 602"/>
                <a:gd name="T24" fmla="*/ 91 w 181"/>
                <a:gd name="T25" fmla="*/ 271 h 602"/>
                <a:gd name="T26" fmla="*/ 78 w 181"/>
                <a:gd name="T27" fmla="*/ 270 h 602"/>
                <a:gd name="T28" fmla="*/ 67 w 181"/>
                <a:gd name="T29" fmla="*/ 266 h 602"/>
                <a:gd name="T30" fmla="*/ 57 w 181"/>
                <a:gd name="T31" fmla="*/ 261 h 602"/>
                <a:gd name="T32" fmla="*/ 48 w 181"/>
                <a:gd name="T33" fmla="*/ 254 h 602"/>
                <a:gd name="T34" fmla="*/ 40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3 w 181"/>
                <a:gd name="T47" fmla="*/ 3 h 602"/>
                <a:gd name="T48" fmla="*/ 18 w 181"/>
                <a:gd name="T49" fmla="*/ 0 h 602"/>
                <a:gd name="T50" fmla="*/ 13 w 181"/>
                <a:gd name="T51" fmla="*/ 0 h 602"/>
                <a:gd name="T52" fmla="*/ 7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1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715">
              <a:extLst>
                <a:ext uri="{FF2B5EF4-FFF2-40B4-BE49-F238E27FC236}">
                  <a16:creationId xmlns:a16="http://schemas.microsoft.com/office/drawing/2014/main" id="{F62F4F23-3E58-4391-99F6-14D56BFAABEA}"/>
                </a:ext>
              </a:extLst>
            </p:cNvPr>
            <p:cNvSpPr>
              <a:spLocks noChangeArrowheads="1"/>
            </p:cNvSpPr>
            <p:nvPr/>
          </p:nvSpPr>
          <p:spPr bwMode="auto">
            <a:xfrm>
              <a:off x="2674938"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716">
              <a:extLst>
                <a:ext uri="{FF2B5EF4-FFF2-40B4-BE49-F238E27FC236}">
                  <a16:creationId xmlns:a16="http://schemas.microsoft.com/office/drawing/2014/main" id="{66455EB6-E255-40C5-AFB5-4353F1040930}"/>
                </a:ext>
              </a:extLst>
            </p:cNvPr>
            <p:cNvSpPr>
              <a:spLocks/>
            </p:cNvSpPr>
            <p:nvPr/>
          </p:nvSpPr>
          <p:spPr bwMode="auto">
            <a:xfrm>
              <a:off x="2698750" y="1930400"/>
              <a:ext cx="9525" cy="57150"/>
            </a:xfrm>
            <a:custGeom>
              <a:avLst/>
              <a:gdLst>
                <a:gd name="T0" fmla="*/ 15 w 30"/>
                <a:gd name="T1" fmla="*/ 181 h 181"/>
                <a:gd name="T2" fmla="*/ 17 w 30"/>
                <a:gd name="T3" fmla="*/ 181 h 181"/>
                <a:gd name="T4" fmla="*/ 20 w 30"/>
                <a:gd name="T5" fmla="*/ 180 h 181"/>
                <a:gd name="T6" fmla="*/ 22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2 w 30"/>
                <a:gd name="T29" fmla="*/ 3 h 181"/>
                <a:gd name="T30" fmla="*/ 20 w 30"/>
                <a:gd name="T31" fmla="*/ 2 h 181"/>
                <a:gd name="T32" fmla="*/ 17 w 30"/>
                <a:gd name="T33" fmla="*/ 0 h 181"/>
                <a:gd name="T34" fmla="*/ 15 w 30"/>
                <a:gd name="T35" fmla="*/ 0 h 181"/>
                <a:gd name="T36" fmla="*/ 12 w 30"/>
                <a:gd name="T37" fmla="*/ 0 h 181"/>
                <a:gd name="T38" fmla="*/ 8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8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717">
              <a:extLst>
                <a:ext uri="{FF2B5EF4-FFF2-40B4-BE49-F238E27FC236}">
                  <a16:creationId xmlns:a16="http://schemas.microsoft.com/office/drawing/2014/main" id="{ACB7783E-196C-43E0-BB10-D454ACB8E398}"/>
                </a:ext>
              </a:extLst>
            </p:cNvPr>
            <p:cNvSpPr>
              <a:spLocks/>
            </p:cNvSpPr>
            <p:nvPr/>
          </p:nvSpPr>
          <p:spPr bwMode="auto">
            <a:xfrm>
              <a:off x="2608263" y="1920875"/>
              <a:ext cx="57150" cy="192088"/>
            </a:xfrm>
            <a:custGeom>
              <a:avLst/>
              <a:gdLst>
                <a:gd name="T0" fmla="*/ 162 w 181"/>
                <a:gd name="T1" fmla="*/ 0 h 602"/>
                <a:gd name="T2" fmla="*/ 157 w 181"/>
                <a:gd name="T3" fmla="*/ 3 h 602"/>
                <a:gd name="T4" fmla="*/ 154 w 181"/>
                <a:gd name="T5" fmla="*/ 7 h 602"/>
                <a:gd name="T6" fmla="*/ 152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2 w 181"/>
                <a:gd name="T23" fmla="*/ 270 h 602"/>
                <a:gd name="T24" fmla="*/ 91 w 181"/>
                <a:gd name="T25" fmla="*/ 271 h 602"/>
                <a:gd name="T26" fmla="*/ 79 w 181"/>
                <a:gd name="T27" fmla="*/ 270 h 602"/>
                <a:gd name="T28" fmla="*/ 67 w 181"/>
                <a:gd name="T29" fmla="*/ 266 h 602"/>
                <a:gd name="T30" fmla="*/ 57 w 181"/>
                <a:gd name="T31" fmla="*/ 261 h 602"/>
                <a:gd name="T32" fmla="*/ 48 w 181"/>
                <a:gd name="T33" fmla="*/ 254 h 602"/>
                <a:gd name="T34" fmla="*/ 41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9 w 181"/>
                <a:gd name="T49" fmla="*/ 0 h 602"/>
                <a:gd name="T50" fmla="*/ 12 w 181"/>
                <a:gd name="T51" fmla="*/ 0 h 602"/>
                <a:gd name="T52" fmla="*/ 7 w 181"/>
                <a:gd name="T53" fmla="*/ 3 h 602"/>
                <a:gd name="T54" fmla="*/ 3 w 181"/>
                <a:gd name="T55" fmla="*/ 7 h 602"/>
                <a:gd name="T56" fmla="*/ 0 w 181"/>
                <a:gd name="T57" fmla="*/ 12 h 602"/>
                <a:gd name="T58" fmla="*/ 0 w 181"/>
                <a:gd name="T59" fmla="*/ 211 h 602"/>
                <a:gd name="T60" fmla="*/ 181 w 181"/>
                <a:gd name="T61" fmla="*/ 602 h 602"/>
                <a:gd name="T62" fmla="*/ 181 w 181"/>
                <a:gd name="T63" fmla="*/ 15 h 602"/>
                <a:gd name="T64" fmla="*/ 180 w 181"/>
                <a:gd name="T65" fmla="*/ 9 h 602"/>
                <a:gd name="T66" fmla="*/ 176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718">
              <a:extLst>
                <a:ext uri="{FF2B5EF4-FFF2-40B4-BE49-F238E27FC236}">
                  <a16:creationId xmlns:a16="http://schemas.microsoft.com/office/drawing/2014/main" id="{CB587A79-A690-4BE1-9A7B-D4D179008449}"/>
                </a:ext>
              </a:extLst>
            </p:cNvPr>
            <p:cNvSpPr>
              <a:spLocks noChangeArrowheads="1"/>
            </p:cNvSpPr>
            <p:nvPr/>
          </p:nvSpPr>
          <p:spPr bwMode="auto">
            <a:xfrm>
              <a:off x="260826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719">
              <a:extLst>
                <a:ext uri="{FF2B5EF4-FFF2-40B4-BE49-F238E27FC236}">
                  <a16:creationId xmlns:a16="http://schemas.microsoft.com/office/drawing/2014/main" id="{9B27E552-9858-46C0-912C-4365788798C8}"/>
                </a:ext>
              </a:extLst>
            </p:cNvPr>
            <p:cNvSpPr>
              <a:spLocks/>
            </p:cNvSpPr>
            <p:nvPr/>
          </p:nvSpPr>
          <p:spPr bwMode="auto">
            <a:xfrm>
              <a:off x="2608263" y="2151063"/>
              <a:ext cx="57150" cy="57150"/>
            </a:xfrm>
            <a:custGeom>
              <a:avLst/>
              <a:gdLst>
                <a:gd name="T0" fmla="*/ 0 w 181"/>
                <a:gd name="T1" fmla="*/ 91 h 182"/>
                <a:gd name="T2" fmla="*/ 0 w 181"/>
                <a:gd name="T3" fmla="*/ 100 h 182"/>
                <a:gd name="T4" fmla="*/ 3 w 181"/>
                <a:gd name="T5" fmla="*/ 110 h 182"/>
                <a:gd name="T6" fmla="*/ 5 w 181"/>
                <a:gd name="T7" fmla="*/ 118 h 182"/>
                <a:gd name="T8" fmla="*/ 8 w 181"/>
                <a:gd name="T9" fmla="*/ 126 h 182"/>
                <a:gd name="T10" fmla="*/ 11 w 181"/>
                <a:gd name="T11" fmla="*/ 134 h 182"/>
                <a:gd name="T12" fmla="*/ 15 w 181"/>
                <a:gd name="T13" fmla="*/ 142 h 182"/>
                <a:gd name="T14" fmla="*/ 21 w 181"/>
                <a:gd name="T15" fmla="*/ 148 h 182"/>
                <a:gd name="T16" fmla="*/ 27 w 181"/>
                <a:gd name="T17" fmla="*/ 155 h 182"/>
                <a:gd name="T18" fmla="*/ 34 w 181"/>
                <a:gd name="T19" fmla="*/ 161 h 182"/>
                <a:gd name="T20" fmla="*/ 40 w 181"/>
                <a:gd name="T21" fmla="*/ 165 h 182"/>
                <a:gd name="T22" fmla="*/ 48 w 181"/>
                <a:gd name="T23" fmla="*/ 171 h 182"/>
                <a:gd name="T24" fmla="*/ 55 w 181"/>
                <a:gd name="T25" fmla="*/ 174 h 182"/>
                <a:gd name="T26" fmla="*/ 64 w 181"/>
                <a:gd name="T27" fmla="*/ 177 h 182"/>
                <a:gd name="T28" fmla="*/ 72 w 181"/>
                <a:gd name="T29" fmla="*/ 179 h 182"/>
                <a:gd name="T30" fmla="*/ 82 w 181"/>
                <a:gd name="T31" fmla="*/ 181 h 182"/>
                <a:gd name="T32" fmla="*/ 91 w 181"/>
                <a:gd name="T33" fmla="*/ 182 h 182"/>
                <a:gd name="T34" fmla="*/ 100 w 181"/>
                <a:gd name="T35" fmla="*/ 181 h 182"/>
                <a:gd name="T36" fmla="*/ 109 w 181"/>
                <a:gd name="T37" fmla="*/ 179 h 182"/>
                <a:gd name="T38" fmla="*/ 117 w 181"/>
                <a:gd name="T39" fmla="*/ 177 h 182"/>
                <a:gd name="T40" fmla="*/ 126 w 181"/>
                <a:gd name="T41" fmla="*/ 174 h 182"/>
                <a:gd name="T42" fmla="*/ 133 w 181"/>
                <a:gd name="T43" fmla="*/ 171 h 182"/>
                <a:gd name="T44" fmla="*/ 141 w 181"/>
                <a:gd name="T45" fmla="*/ 165 h 182"/>
                <a:gd name="T46" fmla="*/ 148 w 181"/>
                <a:gd name="T47" fmla="*/ 161 h 182"/>
                <a:gd name="T48" fmla="*/ 155 w 181"/>
                <a:gd name="T49" fmla="*/ 155 h 182"/>
                <a:gd name="T50" fmla="*/ 160 w 181"/>
                <a:gd name="T51" fmla="*/ 148 h 182"/>
                <a:gd name="T52" fmla="*/ 166 w 181"/>
                <a:gd name="T53" fmla="*/ 142 h 182"/>
                <a:gd name="T54" fmla="*/ 170 w 181"/>
                <a:gd name="T55" fmla="*/ 134 h 182"/>
                <a:gd name="T56" fmla="*/ 174 w 181"/>
                <a:gd name="T57" fmla="*/ 126 h 182"/>
                <a:gd name="T58" fmla="*/ 177 w 181"/>
                <a:gd name="T59" fmla="*/ 118 h 182"/>
                <a:gd name="T60" fmla="*/ 180 w 181"/>
                <a:gd name="T61" fmla="*/ 110 h 182"/>
                <a:gd name="T62" fmla="*/ 181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20">
              <a:extLst>
                <a:ext uri="{FF2B5EF4-FFF2-40B4-BE49-F238E27FC236}">
                  <a16:creationId xmlns:a16="http://schemas.microsoft.com/office/drawing/2014/main" id="{445A4A3C-20C5-4624-9209-D11A75CEC9B9}"/>
                </a:ext>
              </a:extLst>
            </p:cNvPr>
            <p:cNvSpPr>
              <a:spLocks/>
            </p:cNvSpPr>
            <p:nvPr/>
          </p:nvSpPr>
          <p:spPr bwMode="auto">
            <a:xfrm>
              <a:off x="263207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7 w 30"/>
                <a:gd name="T11" fmla="*/ 174 h 181"/>
                <a:gd name="T12" fmla="*/ 28 w 30"/>
                <a:gd name="T13" fmla="*/ 172 h 181"/>
                <a:gd name="T14" fmla="*/ 30 w 30"/>
                <a:gd name="T15" fmla="*/ 169 h 181"/>
                <a:gd name="T16" fmla="*/ 30 w 30"/>
                <a:gd name="T17" fmla="*/ 166 h 181"/>
                <a:gd name="T18" fmla="*/ 30 w 30"/>
                <a:gd name="T19" fmla="*/ 16 h 181"/>
                <a:gd name="T20" fmla="*/ 30 w 30"/>
                <a:gd name="T21" fmla="*/ 12 h 181"/>
                <a:gd name="T22" fmla="*/ 28 w 30"/>
                <a:gd name="T23" fmla="*/ 9 h 181"/>
                <a:gd name="T24" fmla="*/ 27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1 w 30"/>
                <a:gd name="T37" fmla="*/ 0 h 181"/>
                <a:gd name="T38" fmla="*/ 9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9 w 30"/>
                <a:gd name="T65" fmla="*/ 180 h 181"/>
                <a:gd name="T66" fmla="*/ 11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0"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6963181" y="2902974"/>
            <a:ext cx="380334" cy="380334"/>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3850" descr="Icon of lightning. ">
            <a:extLst>
              <a:ext uri="{FF2B5EF4-FFF2-40B4-BE49-F238E27FC236}">
                <a16:creationId xmlns:a16="http://schemas.microsoft.com/office/drawing/2014/main" id="{4F438411-AB3F-41D1-B7B0-3BD67465A272}"/>
              </a:ext>
            </a:extLst>
          </p:cNvPr>
          <p:cNvSpPr>
            <a:spLocks/>
          </p:cNvSpPr>
          <p:nvPr/>
        </p:nvSpPr>
        <p:spPr bwMode="auto">
          <a:xfrm>
            <a:off x="4904481" y="4108092"/>
            <a:ext cx="268346" cy="380334"/>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6257227" y="4108092"/>
            <a:ext cx="382447" cy="380334"/>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3" name="Group 72" descr="Icon of computer monitors. ">
            <a:extLst>
              <a:ext uri="{FF2B5EF4-FFF2-40B4-BE49-F238E27FC236}">
                <a16:creationId xmlns:a16="http://schemas.microsoft.com/office/drawing/2014/main" id="{6C60D8E2-BC37-4164-84A8-5B32D836BEC3}"/>
              </a:ext>
            </a:extLst>
          </p:cNvPr>
          <p:cNvGrpSpPr/>
          <p:nvPr/>
        </p:nvGrpSpPr>
        <p:grpSpPr>
          <a:xfrm>
            <a:off x="7667022" y="4107036"/>
            <a:ext cx="382447" cy="382446"/>
            <a:chOff x="879475" y="5100638"/>
            <a:chExt cx="287338" cy="287337"/>
          </a:xfrm>
          <a:solidFill>
            <a:schemeClr val="accent4">
              <a:lumMod val="75000"/>
            </a:schemeClr>
          </a:solidFill>
        </p:grpSpPr>
        <p:sp>
          <p:nvSpPr>
            <p:cNvPr id="74" name="Freeform 1636">
              <a:extLst>
                <a:ext uri="{FF2B5EF4-FFF2-40B4-BE49-F238E27FC236}">
                  <a16:creationId xmlns:a16="http://schemas.microsoft.com/office/drawing/2014/main" id="{69FF00E7-041A-4CE9-A6E6-F43110659DE0}"/>
                </a:ext>
              </a:extLst>
            </p:cNvPr>
            <p:cNvSpPr>
              <a:spLocks/>
            </p:cNvSpPr>
            <p:nvPr/>
          </p:nvSpPr>
          <p:spPr bwMode="auto">
            <a:xfrm>
              <a:off x="908050" y="5233988"/>
              <a:ext cx="38100" cy="9525"/>
            </a:xfrm>
            <a:custGeom>
              <a:avLst/>
              <a:gdLst>
                <a:gd name="T0" fmla="*/ 105 w 121"/>
                <a:gd name="T1" fmla="*/ 0 h 30"/>
                <a:gd name="T2" fmla="*/ 15 w 121"/>
                <a:gd name="T3" fmla="*/ 0 h 30"/>
                <a:gd name="T4" fmla="*/ 13 w 121"/>
                <a:gd name="T5" fmla="*/ 0 h 30"/>
                <a:gd name="T6" fmla="*/ 9 w 121"/>
                <a:gd name="T7" fmla="*/ 1 h 30"/>
                <a:gd name="T8" fmla="*/ 7 w 121"/>
                <a:gd name="T9" fmla="*/ 2 h 30"/>
                <a:gd name="T10" fmla="*/ 5 w 121"/>
                <a:gd name="T11" fmla="*/ 4 h 30"/>
                <a:gd name="T12" fmla="*/ 3 w 121"/>
                <a:gd name="T13" fmla="*/ 6 h 30"/>
                <a:gd name="T14" fmla="*/ 2 w 121"/>
                <a:gd name="T15" fmla="*/ 9 h 30"/>
                <a:gd name="T16" fmla="*/ 0 w 121"/>
                <a:gd name="T17" fmla="*/ 12 h 30"/>
                <a:gd name="T18" fmla="*/ 0 w 121"/>
                <a:gd name="T19" fmla="*/ 14 h 30"/>
                <a:gd name="T20" fmla="*/ 0 w 121"/>
                <a:gd name="T21" fmla="*/ 17 h 30"/>
                <a:gd name="T22" fmla="*/ 2 w 121"/>
                <a:gd name="T23" fmla="*/ 21 h 30"/>
                <a:gd name="T24" fmla="*/ 3 w 121"/>
                <a:gd name="T25" fmla="*/ 23 h 30"/>
                <a:gd name="T26" fmla="*/ 5 w 121"/>
                <a:gd name="T27" fmla="*/ 25 h 30"/>
                <a:gd name="T28" fmla="*/ 7 w 121"/>
                <a:gd name="T29" fmla="*/ 27 h 30"/>
                <a:gd name="T30" fmla="*/ 9 w 121"/>
                <a:gd name="T31" fmla="*/ 29 h 30"/>
                <a:gd name="T32" fmla="*/ 13 w 121"/>
                <a:gd name="T33" fmla="*/ 30 h 30"/>
                <a:gd name="T34" fmla="*/ 15 w 121"/>
                <a:gd name="T35" fmla="*/ 30 h 30"/>
                <a:gd name="T36" fmla="*/ 105 w 121"/>
                <a:gd name="T37" fmla="*/ 30 h 30"/>
                <a:gd name="T38" fmla="*/ 109 w 121"/>
                <a:gd name="T39" fmla="*/ 30 h 30"/>
                <a:gd name="T40" fmla="*/ 111 w 121"/>
                <a:gd name="T41" fmla="*/ 29 h 30"/>
                <a:gd name="T42" fmla="*/ 114 w 121"/>
                <a:gd name="T43" fmla="*/ 27 h 30"/>
                <a:gd name="T44" fmla="*/ 117 w 121"/>
                <a:gd name="T45" fmla="*/ 25 h 30"/>
                <a:gd name="T46" fmla="*/ 118 w 121"/>
                <a:gd name="T47" fmla="*/ 23 h 30"/>
                <a:gd name="T48" fmla="*/ 120 w 121"/>
                <a:gd name="T49" fmla="*/ 21 h 30"/>
                <a:gd name="T50" fmla="*/ 121 w 121"/>
                <a:gd name="T51" fmla="*/ 17 h 30"/>
                <a:gd name="T52" fmla="*/ 121 w 121"/>
                <a:gd name="T53" fmla="*/ 14 h 30"/>
                <a:gd name="T54" fmla="*/ 121 w 121"/>
                <a:gd name="T55" fmla="*/ 12 h 30"/>
                <a:gd name="T56" fmla="*/ 120 w 121"/>
                <a:gd name="T57" fmla="*/ 9 h 30"/>
                <a:gd name="T58" fmla="*/ 118 w 121"/>
                <a:gd name="T59" fmla="*/ 6 h 30"/>
                <a:gd name="T60" fmla="*/ 117 w 121"/>
                <a:gd name="T61" fmla="*/ 4 h 30"/>
                <a:gd name="T62" fmla="*/ 114 w 121"/>
                <a:gd name="T63" fmla="*/ 2 h 30"/>
                <a:gd name="T64" fmla="*/ 111 w 121"/>
                <a:gd name="T65" fmla="*/ 1 h 30"/>
                <a:gd name="T66" fmla="*/ 109 w 121"/>
                <a:gd name="T67" fmla="*/ 0 h 30"/>
                <a:gd name="T68" fmla="*/ 105 w 12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30">
                  <a:moveTo>
                    <a:pt x="105" y="0"/>
                  </a:moveTo>
                  <a:lnTo>
                    <a:pt x="15" y="0"/>
                  </a:lnTo>
                  <a:lnTo>
                    <a:pt x="13" y="0"/>
                  </a:lnTo>
                  <a:lnTo>
                    <a:pt x="9" y="1"/>
                  </a:lnTo>
                  <a:lnTo>
                    <a:pt x="7" y="2"/>
                  </a:lnTo>
                  <a:lnTo>
                    <a:pt x="5" y="4"/>
                  </a:lnTo>
                  <a:lnTo>
                    <a:pt x="3" y="6"/>
                  </a:lnTo>
                  <a:lnTo>
                    <a:pt x="2" y="9"/>
                  </a:lnTo>
                  <a:lnTo>
                    <a:pt x="0" y="12"/>
                  </a:lnTo>
                  <a:lnTo>
                    <a:pt x="0" y="14"/>
                  </a:lnTo>
                  <a:lnTo>
                    <a:pt x="0" y="17"/>
                  </a:lnTo>
                  <a:lnTo>
                    <a:pt x="2" y="21"/>
                  </a:lnTo>
                  <a:lnTo>
                    <a:pt x="3" y="23"/>
                  </a:lnTo>
                  <a:lnTo>
                    <a:pt x="5" y="25"/>
                  </a:lnTo>
                  <a:lnTo>
                    <a:pt x="7" y="27"/>
                  </a:lnTo>
                  <a:lnTo>
                    <a:pt x="9" y="29"/>
                  </a:lnTo>
                  <a:lnTo>
                    <a:pt x="13" y="30"/>
                  </a:lnTo>
                  <a:lnTo>
                    <a:pt x="15" y="30"/>
                  </a:lnTo>
                  <a:lnTo>
                    <a:pt x="105" y="30"/>
                  </a:lnTo>
                  <a:lnTo>
                    <a:pt x="109" y="30"/>
                  </a:lnTo>
                  <a:lnTo>
                    <a:pt x="111" y="29"/>
                  </a:lnTo>
                  <a:lnTo>
                    <a:pt x="114" y="27"/>
                  </a:lnTo>
                  <a:lnTo>
                    <a:pt x="117" y="25"/>
                  </a:lnTo>
                  <a:lnTo>
                    <a:pt x="118" y="23"/>
                  </a:lnTo>
                  <a:lnTo>
                    <a:pt x="120" y="21"/>
                  </a:lnTo>
                  <a:lnTo>
                    <a:pt x="121" y="17"/>
                  </a:lnTo>
                  <a:lnTo>
                    <a:pt x="121" y="14"/>
                  </a:lnTo>
                  <a:lnTo>
                    <a:pt x="121" y="12"/>
                  </a:lnTo>
                  <a:lnTo>
                    <a:pt x="120" y="9"/>
                  </a:lnTo>
                  <a:lnTo>
                    <a:pt x="118" y="6"/>
                  </a:lnTo>
                  <a:lnTo>
                    <a:pt x="117"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637">
              <a:extLst>
                <a:ext uri="{FF2B5EF4-FFF2-40B4-BE49-F238E27FC236}">
                  <a16:creationId xmlns:a16="http://schemas.microsoft.com/office/drawing/2014/main" id="{81654380-670A-482D-81FB-A4FFEA61023A}"/>
                </a:ext>
              </a:extLst>
            </p:cNvPr>
            <p:cNvSpPr>
              <a:spLocks/>
            </p:cNvSpPr>
            <p:nvPr/>
          </p:nvSpPr>
          <p:spPr bwMode="auto">
            <a:xfrm>
              <a:off x="879475" y="5100638"/>
              <a:ext cx="153988" cy="85725"/>
            </a:xfrm>
            <a:custGeom>
              <a:avLst/>
              <a:gdLst>
                <a:gd name="T0" fmla="*/ 482 w 482"/>
                <a:gd name="T1" fmla="*/ 60 h 271"/>
                <a:gd name="T2" fmla="*/ 482 w 482"/>
                <a:gd name="T3" fmla="*/ 54 h 271"/>
                <a:gd name="T4" fmla="*/ 481 w 482"/>
                <a:gd name="T5" fmla="*/ 48 h 271"/>
                <a:gd name="T6" fmla="*/ 480 w 482"/>
                <a:gd name="T7" fmla="*/ 42 h 271"/>
                <a:gd name="T8" fmla="*/ 478 w 482"/>
                <a:gd name="T9" fmla="*/ 37 h 271"/>
                <a:gd name="T10" fmla="*/ 475 w 482"/>
                <a:gd name="T11" fmla="*/ 31 h 271"/>
                <a:gd name="T12" fmla="*/ 472 w 482"/>
                <a:gd name="T13" fmla="*/ 27 h 271"/>
                <a:gd name="T14" fmla="*/ 469 w 482"/>
                <a:gd name="T15" fmla="*/ 22 h 271"/>
                <a:gd name="T16" fmla="*/ 464 w 482"/>
                <a:gd name="T17" fmla="*/ 18 h 271"/>
                <a:gd name="T18" fmla="*/ 460 w 482"/>
                <a:gd name="T19" fmla="*/ 13 h 271"/>
                <a:gd name="T20" fmla="*/ 455 w 482"/>
                <a:gd name="T21" fmla="*/ 10 h 271"/>
                <a:gd name="T22" fmla="*/ 451 w 482"/>
                <a:gd name="T23" fmla="*/ 7 h 271"/>
                <a:gd name="T24" fmla="*/ 445 w 482"/>
                <a:gd name="T25" fmla="*/ 5 h 271"/>
                <a:gd name="T26" fmla="*/ 440 w 482"/>
                <a:gd name="T27" fmla="*/ 2 h 271"/>
                <a:gd name="T28" fmla="*/ 434 w 482"/>
                <a:gd name="T29" fmla="*/ 1 h 271"/>
                <a:gd name="T30" fmla="*/ 428 w 482"/>
                <a:gd name="T31" fmla="*/ 0 h 271"/>
                <a:gd name="T32" fmla="*/ 422 w 482"/>
                <a:gd name="T33" fmla="*/ 0 h 271"/>
                <a:gd name="T34" fmla="*/ 59 w 482"/>
                <a:gd name="T35" fmla="*/ 0 h 271"/>
                <a:gd name="T36" fmla="*/ 54 w 482"/>
                <a:gd name="T37" fmla="*/ 0 h 271"/>
                <a:gd name="T38" fmla="*/ 47 w 482"/>
                <a:gd name="T39" fmla="*/ 1 h 271"/>
                <a:gd name="T40" fmla="*/ 42 w 482"/>
                <a:gd name="T41" fmla="*/ 2 h 271"/>
                <a:gd name="T42" fmla="*/ 36 w 482"/>
                <a:gd name="T43" fmla="*/ 5 h 271"/>
                <a:gd name="T44" fmla="*/ 31 w 482"/>
                <a:gd name="T45" fmla="*/ 7 h 271"/>
                <a:gd name="T46" fmla="*/ 26 w 482"/>
                <a:gd name="T47" fmla="*/ 10 h 271"/>
                <a:gd name="T48" fmla="*/ 22 w 482"/>
                <a:gd name="T49" fmla="*/ 13 h 271"/>
                <a:gd name="T50" fmla="*/ 17 w 482"/>
                <a:gd name="T51" fmla="*/ 18 h 271"/>
                <a:gd name="T52" fmla="*/ 13 w 482"/>
                <a:gd name="T53" fmla="*/ 22 h 271"/>
                <a:gd name="T54" fmla="*/ 10 w 482"/>
                <a:gd name="T55" fmla="*/ 27 h 271"/>
                <a:gd name="T56" fmla="*/ 6 w 482"/>
                <a:gd name="T57" fmla="*/ 31 h 271"/>
                <a:gd name="T58" fmla="*/ 4 w 482"/>
                <a:gd name="T59" fmla="*/ 37 h 271"/>
                <a:gd name="T60" fmla="*/ 2 w 482"/>
                <a:gd name="T61" fmla="*/ 42 h 271"/>
                <a:gd name="T62" fmla="*/ 1 w 482"/>
                <a:gd name="T63" fmla="*/ 48 h 271"/>
                <a:gd name="T64" fmla="*/ 0 w 482"/>
                <a:gd name="T65" fmla="*/ 54 h 271"/>
                <a:gd name="T66" fmla="*/ 0 w 482"/>
                <a:gd name="T67" fmla="*/ 60 h 271"/>
                <a:gd name="T68" fmla="*/ 0 w 482"/>
                <a:gd name="T69" fmla="*/ 271 h 271"/>
                <a:gd name="T70" fmla="*/ 482 w 482"/>
                <a:gd name="T71" fmla="*/ 271 h 271"/>
                <a:gd name="T72" fmla="*/ 482 w 482"/>
                <a:gd name="T73" fmla="*/ 6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2" h="271">
                  <a:moveTo>
                    <a:pt x="482" y="60"/>
                  </a:moveTo>
                  <a:lnTo>
                    <a:pt x="482" y="54"/>
                  </a:lnTo>
                  <a:lnTo>
                    <a:pt x="481" y="48"/>
                  </a:lnTo>
                  <a:lnTo>
                    <a:pt x="480" y="42"/>
                  </a:lnTo>
                  <a:lnTo>
                    <a:pt x="478" y="37"/>
                  </a:lnTo>
                  <a:lnTo>
                    <a:pt x="475" y="31"/>
                  </a:lnTo>
                  <a:lnTo>
                    <a:pt x="472" y="27"/>
                  </a:lnTo>
                  <a:lnTo>
                    <a:pt x="469" y="22"/>
                  </a:lnTo>
                  <a:lnTo>
                    <a:pt x="464" y="18"/>
                  </a:lnTo>
                  <a:lnTo>
                    <a:pt x="460" y="13"/>
                  </a:lnTo>
                  <a:lnTo>
                    <a:pt x="455" y="10"/>
                  </a:lnTo>
                  <a:lnTo>
                    <a:pt x="451" y="7"/>
                  </a:lnTo>
                  <a:lnTo>
                    <a:pt x="445" y="5"/>
                  </a:lnTo>
                  <a:lnTo>
                    <a:pt x="440" y="2"/>
                  </a:lnTo>
                  <a:lnTo>
                    <a:pt x="434" y="1"/>
                  </a:lnTo>
                  <a:lnTo>
                    <a:pt x="428" y="0"/>
                  </a:lnTo>
                  <a:lnTo>
                    <a:pt x="422" y="0"/>
                  </a:lnTo>
                  <a:lnTo>
                    <a:pt x="59" y="0"/>
                  </a:lnTo>
                  <a:lnTo>
                    <a:pt x="54" y="0"/>
                  </a:lnTo>
                  <a:lnTo>
                    <a:pt x="47" y="1"/>
                  </a:lnTo>
                  <a:lnTo>
                    <a:pt x="42" y="2"/>
                  </a:lnTo>
                  <a:lnTo>
                    <a:pt x="36" y="5"/>
                  </a:lnTo>
                  <a:lnTo>
                    <a:pt x="31" y="7"/>
                  </a:lnTo>
                  <a:lnTo>
                    <a:pt x="26" y="10"/>
                  </a:lnTo>
                  <a:lnTo>
                    <a:pt x="22" y="13"/>
                  </a:lnTo>
                  <a:lnTo>
                    <a:pt x="17" y="18"/>
                  </a:lnTo>
                  <a:lnTo>
                    <a:pt x="13" y="22"/>
                  </a:lnTo>
                  <a:lnTo>
                    <a:pt x="10" y="27"/>
                  </a:lnTo>
                  <a:lnTo>
                    <a:pt x="6" y="31"/>
                  </a:lnTo>
                  <a:lnTo>
                    <a:pt x="4" y="37"/>
                  </a:lnTo>
                  <a:lnTo>
                    <a:pt x="2" y="42"/>
                  </a:lnTo>
                  <a:lnTo>
                    <a:pt x="1" y="48"/>
                  </a:lnTo>
                  <a:lnTo>
                    <a:pt x="0" y="54"/>
                  </a:lnTo>
                  <a:lnTo>
                    <a:pt x="0" y="60"/>
                  </a:lnTo>
                  <a:lnTo>
                    <a:pt x="0" y="271"/>
                  </a:lnTo>
                  <a:lnTo>
                    <a:pt x="482" y="271"/>
                  </a:lnTo>
                  <a:lnTo>
                    <a:pt x="4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638">
              <a:extLst>
                <a:ext uri="{FF2B5EF4-FFF2-40B4-BE49-F238E27FC236}">
                  <a16:creationId xmlns:a16="http://schemas.microsoft.com/office/drawing/2014/main" id="{FB01E3B0-9770-4D5C-9138-8D07EBC83D72}"/>
                </a:ext>
              </a:extLst>
            </p:cNvPr>
            <p:cNvSpPr>
              <a:spLocks/>
            </p:cNvSpPr>
            <p:nvPr/>
          </p:nvSpPr>
          <p:spPr bwMode="auto">
            <a:xfrm>
              <a:off x="879475" y="5195888"/>
              <a:ext cx="153988" cy="19050"/>
            </a:xfrm>
            <a:custGeom>
              <a:avLst/>
              <a:gdLst>
                <a:gd name="T0" fmla="*/ 361 w 482"/>
                <a:gd name="T1" fmla="*/ 30 h 60"/>
                <a:gd name="T2" fmla="*/ 424 w 482"/>
                <a:gd name="T3" fmla="*/ 30 h 60"/>
                <a:gd name="T4" fmla="*/ 475 w 482"/>
                <a:gd name="T5" fmla="*/ 30 h 60"/>
                <a:gd name="T6" fmla="*/ 478 w 482"/>
                <a:gd name="T7" fmla="*/ 23 h 60"/>
                <a:gd name="T8" fmla="*/ 481 w 482"/>
                <a:gd name="T9" fmla="*/ 17 h 60"/>
                <a:gd name="T10" fmla="*/ 482 w 482"/>
                <a:gd name="T11" fmla="*/ 9 h 60"/>
                <a:gd name="T12" fmla="*/ 482 w 482"/>
                <a:gd name="T13" fmla="*/ 2 h 60"/>
                <a:gd name="T14" fmla="*/ 482 w 482"/>
                <a:gd name="T15" fmla="*/ 0 h 60"/>
                <a:gd name="T16" fmla="*/ 0 w 482"/>
                <a:gd name="T17" fmla="*/ 0 h 60"/>
                <a:gd name="T18" fmla="*/ 0 w 482"/>
                <a:gd name="T19" fmla="*/ 6 h 60"/>
                <a:gd name="T20" fmla="*/ 1 w 482"/>
                <a:gd name="T21" fmla="*/ 11 h 60"/>
                <a:gd name="T22" fmla="*/ 2 w 482"/>
                <a:gd name="T23" fmla="*/ 18 h 60"/>
                <a:gd name="T24" fmla="*/ 4 w 482"/>
                <a:gd name="T25" fmla="*/ 23 h 60"/>
                <a:gd name="T26" fmla="*/ 6 w 482"/>
                <a:gd name="T27" fmla="*/ 28 h 60"/>
                <a:gd name="T28" fmla="*/ 10 w 482"/>
                <a:gd name="T29" fmla="*/ 33 h 60"/>
                <a:gd name="T30" fmla="*/ 13 w 482"/>
                <a:gd name="T31" fmla="*/ 38 h 60"/>
                <a:gd name="T32" fmla="*/ 17 w 482"/>
                <a:gd name="T33" fmla="*/ 42 h 60"/>
                <a:gd name="T34" fmla="*/ 22 w 482"/>
                <a:gd name="T35" fmla="*/ 47 h 60"/>
                <a:gd name="T36" fmla="*/ 26 w 482"/>
                <a:gd name="T37" fmla="*/ 50 h 60"/>
                <a:gd name="T38" fmla="*/ 31 w 482"/>
                <a:gd name="T39" fmla="*/ 53 h 60"/>
                <a:gd name="T40" fmla="*/ 36 w 482"/>
                <a:gd name="T41" fmla="*/ 55 h 60"/>
                <a:gd name="T42" fmla="*/ 42 w 482"/>
                <a:gd name="T43" fmla="*/ 58 h 60"/>
                <a:gd name="T44" fmla="*/ 47 w 482"/>
                <a:gd name="T45" fmla="*/ 59 h 60"/>
                <a:gd name="T46" fmla="*/ 54 w 482"/>
                <a:gd name="T47" fmla="*/ 60 h 60"/>
                <a:gd name="T48" fmla="*/ 59 w 482"/>
                <a:gd name="T49" fmla="*/ 60 h 60"/>
                <a:gd name="T50" fmla="*/ 282 w 482"/>
                <a:gd name="T51" fmla="*/ 60 h 60"/>
                <a:gd name="T52" fmla="*/ 291 w 482"/>
                <a:gd name="T53" fmla="*/ 53 h 60"/>
                <a:gd name="T54" fmla="*/ 299 w 482"/>
                <a:gd name="T55" fmla="*/ 48 h 60"/>
                <a:gd name="T56" fmla="*/ 308 w 482"/>
                <a:gd name="T57" fmla="*/ 42 h 60"/>
                <a:gd name="T58" fmla="*/ 318 w 482"/>
                <a:gd name="T59" fmla="*/ 38 h 60"/>
                <a:gd name="T60" fmla="*/ 328 w 482"/>
                <a:gd name="T61" fmla="*/ 34 h 60"/>
                <a:gd name="T62" fmla="*/ 339 w 482"/>
                <a:gd name="T63" fmla="*/ 32 h 60"/>
                <a:gd name="T64" fmla="*/ 350 w 482"/>
                <a:gd name="T65" fmla="*/ 30 h 60"/>
                <a:gd name="T66" fmla="*/ 361 w 482"/>
                <a:gd name="T6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2" h="60">
                  <a:moveTo>
                    <a:pt x="361" y="30"/>
                  </a:moveTo>
                  <a:lnTo>
                    <a:pt x="424" y="30"/>
                  </a:lnTo>
                  <a:lnTo>
                    <a:pt x="475" y="30"/>
                  </a:lnTo>
                  <a:lnTo>
                    <a:pt x="478" y="23"/>
                  </a:lnTo>
                  <a:lnTo>
                    <a:pt x="481" y="17"/>
                  </a:lnTo>
                  <a:lnTo>
                    <a:pt x="482" y="9"/>
                  </a:lnTo>
                  <a:lnTo>
                    <a:pt x="482" y="2"/>
                  </a:lnTo>
                  <a:lnTo>
                    <a:pt x="482" y="0"/>
                  </a:lnTo>
                  <a:lnTo>
                    <a:pt x="0" y="0"/>
                  </a:lnTo>
                  <a:lnTo>
                    <a:pt x="0" y="6"/>
                  </a:lnTo>
                  <a:lnTo>
                    <a:pt x="1" y="11"/>
                  </a:lnTo>
                  <a:lnTo>
                    <a:pt x="2" y="18"/>
                  </a:lnTo>
                  <a:lnTo>
                    <a:pt x="4" y="23"/>
                  </a:lnTo>
                  <a:lnTo>
                    <a:pt x="6" y="28"/>
                  </a:lnTo>
                  <a:lnTo>
                    <a:pt x="10" y="33"/>
                  </a:lnTo>
                  <a:lnTo>
                    <a:pt x="13" y="38"/>
                  </a:lnTo>
                  <a:lnTo>
                    <a:pt x="17" y="42"/>
                  </a:lnTo>
                  <a:lnTo>
                    <a:pt x="22" y="47"/>
                  </a:lnTo>
                  <a:lnTo>
                    <a:pt x="26" y="50"/>
                  </a:lnTo>
                  <a:lnTo>
                    <a:pt x="31" y="53"/>
                  </a:lnTo>
                  <a:lnTo>
                    <a:pt x="36" y="55"/>
                  </a:lnTo>
                  <a:lnTo>
                    <a:pt x="42" y="58"/>
                  </a:lnTo>
                  <a:lnTo>
                    <a:pt x="47" y="59"/>
                  </a:lnTo>
                  <a:lnTo>
                    <a:pt x="54" y="60"/>
                  </a:lnTo>
                  <a:lnTo>
                    <a:pt x="59" y="60"/>
                  </a:lnTo>
                  <a:lnTo>
                    <a:pt x="282" y="60"/>
                  </a:lnTo>
                  <a:lnTo>
                    <a:pt x="291" y="53"/>
                  </a:lnTo>
                  <a:lnTo>
                    <a:pt x="299" y="48"/>
                  </a:lnTo>
                  <a:lnTo>
                    <a:pt x="308" y="42"/>
                  </a:lnTo>
                  <a:lnTo>
                    <a:pt x="318" y="38"/>
                  </a:lnTo>
                  <a:lnTo>
                    <a:pt x="328" y="34"/>
                  </a:lnTo>
                  <a:lnTo>
                    <a:pt x="339" y="32"/>
                  </a:lnTo>
                  <a:lnTo>
                    <a:pt x="350" y="30"/>
                  </a:lnTo>
                  <a:lnTo>
                    <a:pt x="36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639">
              <a:extLst>
                <a:ext uri="{FF2B5EF4-FFF2-40B4-BE49-F238E27FC236}">
                  <a16:creationId xmlns:a16="http://schemas.microsoft.com/office/drawing/2014/main" id="{B5E3BED9-C2BD-4A86-AB16-4FB4F8651284}"/>
                </a:ext>
              </a:extLst>
            </p:cNvPr>
            <p:cNvSpPr>
              <a:spLocks/>
            </p:cNvSpPr>
            <p:nvPr/>
          </p:nvSpPr>
          <p:spPr bwMode="auto">
            <a:xfrm>
              <a:off x="965200" y="5214938"/>
              <a:ext cx="201613" cy="106363"/>
            </a:xfrm>
            <a:custGeom>
              <a:avLst/>
              <a:gdLst>
                <a:gd name="T0" fmla="*/ 543 w 633"/>
                <a:gd name="T1" fmla="*/ 0 h 332"/>
                <a:gd name="T2" fmla="*/ 153 w 633"/>
                <a:gd name="T3" fmla="*/ 0 h 332"/>
                <a:gd name="T4" fmla="*/ 90 w 633"/>
                <a:gd name="T5" fmla="*/ 0 h 332"/>
                <a:gd name="T6" fmla="*/ 82 w 633"/>
                <a:gd name="T7" fmla="*/ 1 h 332"/>
                <a:gd name="T8" fmla="*/ 73 w 633"/>
                <a:gd name="T9" fmla="*/ 2 h 332"/>
                <a:gd name="T10" fmla="*/ 64 w 633"/>
                <a:gd name="T11" fmla="*/ 4 h 332"/>
                <a:gd name="T12" fmla="*/ 55 w 633"/>
                <a:gd name="T13" fmla="*/ 8 h 332"/>
                <a:gd name="T14" fmla="*/ 47 w 633"/>
                <a:gd name="T15" fmla="*/ 11 h 332"/>
                <a:gd name="T16" fmla="*/ 40 w 633"/>
                <a:gd name="T17" fmla="*/ 15 h 332"/>
                <a:gd name="T18" fmla="*/ 33 w 633"/>
                <a:gd name="T19" fmla="*/ 21 h 332"/>
                <a:gd name="T20" fmla="*/ 26 w 633"/>
                <a:gd name="T21" fmla="*/ 26 h 332"/>
                <a:gd name="T22" fmla="*/ 21 w 633"/>
                <a:gd name="T23" fmla="*/ 33 h 332"/>
                <a:gd name="T24" fmla="*/ 15 w 633"/>
                <a:gd name="T25" fmla="*/ 40 h 332"/>
                <a:gd name="T26" fmla="*/ 11 w 633"/>
                <a:gd name="T27" fmla="*/ 47 h 332"/>
                <a:gd name="T28" fmla="*/ 7 w 633"/>
                <a:gd name="T29" fmla="*/ 55 h 332"/>
                <a:gd name="T30" fmla="*/ 4 w 633"/>
                <a:gd name="T31" fmla="*/ 64 h 332"/>
                <a:gd name="T32" fmla="*/ 2 w 633"/>
                <a:gd name="T33" fmla="*/ 72 h 332"/>
                <a:gd name="T34" fmla="*/ 1 w 633"/>
                <a:gd name="T35" fmla="*/ 82 h 332"/>
                <a:gd name="T36" fmla="*/ 0 w 633"/>
                <a:gd name="T37" fmla="*/ 91 h 332"/>
                <a:gd name="T38" fmla="*/ 0 w 633"/>
                <a:gd name="T39" fmla="*/ 332 h 332"/>
                <a:gd name="T40" fmla="*/ 633 w 633"/>
                <a:gd name="T41" fmla="*/ 332 h 332"/>
                <a:gd name="T42" fmla="*/ 633 w 633"/>
                <a:gd name="T43" fmla="*/ 91 h 332"/>
                <a:gd name="T44" fmla="*/ 633 w 633"/>
                <a:gd name="T45" fmla="*/ 82 h 332"/>
                <a:gd name="T46" fmla="*/ 632 w 633"/>
                <a:gd name="T47" fmla="*/ 72 h 332"/>
                <a:gd name="T48" fmla="*/ 630 w 633"/>
                <a:gd name="T49" fmla="*/ 64 h 332"/>
                <a:gd name="T50" fmla="*/ 627 w 633"/>
                <a:gd name="T51" fmla="*/ 55 h 332"/>
                <a:gd name="T52" fmla="*/ 622 w 633"/>
                <a:gd name="T53" fmla="*/ 47 h 332"/>
                <a:gd name="T54" fmla="*/ 618 w 633"/>
                <a:gd name="T55" fmla="*/ 40 h 332"/>
                <a:gd name="T56" fmla="*/ 614 w 633"/>
                <a:gd name="T57" fmla="*/ 33 h 332"/>
                <a:gd name="T58" fmla="*/ 607 w 633"/>
                <a:gd name="T59" fmla="*/ 26 h 332"/>
                <a:gd name="T60" fmla="*/ 600 w 633"/>
                <a:gd name="T61" fmla="*/ 21 h 332"/>
                <a:gd name="T62" fmla="*/ 594 w 633"/>
                <a:gd name="T63" fmla="*/ 15 h 332"/>
                <a:gd name="T64" fmla="*/ 586 w 633"/>
                <a:gd name="T65" fmla="*/ 11 h 332"/>
                <a:gd name="T66" fmla="*/ 578 w 633"/>
                <a:gd name="T67" fmla="*/ 8 h 332"/>
                <a:gd name="T68" fmla="*/ 570 w 633"/>
                <a:gd name="T69" fmla="*/ 4 h 332"/>
                <a:gd name="T70" fmla="*/ 562 w 633"/>
                <a:gd name="T71" fmla="*/ 2 h 332"/>
                <a:gd name="T72" fmla="*/ 553 w 633"/>
                <a:gd name="T73" fmla="*/ 1 h 332"/>
                <a:gd name="T74" fmla="*/ 543 w 633"/>
                <a:gd name="T7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3" h="332">
                  <a:moveTo>
                    <a:pt x="543" y="0"/>
                  </a:moveTo>
                  <a:lnTo>
                    <a:pt x="153" y="0"/>
                  </a:lnTo>
                  <a:lnTo>
                    <a:pt x="90" y="0"/>
                  </a:lnTo>
                  <a:lnTo>
                    <a:pt x="82" y="1"/>
                  </a:lnTo>
                  <a:lnTo>
                    <a:pt x="73" y="2"/>
                  </a:lnTo>
                  <a:lnTo>
                    <a:pt x="64" y="4"/>
                  </a:lnTo>
                  <a:lnTo>
                    <a:pt x="55" y="8"/>
                  </a:lnTo>
                  <a:lnTo>
                    <a:pt x="47" y="11"/>
                  </a:lnTo>
                  <a:lnTo>
                    <a:pt x="40" y="15"/>
                  </a:lnTo>
                  <a:lnTo>
                    <a:pt x="33" y="21"/>
                  </a:lnTo>
                  <a:lnTo>
                    <a:pt x="26" y="26"/>
                  </a:lnTo>
                  <a:lnTo>
                    <a:pt x="21" y="33"/>
                  </a:lnTo>
                  <a:lnTo>
                    <a:pt x="15" y="40"/>
                  </a:lnTo>
                  <a:lnTo>
                    <a:pt x="11" y="47"/>
                  </a:lnTo>
                  <a:lnTo>
                    <a:pt x="7" y="55"/>
                  </a:lnTo>
                  <a:lnTo>
                    <a:pt x="4" y="64"/>
                  </a:lnTo>
                  <a:lnTo>
                    <a:pt x="2" y="72"/>
                  </a:lnTo>
                  <a:lnTo>
                    <a:pt x="1" y="82"/>
                  </a:lnTo>
                  <a:lnTo>
                    <a:pt x="0" y="91"/>
                  </a:lnTo>
                  <a:lnTo>
                    <a:pt x="0" y="332"/>
                  </a:lnTo>
                  <a:lnTo>
                    <a:pt x="633" y="332"/>
                  </a:lnTo>
                  <a:lnTo>
                    <a:pt x="633" y="91"/>
                  </a:lnTo>
                  <a:lnTo>
                    <a:pt x="633" y="82"/>
                  </a:lnTo>
                  <a:lnTo>
                    <a:pt x="632" y="72"/>
                  </a:lnTo>
                  <a:lnTo>
                    <a:pt x="630" y="64"/>
                  </a:lnTo>
                  <a:lnTo>
                    <a:pt x="627" y="55"/>
                  </a:lnTo>
                  <a:lnTo>
                    <a:pt x="622" y="47"/>
                  </a:lnTo>
                  <a:lnTo>
                    <a:pt x="618" y="40"/>
                  </a:lnTo>
                  <a:lnTo>
                    <a:pt x="614" y="33"/>
                  </a:lnTo>
                  <a:lnTo>
                    <a:pt x="607" y="26"/>
                  </a:lnTo>
                  <a:lnTo>
                    <a:pt x="600" y="21"/>
                  </a:lnTo>
                  <a:lnTo>
                    <a:pt x="594" y="15"/>
                  </a:lnTo>
                  <a:lnTo>
                    <a:pt x="586" y="11"/>
                  </a:lnTo>
                  <a:lnTo>
                    <a:pt x="578" y="8"/>
                  </a:lnTo>
                  <a:lnTo>
                    <a:pt x="570" y="4"/>
                  </a:lnTo>
                  <a:lnTo>
                    <a:pt x="562" y="2"/>
                  </a:lnTo>
                  <a:lnTo>
                    <a:pt x="553" y="1"/>
                  </a:lnTo>
                  <a:lnTo>
                    <a:pt x="5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640">
              <a:extLst>
                <a:ext uri="{FF2B5EF4-FFF2-40B4-BE49-F238E27FC236}">
                  <a16:creationId xmlns:a16="http://schemas.microsoft.com/office/drawing/2014/main" id="{8A8D0C73-A5C6-464E-846B-C5C294BF2272}"/>
                </a:ext>
              </a:extLst>
            </p:cNvPr>
            <p:cNvSpPr>
              <a:spLocks noEditPoints="1"/>
            </p:cNvSpPr>
            <p:nvPr/>
          </p:nvSpPr>
          <p:spPr bwMode="auto">
            <a:xfrm>
              <a:off x="965200" y="5330825"/>
              <a:ext cx="201613" cy="57150"/>
            </a:xfrm>
            <a:custGeom>
              <a:avLst/>
              <a:gdLst>
                <a:gd name="T0" fmla="*/ 322 w 633"/>
                <a:gd name="T1" fmla="*/ 23 h 181"/>
                <a:gd name="T2" fmla="*/ 329 w 633"/>
                <a:gd name="T3" fmla="*/ 26 h 181"/>
                <a:gd name="T4" fmla="*/ 336 w 633"/>
                <a:gd name="T5" fmla="*/ 33 h 181"/>
                <a:gd name="T6" fmla="*/ 339 w 633"/>
                <a:gd name="T7" fmla="*/ 41 h 181"/>
                <a:gd name="T8" fmla="*/ 339 w 633"/>
                <a:gd name="T9" fmla="*/ 51 h 181"/>
                <a:gd name="T10" fmla="*/ 336 w 633"/>
                <a:gd name="T11" fmla="*/ 58 h 181"/>
                <a:gd name="T12" fmla="*/ 329 w 633"/>
                <a:gd name="T13" fmla="*/ 64 h 181"/>
                <a:gd name="T14" fmla="*/ 322 w 633"/>
                <a:gd name="T15" fmla="*/ 67 h 181"/>
                <a:gd name="T16" fmla="*/ 313 w 633"/>
                <a:gd name="T17" fmla="*/ 67 h 181"/>
                <a:gd name="T18" fmla="*/ 304 w 633"/>
                <a:gd name="T19" fmla="*/ 64 h 181"/>
                <a:gd name="T20" fmla="*/ 298 w 633"/>
                <a:gd name="T21" fmla="*/ 58 h 181"/>
                <a:gd name="T22" fmla="*/ 295 w 633"/>
                <a:gd name="T23" fmla="*/ 51 h 181"/>
                <a:gd name="T24" fmla="*/ 295 w 633"/>
                <a:gd name="T25" fmla="*/ 41 h 181"/>
                <a:gd name="T26" fmla="*/ 298 w 633"/>
                <a:gd name="T27" fmla="*/ 33 h 181"/>
                <a:gd name="T28" fmla="*/ 304 w 633"/>
                <a:gd name="T29" fmla="*/ 26 h 181"/>
                <a:gd name="T30" fmla="*/ 313 w 633"/>
                <a:gd name="T31" fmla="*/ 23 h 181"/>
                <a:gd name="T32" fmla="*/ 0 w 633"/>
                <a:gd name="T33" fmla="*/ 31 h 181"/>
                <a:gd name="T34" fmla="*/ 2 w 633"/>
                <a:gd name="T35" fmla="*/ 48 h 181"/>
                <a:gd name="T36" fmla="*/ 7 w 633"/>
                <a:gd name="T37" fmla="*/ 66 h 181"/>
                <a:gd name="T38" fmla="*/ 15 w 633"/>
                <a:gd name="T39" fmla="*/ 80 h 181"/>
                <a:gd name="T40" fmla="*/ 26 w 633"/>
                <a:gd name="T41" fmla="*/ 95 h 181"/>
                <a:gd name="T42" fmla="*/ 40 w 633"/>
                <a:gd name="T43" fmla="*/ 106 h 181"/>
                <a:gd name="T44" fmla="*/ 55 w 633"/>
                <a:gd name="T45" fmla="*/ 114 h 181"/>
                <a:gd name="T46" fmla="*/ 73 w 633"/>
                <a:gd name="T47" fmla="*/ 119 h 181"/>
                <a:gd name="T48" fmla="*/ 90 w 633"/>
                <a:gd name="T49" fmla="*/ 121 h 181"/>
                <a:gd name="T50" fmla="*/ 302 w 633"/>
                <a:gd name="T51" fmla="*/ 151 h 181"/>
                <a:gd name="T52" fmla="*/ 163 w 633"/>
                <a:gd name="T53" fmla="*/ 151 h 181"/>
                <a:gd name="T54" fmla="*/ 158 w 633"/>
                <a:gd name="T55" fmla="*/ 153 h 181"/>
                <a:gd name="T56" fmla="*/ 153 w 633"/>
                <a:gd name="T57" fmla="*/ 158 h 181"/>
                <a:gd name="T58" fmla="*/ 151 w 633"/>
                <a:gd name="T59" fmla="*/ 163 h 181"/>
                <a:gd name="T60" fmla="*/ 151 w 633"/>
                <a:gd name="T61" fmla="*/ 169 h 181"/>
                <a:gd name="T62" fmla="*/ 153 w 633"/>
                <a:gd name="T63" fmla="*/ 174 h 181"/>
                <a:gd name="T64" fmla="*/ 158 w 633"/>
                <a:gd name="T65" fmla="*/ 179 h 181"/>
                <a:gd name="T66" fmla="*/ 163 w 633"/>
                <a:gd name="T67" fmla="*/ 181 h 181"/>
                <a:gd name="T68" fmla="*/ 468 w 633"/>
                <a:gd name="T69" fmla="*/ 181 h 181"/>
                <a:gd name="T70" fmla="*/ 474 w 633"/>
                <a:gd name="T71" fmla="*/ 180 h 181"/>
                <a:gd name="T72" fmla="*/ 479 w 633"/>
                <a:gd name="T73" fmla="*/ 177 h 181"/>
                <a:gd name="T74" fmla="*/ 482 w 633"/>
                <a:gd name="T75" fmla="*/ 172 h 181"/>
                <a:gd name="T76" fmla="*/ 483 w 633"/>
                <a:gd name="T77" fmla="*/ 167 h 181"/>
                <a:gd name="T78" fmla="*/ 482 w 633"/>
                <a:gd name="T79" fmla="*/ 160 h 181"/>
                <a:gd name="T80" fmla="*/ 479 w 633"/>
                <a:gd name="T81" fmla="*/ 156 h 181"/>
                <a:gd name="T82" fmla="*/ 474 w 633"/>
                <a:gd name="T83" fmla="*/ 152 h 181"/>
                <a:gd name="T84" fmla="*/ 468 w 633"/>
                <a:gd name="T85" fmla="*/ 151 h 181"/>
                <a:gd name="T86" fmla="*/ 332 w 633"/>
                <a:gd name="T87" fmla="*/ 121 h 181"/>
                <a:gd name="T88" fmla="*/ 553 w 633"/>
                <a:gd name="T89" fmla="*/ 120 h 181"/>
                <a:gd name="T90" fmla="*/ 570 w 633"/>
                <a:gd name="T91" fmla="*/ 117 h 181"/>
                <a:gd name="T92" fmla="*/ 586 w 633"/>
                <a:gd name="T93" fmla="*/ 110 h 181"/>
                <a:gd name="T94" fmla="*/ 600 w 633"/>
                <a:gd name="T95" fmla="*/ 100 h 181"/>
                <a:gd name="T96" fmla="*/ 614 w 633"/>
                <a:gd name="T97" fmla="*/ 88 h 181"/>
                <a:gd name="T98" fmla="*/ 622 w 633"/>
                <a:gd name="T99" fmla="*/ 74 h 181"/>
                <a:gd name="T100" fmla="*/ 630 w 633"/>
                <a:gd name="T101" fmla="*/ 57 h 181"/>
                <a:gd name="T102" fmla="*/ 633 w 633"/>
                <a:gd name="T103" fmla="*/ 39 h 181"/>
                <a:gd name="T104" fmla="*/ 633 w 633"/>
                <a:gd name="T105" fmla="*/ 0 h 181"/>
                <a:gd name="T106" fmla="*/ 0 w 633"/>
                <a:gd name="T107"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181">
                  <a:moveTo>
                    <a:pt x="317" y="23"/>
                  </a:moveTo>
                  <a:lnTo>
                    <a:pt x="322" y="23"/>
                  </a:lnTo>
                  <a:lnTo>
                    <a:pt x="326" y="25"/>
                  </a:lnTo>
                  <a:lnTo>
                    <a:pt x="329" y="26"/>
                  </a:lnTo>
                  <a:lnTo>
                    <a:pt x="333" y="30"/>
                  </a:lnTo>
                  <a:lnTo>
                    <a:pt x="336" y="33"/>
                  </a:lnTo>
                  <a:lnTo>
                    <a:pt x="338" y="36"/>
                  </a:lnTo>
                  <a:lnTo>
                    <a:pt x="339" y="41"/>
                  </a:lnTo>
                  <a:lnTo>
                    <a:pt x="339" y="45"/>
                  </a:lnTo>
                  <a:lnTo>
                    <a:pt x="339" y="51"/>
                  </a:lnTo>
                  <a:lnTo>
                    <a:pt x="338" y="54"/>
                  </a:lnTo>
                  <a:lnTo>
                    <a:pt x="336" y="58"/>
                  </a:lnTo>
                  <a:lnTo>
                    <a:pt x="333" y="62"/>
                  </a:lnTo>
                  <a:lnTo>
                    <a:pt x="329" y="64"/>
                  </a:lnTo>
                  <a:lnTo>
                    <a:pt x="326" y="66"/>
                  </a:lnTo>
                  <a:lnTo>
                    <a:pt x="322" y="67"/>
                  </a:lnTo>
                  <a:lnTo>
                    <a:pt x="317" y="68"/>
                  </a:lnTo>
                  <a:lnTo>
                    <a:pt x="313" y="67"/>
                  </a:lnTo>
                  <a:lnTo>
                    <a:pt x="308" y="66"/>
                  </a:lnTo>
                  <a:lnTo>
                    <a:pt x="304" y="64"/>
                  </a:lnTo>
                  <a:lnTo>
                    <a:pt x="301" y="62"/>
                  </a:lnTo>
                  <a:lnTo>
                    <a:pt x="298" y="58"/>
                  </a:lnTo>
                  <a:lnTo>
                    <a:pt x="296" y="54"/>
                  </a:lnTo>
                  <a:lnTo>
                    <a:pt x="295" y="51"/>
                  </a:lnTo>
                  <a:lnTo>
                    <a:pt x="294" y="45"/>
                  </a:lnTo>
                  <a:lnTo>
                    <a:pt x="295" y="41"/>
                  </a:lnTo>
                  <a:lnTo>
                    <a:pt x="296" y="36"/>
                  </a:lnTo>
                  <a:lnTo>
                    <a:pt x="298" y="33"/>
                  </a:lnTo>
                  <a:lnTo>
                    <a:pt x="301" y="30"/>
                  </a:lnTo>
                  <a:lnTo>
                    <a:pt x="304" y="26"/>
                  </a:lnTo>
                  <a:lnTo>
                    <a:pt x="308" y="25"/>
                  </a:lnTo>
                  <a:lnTo>
                    <a:pt x="313" y="23"/>
                  </a:lnTo>
                  <a:lnTo>
                    <a:pt x="317" y="23"/>
                  </a:lnTo>
                  <a:close/>
                  <a:moveTo>
                    <a:pt x="0" y="31"/>
                  </a:moveTo>
                  <a:lnTo>
                    <a:pt x="1" y="39"/>
                  </a:lnTo>
                  <a:lnTo>
                    <a:pt x="2" y="48"/>
                  </a:lnTo>
                  <a:lnTo>
                    <a:pt x="4" y="57"/>
                  </a:lnTo>
                  <a:lnTo>
                    <a:pt x="7" y="66"/>
                  </a:lnTo>
                  <a:lnTo>
                    <a:pt x="11" y="74"/>
                  </a:lnTo>
                  <a:lnTo>
                    <a:pt x="15" y="80"/>
                  </a:lnTo>
                  <a:lnTo>
                    <a:pt x="21" y="88"/>
                  </a:lnTo>
                  <a:lnTo>
                    <a:pt x="26" y="95"/>
                  </a:lnTo>
                  <a:lnTo>
                    <a:pt x="33" y="100"/>
                  </a:lnTo>
                  <a:lnTo>
                    <a:pt x="40" y="106"/>
                  </a:lnTo>
                  <a:lnTo>
                    <a:pt x="47" y="110"/>
                  </a:lnTo>
                  <a:lnTo>
                    <a:pt x="55" y="114"/>
                  </a:lnTo>
                  <a:lnTo>
                    <a:pt x="64" y="117"/>
                  </a:lnTo>
                  <a:lnTo>
                    <a:pt x="73" y="119"/>
                  </a:lnTo>
                  <a:lnTo>
                    <a:pt x="82" y="120"/>
                  </a:lnTo>
                  <a:lnTo>
                    <a:pt x="90" y="121"/>
                  </a:lnTo>
                  <a:lnTo>
                    <a:pt x="302" y="121"/>
                  </a:lnTo>
                  <a:lnTo>
                    <a:pt x="302" y="151"/>
                  </a:lnTo>
                  <a:lnTo>
                    <a:pt x="166" y="151"/>
                  </a:lnTo>
                  <a:lnTo>
                    <a:pt x="163" y="151"/>
                  </a:lnTo>
                  <a:lnTo>
                    <a:pt x="160" y="152"/>
                  </a:lnTo>
                  <a:lnTo>
                    <a:pt x="158" y="153"/>
                  </a:lnTo>
                  <a:lnTo>
                    <a:pt x="156" y="156"/>
                  </a:lnTo>
                  <a:lnTo>
                    <a:pt x="153" y="158"/>
                  </a:lnTo>
                  <a:lnTo>
                    <a:pt x="152" y="160"/>
                  </a:lnTo>
                  <a:lnTo>
                    <a:pt x="151" y="163"/>
                  </a:lnTo>
                  <a:lnTo>
                    <a:pt x="151" y="167"/>
                  </a:lnTo>
                  <a:lnTo>
                    <a:pt x="151" y="169"/>
                  </a:lnTo>
                  <a:lnTo>
                    <a:pt x="152" y="172"/>
                  </a:lnTo>
                  <a:lnTo>
                    <a:pt x="153" y="174"/>
                  </a:lnTo>
                  <a:lnTo>
                    <a:pt x="156" y="177"/>
                  </a:lnTo>
                  <a:lnTo>
                    <a:pt x="158" y="179"/>
                  </a:lnTo>
                  <a:lnTo>
                    <a:pt x="160" y="180"/>
                  </a:lnTo>
                  <a:lnTo>
                    <a:pt x="163" y="181"/>
                  </a:lnTo>
                  <a:lnTo>
                    <a:pt x="166" y="181"/>
                  </a:lnTo>
                  <a:lnTo>
                    <a:pt x="468" y="181"/>
                  </a:lnTo>
                  <a:lnTo>
                    <a:pt x="471" y="181"/>
                  </a:lnTo>
                  <a:lnTo>
                    <a:pt x="474" y="180"/>
                  </a:lnTo>
                  <a:lnTo>
                    <a:pt x="476" y="179"/>
                  </a:lnTo>
                  <a:lnTo>
                    <a:pt x="479" y="177"/>
                  </a:lnTo>
                  <a:lnTo>
                    <a:pt x="481" y="174"/>
                  </a:lnTo>
                  <a:lnTo>
                    <a:pt x="482" y="172"/>
                  </a:lnTo>
                  <a:lnTo>
                    <a:pt x="483" y="169"/>
                  </a:lnTo>
                  <a:lnTo>
                    <a:pt x="483" y="167"/>
                  </a:lnTo>
                  <a:lnTo>
                    <a:pt x="483" y="163"/>
                  </a:lnTo>
                  <a:lnTo>
                    <a:pt x="482" y="160"/>
                  </a:lnTo>
                  <a:lnTo>
                    <a:pt x="481" y="158"/>
                  </a:lnTo>
                  <a:lnTo>
                    <a:pt x="479" y="156"/>
                  </a:lnTo>
                  <a:lnTo>
                    <a:pt x="476" y="153"/>
                  </a:lnTo>
                  <a:lnTo>
                    <a:pt x="474" y="152"/>
                  </a:lnTo>
                  <a:lnTo>
                    <a:pt x="471" y="151"/>
                  </a:lnTo>
                  <a:lnTo>
                    <a:pt x="468" y="151"/>
                  </a:lnTo>
                  <a:lnTo>
                    <a:pt x="332" y="151"/>
                  </a:lnTo>
                  <a:lnTo>
                    <a:pt x="332" y="121"/>
                  </a:lnTo>
                  <a:lnTo>
                    <a:pt x="543" y="121"/>
                  </a:lnTo>
                  <a:lnTo>
                    <a:pt x="553" y="120"/>
                  </a:lnTo>
                  <a:lnTo>
                    <a:pt x="562" y="119"/>
                  </a:lnTo>
                  <a:lnTo>
                    <a:pt x="570" y="117"/>
                  </a:lnTo>
                  <a:lnTo>
                    <a:pt x="578" y="114"/>
                  </a:lnTo>
                  <a:lnTo>
                    <a:pt x="586" y="110"/>
                  </a:lnTo>
                  <a:lnTo>
                    <a:pt x="594" y="106"/>
                  </a:lnTo>
                  <a:lnTo>
                    <a:pt x="600" y="100"/>
                  </a:lnTo>
                  <a:lnTo>
                    <a:pt x="607" y="95"/>
                  </a:lnTo>
                  <a:lnTo>
                    <a:pt x="614" y="88"/>
                  </a:lnTo>
                  <a:lnTo>
                    <a:pt x="618" y="80"/>
                  </a:lnTo>
                  <a:lnTo>
                    <a:pt x="622" y="74"/>
                  </a:lnTo>
                  <a:lnTo>
                    <a:pt x="627" y="66"/>
                  </a:lnTo>
                  <a:lnTo>
                    <a:pt x="630" y="57"/>
                  </a:lnTo>
                  <a:lnTo>
                    <a:pt x="632" y="48"/>
                  </a:lnTo>
                  <a:lnTo>
                    <a:pt x="633" y="39"/>
                  </a:lnTo>
                  <a:lnTo>
                    <a:pt x="633" y="31"/>
                  </a:lnTo>
                  <a:lnTo>
                    <a:pt x="633" y="0"/>
                  </a:lnTo>
                  <a:lnTo>
                    <a:pt x="0"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Slide Number Placeholder 1">
            <a:extLst>
              <a:ext uri="{FF2B5EF4-FFF2-40B4-BE49-F238E27FC236}">
                <a16:creationId xmlns:a16="http://schemas.microsoft.com/office/drawing/2014/main" id="{C2BDCA30-9DFB-41D8-BD28-F851B86B586C}"/>
              </a:ext>
            </a:extLst>
          </p:cNvPr>
          <p:cNvSpPr>
            <a:spLocks noGrp="1"/>
          </p:cNvSpPr>
          <p:nvPr>
            <p:ph type="sldNum" sz="quarter" idx="12"/>
          </p:nvPr>
        </p:nvSpPr>
        <p:spPr/>
        <p:txBody>
          <a:bodyPr/>
          <a:lstStyle/>
          <a:p>
            <a:fld id="{06FEDF93-2BFD-41CA-ABC7-B039102F3792}" type="slidenum">
              <a:rPr lang="en-US" smtClean="0"/>
              <a:t>180</a:t>
            </a:fld>
            <a:endParaRPr lang="en-US" dirty="0"/>
          </a:p>
        </p:txBody>
      </p:sp>
    </p:spTree>
    <p:extLst>
      <p:ext uri="{BB962C8B-B14F-4D97-AF65-F5344CB8AC3E}">
        <p14:creationId xmlns:p14="http://schemas.microsoft.com/office/powerpoint/2010/main" val="38699472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7" name="Content Placeholder 6">
            <a:extLst>
              <a:ext uri="{FF2B5EF4-FFF2-40B4-BE49-F238E27FC236}">
                <a16:creationId xmlns:a16="http://schemas.microsoft.com/office/drawing/2014/main" id="{67149B44-59AD-4690-80C9-E1BD6CD00D07}"/>
              </a:ext>
            </a:extLst>
          </p:cNvPr>
          <p:cNvSpPr>
            <a:spLocks noGrp="1"/>
          </p:cNvSpPr>
          <p:nvPr>
            <p:ph idx="1"/>
          </p:nvPr>
        </p:nvSpPr>
        <p:spPr/>
        <p:txBody>
          <a:bodyPr/>
          <a:lstStyle/>
          <a:p>
            <a:endParaRPr lang="en-US" dirty="0"/>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181</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48" name="Table 47">
            <a:extLst>
              <a:ext uri="{FF2B5EF4-FFF2-40B4-BE49-F238E27FC236}">
                <a16:creationId xmlns:a16="http://schemas.microsoft.com/office/drawing/2014/main" id="{4293C5FE-8B5A-43A8-B602-44F133628917}"/>
              </a:ext>
              <a:ext uri="{C183D7F6-B498-43B3-948B-1728B52AA6E4}">
                <adec:decorative xmlns:adec="http://schemas.microsoft.com/office/drawing/2017/decorative" val="0"/>
              </a:ext>
            </a:extLst>
          </p:cNvPr>
          <p:cNvGraphicFramePr>
            <a:graphicFrameLocks noGrp="1"/>
          </p:cNvGraphicFramePr>
          <p:nvPr/>
        </p:nvGraphicFramePr>
        <p:xfrm>
          <a:off x="431800" y="1263895"/>
          <a:ext cx="11328400" cy="4000496"/>
        </p:xfrm>
        <a:graphic>
          <a:graphicData uri="http://schemas.openxmlformats.org/drawingml/2006/table">
            <a:tbl>
              <a:tblPr firstRow="1" bandRow="1">
                <a:tableStyleId>{5C22544A-7EE6-4342-B048-85BDC9FD1C3A}</a:tableStyleId>
              </a:tblPr>
              <a:tblGrid>
                <a:gridCol w="1132840">
                  <a:extLst>
                    <a:ext uri="{9D8B030D-6E8A-4147-A177-3AD203B41FA5}">
                      <a16:colId xmlns:a16="http://schemas.microsoft.com/office/drawing/2014/main" val="1064767228"/>
                    </a:ext>
                  </a:extLst>
                </a:gridCol>
                <a:gridCol w="1132840">
                  <a:extLst>
                    <a:ext uri="{9D8B030D-6E8A-4147-A177-3AD203B41FA5}">
                      <a16:colId xmlns:a16="http://schemas.microsoft.com/office/drawing/2014/main" val="2110247153"/>
                    </a:ext>
                  </a:extLst>
                </a:gridCol>
                <a:gridCol w="1132840">
                  <a:extLst>
                    <a:ext uri="{9D8B030D-6E8A-4147-A177-3AD203B41FA5}">
                      <a16:colId xmlns:a16="http://schemas.microsoft.com/office/drawing/2014/main" val="1671774837"/>
                    </a:ext>
                  </a:extLst>
                </a:gridCol>
                <a:gridCol w="1132840">
                  <a:extLst>
                    <a:ext uri="{9D8B030D-6E8A-4147-A177-3AD203B41FA5}">
                      <a16:colId xmlns:a16="http://schemas.microsoft.com/office/drawing/2014/main" val="1042921663"/>
                    </a:ext>
                  </a:extLst>
                </a:gridCol>
                <a:gridCol w="1132840">
                  <a:extLst>
                    <a:ext uri="{9D8B030D-6E8A-4147-A177-3AD203B41FA5}">
                      <a16:colId xmlns:a16="http://schemas.microsoft.com/office/drawing/2014/main" val="1140046485"/>
                    </a:ext>
                  </a:extLst>
                </a:gridCol>
                <a:gridCol w="1132840">
                  <a:extLst>
                    <a:ext uri="{9D8B030D-6E8A-4147-A177-3AD203B41FA5}">
                      <a16:colId xmlns:a16="http://schemas.microsoft.com/office/drawing/2014/main" val="1773304150"/>
                    </a:ext>
                  </a:extLst>
                </a:gridCol>
                <a:gridCol w="1132840">
                  <a:extLst>
                    <a:ext uri="{9D8B030D-6E8A-4147-A177-3AD203B41FA5}">
                      <a16:colId xmlns:a16="http://schemas.microsoft.com/office/drawing/2014/main" val="1528819555"/>
                    </a:ext>
                  </a:extLst>
                </a:gridCol>
                <a:gridCol w="1132840">
                  <a:extLst>
                    <a:ext uri="{9D8B030D-6E8A-4147-A177-3AD203B41FA5}">
                      <a16:colId xmlns:a16="http://schemas.microsoft.com/office/drawing/2014/main" val="3985123976"/>
                    </a:ext>
                  </a:extLst>
                </a:gridCol>
                <a:gridCol w="1132840">
                  <a:extLst>
                    <a:ext uri="{9D8B030D-6E8A-4147-A177-3AD203B41FA5}">
                      <a16:colId xmlns:a16="http://schemas.microsoft.com/office/drawing/2014/main" val="1999644776"/>
                    </a:ext>
                  </a:extLst>
                </a:gridCol>
                <a:gridCol w="1132840">
                  <a:extLst>
                    <a:ext uri="{9D8B030D-6E8A-4147-A177-3AD203B41FA5}">
                      <a16:colId xmlns:a16="http://schemas.microsoft.com/office/drawing/2014/main" val="1607982248"/>
                    </a:ext>
                  </a:extLst>
                </a:gridCol>
              </a:tblGrid>
              <a:tr h="500062">
                <a:tc>
                  <a:txBody>
                    <a:bodyPr/>
                    <a:lstStyle/>
                    <a:p>
                      <a:endParaRPr lang="en-US" dirty="0"/>
                    </a:p>
                  </a:txBody>
                  <a:tcPr>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3">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4">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3">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4">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3">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4">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3">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4">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3">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B w="6350" cap="flat" cmpd="sng" algn="ctr">
                      <a:solidFill>
                        <a:schemeClr val="bg1"/>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1216711411"/>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818672463"/>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92303603"/>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3967257650"/>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43268816"/>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459237457"/>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00174924"/>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solidFill>
                      <a:schemeClr val="bg2"/>
                    </a:solidFill>
                  </a:tcPr>
                </a:tc>
                <a:extLst>
                  <a:ext uri="{0D108BD9-81ED-4DB2-BD59-A6C34878D82A}">
                    <a16:rowId xmlns:a16="http://schemas.microsoft.com/office/drawing/2014/main" val="3154256183"/>
                  </a:ext>
                </a:extLst>
              </a:tr>
            </a:tbl>
          </a:graphicData>
        </a:graphic>
      </p:graphicFrame>
      <p:sp>
        <p:nvSpPr>
          <p:cNvPr id="49" name="Freeform 3886" descr="Icon of magnifying glass representing search. ">
            <a:extLst>
              <a:ext uri="{FF2B5EF4-FFF2-40B4-BE49-F238E27FC236}">
                <a16:creationId xmlns:a16="http://schemas.microsoft.com/office/drawing/2014/main" id="{9EE2839B-44FB-42AC-BF2D-037A4BE4BEC7}"/>
              </a:ext>
            </a:extLst>
          </p:cNvPr>
          <p:cNvSpPr>
            <a:spLocks noEditPoints="1"/>
          </p:cNvSpPr>
          <p:nvPr/>
        </p:nvSpPr>
        <p:spPr bwMode="auto">
          <a:xfrm>
            <a:off x="845745" y="1368977"/>
            <a:ext cx="287338" cy="285750"/>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0" name="Group 49" descr="Icon of paper and pen. ">
            <a:extLst>
              <a:ext uri="{FF2B5EF4-FFF2-40B4-BE49-F238E27FC236}">
                <a16:creationId xmlns:a16="http://schemas.microsoft.com/office/drawing/2014/main" id="{2FA1B3F0-F0C6-4C2E-ABD3-6AE2AAF66A07}"/>
              </a:ext>
            </a:extLst>
          </p:cNvPr>
          <p:cNvGrpSpPr/>
          <p:nvPr/>
        </p:nvGrpSpPr>
        <p:grpSpPr>
          <a:xfrm>
            <a:off x="1989538" y="1368977"/>
            <a:ext cx="287337" cy="285750"/>
            <a:chOff x="7018338" y="4656138"/>
            <a:chExt cx="287337" cy="285750"/>
          </a:xfrm>
          <a:solidFill>
            <a:schemeClr val="bg1"/>
          </a:solidFill>
        </p:grpSpPr>
        <p:sp>
          <p:nvSpPr>
            <p:cNvPr id="51" name="Freeform 4604">
              <a:extLst>
                <a:ext uri="{FF2B5EF4-FFF2-40B4-BE49-F238E27FC236}">
                  <a16:creationId xmlns:a16="http://schemas.microsoft.com/office/drawing/2014/main" id="{F6337A0B-842D-4F0F-B93C-DA957BFFC13E}"/>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4605">
              <a:extLst>
                <a:ext uri="{FF2B5EF4-FFF2-40B4-BE49-F238E27FC236}">
                  <a16:creationId xmlns:a16="http://schemas.microsoft.com/office/drawing/2014/main" id="{1D074A71-FBEB-4855-BA1E-068499BF4C3E}"/>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4606">
              <a:extLst>
                <a:ext uri="{FF2B5EF4-FFF2-40B4-BE49-F238E27FC236}">
                  <a16:creationId xmlns:a16="http://schemas.microsoft.com/office/drawing/2014/main" id="{BD829E04-6F8B-4CD1-B1AB-1428DE5ACE15}"/>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4607">
              <a:extLst>
                <a:ext uri="{FF2B5EF4-FFF2-40B4-BE49-F238E27FC236}">
                  <a16:creationId xmlns:a16="http://schemas.microsoft.com/office/drawing/2014/main" id="{99EDB192-0D59-41C6-AD02-EC166F03C927}"/>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2" name="Group 81" descr="Icon of computer monitor. ">
            <a:extLst>
              <a:ext uri="{FF2B5EF4-FFF2-40B4-BE49-F238E27FC236}">
                <a16:creationId xmlns:a16="http://schemas.microsoft.com/office/drawing/2014/main" id="{9418C6B8-1E51-409C-A0E5-16AE173CE45B}"/>
              </a:ext>
            </a:extLst>
          </p:cNvPr>
          <p:cNvGrpSpPr/>
          <p:nvPr/>
        </p:nvGrpSpPr>
        <p:grpSpPr>
          <a:xfrm>
            <a:off x="3133330" y="1382471"/>
            <a:ext cx="287338" cy="258762"/>
            <a:chOff x="879475" y="817563"/>
            <a:chExt cx="287338" cy="258762"/>
          </a:xfrm>
          <a:solidFill>
            <a:schemeClr val="bg1"/>
          </a:solidFill>
        </p:grpSpPr>
        <p:sp>
          <p:nvSpPr>
            <p:cNvPr id="83" name="Freeform 1593">
              <a:extLst>
                <a:ext uri="{FF2B5EF4-FFF2-40B4-BE49-F238E27FC236}">
                  <a16:creationId xmlns:a16="http://schemas.microsoft.com/office/drawing/2014/main" id="{671BC17B-6D08-4ADE-B6A7-ECAE4A5EA576}"/>
                </a:ext>
              </a:extLst>
            </p:cNvPr>
            <p:cNvSpPr>
              <a:spLocks/>
            </p:cNvSpPr>
            <p:nvPr/>
          </p:nvSpPr>
          <p:spPr bwMode="auto">
            <a:xfrm>
              <a:off x="879475" y="817563"/>
              <a:ext cx="287338" cy="171450"/>
            </a:xfrm>
            <a:custGeom>
              <a:avLst/>
              <a:gdLst>
                <a:gd name="T0" fmla="*/ 829 w 904"/>
                <a:gd name="T1" fmla="*/ 0 h 544"/>
                <a:gd name="T2" fmla="*/ 75 w 904"/>
                <a:gd name="T3" fmla="*/ 0 h 544"/>
                <a:gd name="T4" fmla="*/ 67 w 904"/>
                <a:gd name="T5" fmla="*/ 2 h 544"/>
                <a:gd name="T6" fmla="*/ 59 w 904"/>
                <a:gd name="T7" fmla="*/ 3 h 544"/>
                <a:gd name="T8" fmla="*/ 53 w 904"/>
                <a:gd name="T9" fmla="*/ 4 h 544"/>
                <a:gd name="T10" fmla="*/ 46 w 904"/>
                <a:gd name="T11" fmla="*/ 7 h 544"/>
                <a:gd name="T12" fmla="*/ 40 w 904"/>
                <a:gd name="T13" fmla="*/ 10 h 544"/>
                <a:gd name="T14" fmla="*/ 33 w 904"/>
                <a:gd name="T15" fmla="*/ 14 h 544"/>
                <a:gd name="T16" fmla="*/ 27 w 904"/>
                <a:gd name="T17" fmla="*/ 18 h 544"/>
                <a:gd name="T18" fmla="*/ 22 w 904"/>
                <a:gd name="T19" fmla="*/ 23 h 544"/>
                <a:gd name="T20" fmla="*/ 16 w 904"/>
                <a:gd name="T21" fmla="*/ 28 h 544"/>
                <a:gd name="T22" fmla="*/ 12 w 904"/>
                <a:gd name="T23" fmla="*/ 34 h 544"/>
                <a:gd name="T24" fmla="*/ 9 w 904"/>
                <a:gd name="T25" fmla="*/ 40 h 544"/>
                <a:gd name="T26" fmla="*/ 5 w 904"/>
                <a:gd name="T27" fmla="*/ 47 h 544"/>
                <a:gd name="T28" fmla="*/ 3 w 904"/>
                <a:gd name="T29" fmla="*/ 54 h 544"/>
                <a:gd name="T30" fmla="*/ 1 w 904"/>
                <a:gd name="T31" fmla="*/ 61 h 544"/>
                <a:gd name="T32" fmla="*/ 0 w 904"/>
                <a:gd name="T33" fmla="*/ 69 h 544"/>
                <a:gd name="T34" fmla="*/ 0 w 904"/>
                <a:gd name="T35" fmla="*/ 77 h 544"/>
                <a:gd name="T36" fmla="*/ 0 w 904"/>
                <a:gd name="T37" fmla="*/ 544 h 544"/>
                <a:gd name="T38" fmla="*/ 904 w 904"/>
                <a:gd name="T39" fmla="*/ 544 h 544"/>
                <a:gd name="T40" fmla="*/ 904 w 904"/>
                <a:gd name="T41" fmla="*/ 77 h 544"/>
                <a:gd name="T42" fmla="*/ 904 w 904"/>
                <a:gd name="T43" fmla="*/ 69 h 544"/>
                <a:gd name="T44" fmla="*/ 903 w 904"/>
                <a:gd name="T45" fmla="*/ 61 h 544"/>
                <a:gd name="T46" fmla="*/ 901 w 904"/>
                <a:gd name="T47" fmla="*/ 54 h 544"/>
                <a:gd name="T48" fmla="*/ 899 w 904"/>
                <a:gd name="T49" fmla="*/ 47 h 544"/>
                <a:gd name="T50" fmla="*/ 896 w 904"/>
                <a:gd name="T51" fmla="*/ 40 h 544"/>
                <a:gd name="T52" fmla="*/ 892 w 904"/>
                <a:gd name="T53" fmla="*/ 34 h 544"/>
                <a:gd name="T54" fmla="*/ 888 w 904"/>
                <a:gd name="T55" fmla="*/ 28 h 544"/>
                <a:gd name="T56" fmla="*/ 882 w 904"/>
                <a:gd name="T57" fmla="*/ 23 h 544"/>
                <a:gd name="T58" fmla="*/ 877 w 904"/>
                <a:gd name="T59" fmla="*/ 18 h 544"/>
                <a:gd name="T60" fmla="*/ 871 w 904"/>
                <a:gd name="T61" fmla="*/ 14 h 544"/>
                <a:gd name="T62" fmla="*/ 866 w 904"/>
                <a:gd name="T63" fmla="*/ 10 h 544"/>
                <a:gd name="T64" fmla="*/ 859 w 904"/>
                <a:gd name="T65" fmla="*/ 7 h 544"/>
                <a:gd name="T66" fmla="*/ 851 w 904"/>
                <a:gd name="T67" fmla="*/ 4 h 544"/>
                <a:gd name="T68" fmla="*/ 845 w 904"/>
                <a:gd name="T69" fmla="*/ 3 h 544"/>
                <a:gd name="T70" fmla="*/ 837 w 904"/>
                <a:gd name="T71" fmla="*/ 2 h 544"/>
                <a:gd name="T72" fmla="*/ 829 w 904"/>
                <a:gd name="T73"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4" h="544">
                  <a:moveTo>
                    <a:pt x="829" y="0"/>
                  </a:moveTo>
                  <a:lnTo>
                    <a:pt x="75" y="0"/>
                  </a:lnTo>
                  <a:lnTo>
                    <a:pt x="67" y="2"/>
                  </a:lnTo>
                  <a:lnTo>
                    <a:pt x="59" y="3"/>
                  </a:lnTo>
                  <a:lnTo>
                    <a:pt x="53" y="4"/>
                  </a:lnTo>
                  <a:lnTo>
                    <a:pt x="46" y="7"/>
                  </a:lnTo>
                  <a:lnTo>
                    <a:pt x="40" y="10"/>
                  </a:lnTo>
                  <a:lnTo>
                    <a:pt x="33" y="14"/>
                  </a:lnTo>
                  <a:lnTo>
                    <a:pt x="27" y="18"/>
                  </a:lnTo>
                  <a:lnTo>
                    <a:pt x="22" y="23"/>
                  </a:lnTo>
                  <a:lnTo>
                    <a:pt x="16" y="28"/>
                  </a:lnTo>
                  <a:lnTo>
                    <a:pt x="12" y="34"/>
                  </a:lnTo>
                  <a:lnTo>
                    <a:pt x="9" y="40"/>
                  </a:lnTo>
                  <a:lnTo>
                    <a:pt x="5" y="47"/>
                  </a:lnTo>
                  <a:lnTo>
                    <a:pt x="3" y="54"/>
                  </a:lnTo>
                  <a:lnTo>
                    <a:pt x="1" y="61"/>
                  </a:lnTo>
                  <a:lnTo>
                    <a:pt x="0" y="69"/>
                  </a:lnTo>
                  <a:lnTo>
                    <a:pt x="0" y="77"/>
                  </a:lnTo>
                  <a:lnTo>
                    <a:pt x="0" y="544"/>
                  </a:lnTo>
                  <a:lnTo>
                    <a:pt x="904" y="544"/>
                  </a:lnTo>
                  <a:lnTo>
                    <a:pt x="904" y="77"/>
                  </a:lnTo>
                  <a:lnTo>
                    <a:pt x="904" y="69"/>
                  </a:lnTo>
                  <a:lnTo>
                    <a:pt x="903" y="61"/>
                  </a:lnTo>
                  <a:lnTo>
                    <a:pt x="901" y="54"/>
                  </a:lnTo>
                  <a:lnTo>
                    <a:pt x="899" y="47"/>
                  </a:lnTo>
                  <a:lnTo>
                    <a:pt x="896" y="40"/>
                  </a:lnTo>
                  <a:lnTo>
                    <a:pt x="892" y="34"/>
                  </a:lnTo>
                  <a:lnTo>
                    <a:pt x="888" y="28"/>
                  </a:lnTo>
                  <a:lnTo>
                    <a:pt x="882" y="23"/>
                  </a:lnTo>
                  <a:lnTo>
                    <a:pt x="877" y="18"/>
                  </a:lnTo>
                  <a:lnTo>
                    <a:pt x="871" y="14"/>
                  </a:lnTo>
                  <a:lnTo>
                    <a:pt x="866" y="10"/>
                  </a:lnTo>
                  <a:lnTo>
                    <a:pt x="859" y="7"/>
                  </a:lnTo>
                  <a:lnTo>
                    <a:pt x="851" y="4"/>
                  </a:lnTo>
                  <a:lnTo>
                    <a:pt x="845" y="3"/>
                  </a:lnTo>
                  <a:lnTo>
                    <a:pt x="837" y="2"/>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594">
              <a:extLst>
                <a:ext uri="{FF2B5EF4-FFF2-40B4-BE49-F238E27FC236}">
                  <a16:creationId xmlns:a16="http://schemas.microsoft.com/office/drawing/2014/main" id="{2A229F37-7B67-4EE7-B334-2F3DE95D8A44}"/>
                </a:ext>
              </a:extLst>
            </p:cNvPr>
            <p:cNvSpPr>
              <a:spLocks noEditPoints="1"/>
            </p:cNvSpPr>
            <p:nvPr/>
          </p:nvSpPr>
          <p:spPr bwMode="auto">
            <a:xfrm>
              <a:off x="879475" y="1000125"/>
              <a:ext cx="287338" cy="76200"/>
            </a:xfrm>
            <a:custGeom>
              <a:avLst/>
              <a:gdLst>
                <a:gd name="T0" fmla="*/ 459 w 904"/>
                <a:gd name="T1" fmla="*/ 29 h 241"/>
                <a:gd name="T2" fmla="*/ 469 w 904"/>
                <a:gd name="T3" fmla="*/ 35 h 241"/>
                <a:gd name="T4" fmla="*/ 478 w 904"/>
                <a:gd name="T5" fmla="*/ 43 h 241"/>
                <a:gd name="T6" fmla="*/ 482 w 904"/>
                <a:gd name="T7" fmla="*/ 54 h 241"/>
                <a:gd name="T8" fmla="*/ 482 w 904"/>
                <a:gd name="T9" fmla="*/ 66 h 241"/>
                <a:gd name="T10" fmla="*/ 478 w 904"/>
                <a:gd name="T11" fmla="*/ 77 h 241"/>
                <a:gd name="T12" fmla="*/ 469 w 904"/>
                <a:gd name="T13" fmla="*/ 85 h 241"/>
                <a:gd name="T14" fmla="*/ 459 w 904"/>
                <a:gd name="T15" fmla="*/ 89 h 241"/>
                <a:gd name="T16" fmla="*/ 447 w 904"/>
                <a:gd name="T17" fmla="*/ 89 h 241"/>
                <a:gd name="T18" fmla="*/ 436 w 904"/>
                <a:gd name="T19" fmla="*/ 85 h 241"/>
                <a:gd name="T20" fmla="*/ 427 w 904"/>
                <a:gd name="T21" fmla="*/ 77 h 241"/>
                <a:gd name="T22" fmla="*/ 422 w 904"/>
                <a:gd name="T23" fmla="*/ 66 h 241"/>
                <a:gd name="T24" fmla="*/ 422 w 904"/>
                <a:gd name="T25" fmla="*/ 54 h 241"/>
                <a:gd name="T26" fmla="*/ 427 w 904"/>
                <a:gd name="T27" fmla="*/ 43 h 241"/>
                <a:gd name="T28" fmla="*/ 436 w 904"/>
                <a:gd name="T29" fmla="*/ 35 h 241"/>
                <a:gd name="T30" fmla="*/ 447 w 904"/>
                <a:gd name="T31" fmla="*/ 31 h 241"/>
                <a:gd name="T32" fmla="*/ 452 w 904"/>
                <a:gd name="T33" fmla="*/ 29 h 241"/>
                <a:gd name="T34" fmla="*/ 0 w 904"/>
                <a:gd name="T35" fmla="*/ 83 h 241"/>
                <a:gd name="T36" fmla="*/ 3 w 904"/>
                <a:gd name="T37" fmla="*/ 97 h 241"/>
                <a:gd name="T38" fmla="*/ 9 w 904"/>
                <a:gd name="T39" fmla="*/ 110 h 241"/>
                <a:gd name="T40" fmla="*/ 16 w 904"/>
                <a:gd name="T41" fmla="*/ 122 h 241"/>
                <a:gd name="T42" fmla="*/ 27 w 904"/>
                <a:gd name="T43" fmla="*/ 132 h 241"/>
                <a:gd name="T44" fmla="*/ 40 w 904"/>
                <a:gd name="T45" fmla="*/ 141 h 241"/>
                <a:gd name="T46" fmla="*/ 53 w 904"/>
                <a:gd name="T47" fmla="*/ 147 h 241"/>
                <a:gd name="T48" fmla="*/ 67 w 904"/>
                <a:gd name="T49" fmla="*/ 150 h 241"/>
                <a:gd name="T50" fmla="*/ 437 w 904"/>
                <a:gd name="T51" fmla="*/ 150 h 241"/>
                <a:gd name="T52" fmla="*/ 195 w 904"/>
                <a:gd name="T53" fmla="*/ 211 h 241"/>
                <a:gd name="T54" fmla="*/ 190 w 904"/>
                <a:gd name="T55" fmla="*/ 212 h 241"/>
                <a:gd name="T56" fmla="*/ 186 w 904"/>
                <a:gd name="T57" fmla="*/ 215 h 241"/>
                <a:gd name="T58" fmla="*/ 182 w 904"/>
                <a:gd name="T59" fmla="*/ 220 h 241"/>
                <a:gd name="T60" fmla="*/ 181 w 904"/>
                <a:gd name="T61" fmla="*/ 225 h 241"/>
                <a:gd name="T62" fmla="*/ 182 w 904"/>
                <a:gd name="T63" fmla="*/ 232 h 241"/>
                <a:gd name="T64" fmla="*/ 186 w 904"/>
                <a:gd name="T65" fmla="*/ 236 h 241"/>
                <a:gd name="T66" fmla="*/ 190 w 904"/>
                <a:gd name="T67" fmla="*/ 240 h 241"/>
                <a:gd name="T68" fmla="*/ 195 w 904"/>
                <a:gd name="T69" fmla="*/ 241 h 241"/>
                <a:gd name="T70" fmla="*/ 742 w 904"/>
                <a:gd name="T71" fmla="*/ 241 h 241"/>
                <a:gd name="T72" fmla="*/ 747 w 904"/>
                <a:gd name="T73" fmla="*/ 239 h 241"/>
                <a:gd name="T74" fmla="*/ 752 w 904"/>
                <a:gd name="T75" fmla="*/ 234 h 241"/>
                <a:gd name="T76" fmla="*/ 754 w 904"/>
                <a:gd name="T77" fmla="*/ 229 h 241"/>
                <a:gd name="T78" fmla="*/ 754 w 904"/>
                <a:gd name="T79" fmla="*/ 223 h 241"/>
                <a:gd name="T80" fmla="*/ 752 w 904"/>
                <a:gd name="T81" fmla="*/ 218 h 241"/>
                <a:gd name="T82" fmla="*/ 747 w 904"/>
                <a:gd name="T83" fmla="*/ 213 h 241"/>
                <a:gd name="T84" fmla="*/ 742 w 904"/>
                <a:gd name="T85" fmla="*/ 211 h 241"/>
                <a:gd name="T86" fmla="*/ 468 w 904"/>
                <a:gd name="T87" fmla="*/ 211 h 241"/>
                <a:gd name="T88" fmla="*/ 829 w 904"/>
                <a:gd name="T89" fmla="*/ 150 h 241"/>
                <a:gd name="T90" fmla="*/ 845 w 904"/>
                <a:gd name="T91" fmla="*/ 149 h 241"/>
                <a:gd name="T92" fmla="*/ 859 w 904"/>
                <a:gd name="T93" fmla="*/ 145 h 241"/>
                <a:gd name="T94" fmla="*/ 871 w 904"/>
                <a:gd name="T95" fmla="*/ 137 h 241"/>
                <a:gd name="T96" fmla="*/ 882 w 904"/>
                <a:gd name="T97" fmla="*/ 128 h 241"/>
                <a:gd name="T98" fmla="*/ 892 w 904"/>
                <a:gd name="T99" fmla="*/ 117 h 241"/>
                <a:gd name="T100" fmla="*/ 899 w 904"/>
                <a:gd name="T101" fmla="*/ 104 h 241"/>
                <a:gd name="T102" fmla="*/ 903 w 904"/>
                <a:gd name="T103" fmla="*/ 90 h 241"/>
                <a:gd name="T104" fmla="*/ 904 w 904"/>
                <a:gd name="T105" fmla="*/ 75 h 241"/>
                <a:gd name="T106" fmla="*/ 0 w 904"/>
                <a:gd name="T10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4" h="241">
                  <a:moveTo>
                    <a:pt x="452" y="29"/>
                  </a:moveTo>
                  <a:lnTo>
                    <a:pt x="459" y="29"/>
                  </a:lnTo>
                  <a:lnTo>
                    <a:pt x="464" y="32"/>
                  </a:lnTo>
                  <a:lnTo>
                    <a:pt x="469" y="35"/>
                  </a:lnTo>
                  <a:lnTo>
                    <a:pt x="473" y="38"/>
                  </a:lnTo>
                  <a:lnTo>
                    <a:pt x="478" y="43"/>
                  </a:lnTo>
                  <a:lnTo>
                    <a:pt x="480" y="48"/>
                  </a:lnTo>
                  <a:lnTo>
                    <a:pt x="482" y="54"/>
                  </a:lnTo>
                  <a:lnTo>
                    <a:pt x="482" y="59"/>
                  </a:lnTo>
                  <a:lnTo>
                    <a:pt x="482" y="66"/>
                  </a:lnTo>
                  <a:lnTo>
                    <a:pt x="480" y="71"/>
                  </a:lnTo>
                  <a:lnTo>
                    <a:pt x="478" y="77"/>
                  </a:lnTo>
                  <a:lnTo>
                    <a:pt x="473" y="81"/>
                  </a:lnTo>
                  <a:lnTo>
                    <a:pt x="469" y="85"/>
                  </a:lnTo>
                  <a:lnTo>
                    <a:pt x="464" y="87"/>
                  </a:lnTo>
                  <a:lnTo>
                    <a:pt x="459" y="89"/>
                  </a:lnTo>
                  <a:lnTo>
                    <a:pt x="452" y="90"/>
                  </a:lnTo>
                  <a:lnTo>
                    <a:pt x="447" y="89"/>
                  </a:lnTo>
                  <a:lnTo>
                    <a:pt x="440" y="87"/>
                  </a:lnTo>
                  <a:lnTo>
                    <a:pt x="436" y="85"/>
                  </a:lnTo>
                  <a:lnTo>
                    <a:pt x="431" y="81"/>
                  </a:lnTo>
                  <a:lnTo>
                    <a:pt x="427" y="77"/>
                  </a:lnTo>
                  <a:lnTo>
                    <a:pt x="424" y="71"/>
                  </a:lnTo>
                  <a:lnTo>
                    <a:pt x="422" y="66"/>
                  </a:lnTo>
                  <a:lnTo>
                    <a:pt x="422" y="59"/>
                  </a:lnTo>
                  <a:lnTo>
                    <a:pt x="422" y="54"/>
                  </a:lnTo>
                  <a:lnTo>
                    <a:pt x="424" y="48"/>
                  </a:lnTo>
                  <a:lnTo>
                    <a:pt x="427" y="43"/>
                  </a:lnTo>
                  <a:lnTo>
                    <a:pt x="431" y="38"/>
                  </a:lnTo>
                  <a:lnTo>
                    <a:pt x="436" y="35"/>
                  </a:lnTo>
                  <a:lnTo>
                    <a:pt x="440" y="32"/>
                  </a:lnTo>
                  <a:lnTo>
                    <a:pt x="447" y="31"/>
                  </a:lnTo>
                  <a:lnTo>
                    <a:pt x="452" y="29"/>
                  </a:lnTo>
                  <a:lnTo>
                    <a:pt x="452" y="29"/>
                  </a:lnTo>
                  <a:close/>
                  <a:moveTo>
                    <a:pt x="0" y="75"/>
                  </a:moveTo>
                  <a:lnTo>
                    <a:pt x="0" y="83"/>
                  </a:lnTo>
                  <a:lnTo>
                    <a:pt x="1" y="90"/>
                  </a:lnTo>
                  <a:lnTo>
                    <a:pt x="3" y="97"/>
                  </a:lnTo>
                  <a:lnTo>
                    <a:pt x="5" y="104"/>
                  </a:lnTo>
                  <a:lnTo>
                    <a:pt x="9" y="110"/>
                  </a:lnTo>
                  <a:lnTo>
                    <a:pt x="12" y="117"/>
                  </a:lnTo>
                  <a:lnTo>
                    <a:pt x="16" y="122"/>
                  </a:lnTo>
                  <a:lnTo>
                    <a:pt x="22" y="128"/>
                  </a:lnTo>
                  <a:lnTo>
                    <a:pt x="27" y="132"/>
                  </a:lnTo>
                  <a:lnTo>
                    <a:pt x="33" y="137"/>
                  </a:lnTo>
                  <a:lnTo>
                    <a:pt x="40" y="141"/>
                  </a:lnTo>
                  <a:lnTo>
                    <a:pt x="46" y="145"/>
                  </a:lnTo>
                  <a:lnTo>
                    <a:pt x="53" y="147"/>
                  </a:lnTo>
                  <a:lnTo>
                    <a:pt x="59" y="149"/>
                  </a:lnTo>
                  <a:lnTo>
                    <a:pt x="67" y="150"/>
                  </a:lnTo>
                  <a:lnTo>
                    <a:pt x="75" y="150"/>
                  </a:lnTo>
                  <a:lnTo>
                    <a:pt x="437" y="150"/>
                  </a:lnTo>
                  <a:lnTo>
                    <a:pt x="437" y="211"/>
                  </a:lnTo>
                  <a:lnTo>
                    <a:pt x="195" y="211"/>
                  </a:lnTo>
                  <a:lnTo>
                    <a:pt x="192" y="211"/>
                  </a:lnTo>
                  <a:lnTo>
                    <a:pt x="190" y="212"/>
                  </a:lnTo>
                  <a:lnTo>
                    <a:pt x="188" y="213"/>
                  </a:lnTo>
                  <a:lnTo>
                    <a:pt x="186" y="215"/>
                  </a:lnTo>
                  <a:lnTo>
                    <a:pt x="183" y="218"/>
                  </a:lnTo>
                  <a:lnTo>
                    <a:pt x="182" y="220"/>
                  </a:lnTo>
                  <a:lnTo>
                    <a:pt x="181" y="223"/>
                  </a:lnTo>
                  <a:lnTo>
                    <a:pt x="181" y="225"/>
                  </a:lnTo>
                  <a:lnTo>
                    <a:pt x="181" y="229"/>
                  </a:lnTo>
                  <a:lnTo>
                    <a:pt x="182" y="232"/>
                  </a:lnTo>
                  <a:lnTo>
                    <a:pt x="183" y="234"/>
                  </a:lnTo>
                  <a:lnTo>
                    <a:pt x="186" y="236"/>
                  </a:lnTo>
                  <a:lnTo>
                    <a:pt x="188" y="239"/>
                  </a:lnTo>
                  <a:lnTo>
                    <a:pt x="190" y="240"/>
                  </a:lnTo>
                  <a:lnTo>
                    <a:pt x="192" y="241"/>
                  </a:lnTo>
                  <a:lnTo>
                    <a:pt x="195" y="241"/>
                  </a:lnTo>
                  <a:lnTo>
                    <a:pt x="739" y="241"/>
                  </a:lnTo>
                  <a:lnTo>
                    <a:pt x="742" y="241"/>
                  </a:lnTo>
                  <a:lnTo>
                    <a:pt x="745" y="240"/>
                  </a:lnTo>
                  <a:lnTo>
                    <a:pt x="747" y="239"/>
                  </a:lnTo>
                  <a:lnTo>
                    <a:pt x="750" y="236"/>
                  </a:lnTo>
                  <a:lnTo>
                    <a:pt x="752" y="234"/>
                  </a:lnTo>
                  <a:lnTo>
                    <a:pt x="753" y="232"/>
                  </a:lnTo>
                  <a:lnTo>
                    <a:pt x="754" y="229"/>
                  </a:lnTo>
                  <a:lnTo>
                    <a:pt x="754" y="225"/>
                  </a:lnTo>
                  <a:lnTo>
                    <a:pt x="754" y="223"/>
                  </a:lnTo>
                  <a:lnTo>
                    <a:pt x="753" y="220"/>
                  </a:lnTo>
                  <a:lnTo>
                    <a:pt x="752" y="218"/>
                  </a:lnTo>
                  <a:lnTo>
                    <a:pt x="750" y="215"/>
                  </a:lnTo>
                  <a:lnTo>
                    <a:pt x="747" y="213"/>
                  </a:lnTo>
                  <a:lnTo>
                    <a:pt x="745" y="212"/>
                  </a:lnTo>
                  <a:lnTo>
                    <a:pt x="742" y="211"/>
                  </a:lnTo>
                  <a:lnTo>
                    <a:pt x="739" y="211"/>
                  </a:lnTo>
                  <a:lnTo>
                    <a:pt x="468" y="211"/>
                  </a:lnTo>
                  <a:lnTo>
                    <a:pt x="468" y="150"/>
                  </a:lnTo>
                  <a:lnTo>
                    <a:pt x="829" y="150"/>
                  </a:lnTo>
                  <a:lnTo>
                    <a:pt x="837" y="150"/>
                  </a:lnTo>
                  <a:lnTo>
                    <a:pt x="845" y="149"/>
                  </a:lnTo>
                  <a:lnTo>
                    <a:pt x="851" y="147"/>
                  </a:lnTo>
                  <a:lnTo>
                    <a:pt x="859" y="145"/>
                  </a:lnTo>
                  <a:lnTo>
                    <a:pt x="866" y="141"/>
                  </a:lnTo>
                  <a:lnTo>
                    <a:pt x="871" y="137"/>
                  </a:lnTo>
                  <a:lnTo>
                    <a:pt x="877" y="132"/>
                  </a:lnTo>
                  <a:lnTo>
                    <a:pt x="882" y="128"/>
                  </a:lnTo>
                  <a:lnTo>
                    <a:pt x="888" y="122"/>
                  </a:lnTo>
                  <a:lnTo>
                    <a:pt x="892" y="117"/>
                  </a:lnTo>
                  <a:lnTo>
                    <a:pt x="896" y="110"/>
                  </a:lnTo>
                  <a:lnTo>
                    <a:pt x="899" y="104"/>
                  </a:lnTo>
                  <a:lnTo>
                    <a:pt x="901" y="97"/>
                  </a:lnTo>
                  <a:lnTo>
                    <a:pt x="903" y="90"/>
                  </a:lnTo>
                  <a:lnTo>
                    <a:pt x="904" y="83"/>
                  </a:lnTo>
                  <a:lnTo>
                    <a:pt x="904" y="75"/>
                  </a:lnTo>
                  <a:lnTo>
                    <a:pt x="904" y="0"/>
                  </a:lnTo>
                  <a:lnTo>
                    <a:pt x="0" y="0"/>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5" name="Group 84" descr="Icon of computer monitors.">
            <a:extLst>
              <a:ext uri="{FF2B5EF4-FFF2-40B4-BE49-F238E27FC236}">
                <a16:creationId xmlns:a16="http://schemas.microsoft.com/office/drawing/2014/main" id="{A97EEAA0-CE6D-46A9-9837-67DD5CDA8CE9}"/>
              </a:ext>
            </a:extLst>
          </p:cNvPr>
          <p:cNvGrpSpPr/>
          <p:nvPr/>
        </p:nvGrpSpPr>
        <p:grpSpPr>
          <a:xfrm>
            <a:off x="4277123" y="1359245"/>
            <a:ext cx="287338" cy="258762"/>
            <a:chOff x="304800" y="5129213"/>
            <a:chExt cx="287338" cy="258762"/>
          </a:xfrm>
          <a:solidFill>
            <a:schemeClr val="bg1"/>
          </a:solidFill>
        </p:grpSpPr>
        <p:sp>
          <p:nvSpPr>
            <p:cNvPr id="86" name="Freeform 1630">
              <a:extLst>
                <a:ext uri="{FF2B5EF4-FFF2-40B4-BE49-F238E27FC236}">
                  <a16:creationId xmlns:a16="http://schemas.microsoft.com/office/drawing/2014/main" id="{CD9DD3B0-9FD5-473E-A718-FEFF0355FBCA}"/>
                </a:ext>
              </a:extLst>
            </p:cNvPr>
            <p:cNvSpPr>
              <a:spLocks/>
            </p:cNvSpPr>
            <p:nvPr/>
          </p:nvSpPr>
          <p:spPr bwMode="auto">
            <a:xfrm>
              <a:off x="381000" y="5224463"/>
              <a:ext cx="134938" cy="38100"/>
            </a:xfrm>
            <a:custGeom>
              <a:avLst/>
              <a:gdLst>
                <a:gd name="T0" fmla="*/ 176 w 423"/>
                <a:gd name="T1" fmla="*/ 120 h 120"/>
                <a:gd name="T2" fmla="*/ 247 w 423"/>
                <a:gd name="T3" fmla="*/ 120 h 120"/>
                <a:gd name="T4" fmla="*/ 252 w 423"/>
                <a:gd name="T5" fmla="*/ 108 h 120"/>
                <a:gd name="T6" fmla="*/ 260 w 423"/>
                <a:gd name="T7" fmla="*/ 97 h 120"/>
                <a:gd name="T8" fmla="*/ 269 w 423"/>
                <a:gd name="T9" fmla="*/ 86 h 120"/>
                <a:gd name="T10" fmla="*/ 280 w 423"/>
                <a:gd name="T11" fmla="*/ 77 h 120"/>
                <a:gd name="T12" fmla="*/ 291 w 423"/>
                <a:gd name="T13" fmla="*/ 71 h 120"/>
                <a:gd name="T14" fmla="*/ 304 w 423"/>
                <a:gd name="T15" fmla="*/ 65 h 120"/>
                <a:gd name="T16" fmla="*/ 311 w 423"/>
                <a:gd name="T17" fmla="*/ 63 h 120"/>
                <a:gd name="T18" fmla="*/ 318 w 423"/>
                <a:gd name="T19" fmla="*/ 62 h 120"/>
                <a:gd name="T20" fmla="*/ 325 w 423"/>
                <a:gd name="T21" fmla="*/ 61 h 120"/>
                <a:gd name="T22" fmla="*/ 332 w 423"/>
                <a:gd name="T23" fmla="*/ 61 h 120"/>
                <a:gd name="T24" fmla="*/ 423 w 423"/>
                <a:gd name="T25" fmla="*/ 61 h 120"/>
                <a:gd name="T26" fmla="*/ 423 w 423"/>
                <a:gd name="T27" fmla="*/ 31 h 120"/>
                <a:gd name="T28" fmla="*/ 423 w 423"/>
                <a:gd name="T29" fmla="*/ 22 h 120"/>
                <a:gd name="T30" fmla="*/ 420 w 423"/>
                <a:gd name="T31" fmla="*/ 14 h 120"/>
                <a:gd name="T32" fmla="*/ 418 w 423"/>
                <a:gd name="T33" fmla="*/ 8 h 120"/>
                <a:gd name="T34" fmla="*/ 415 w 423"/>
                <a:gd name="T35" fmla="*/ 0 h 120"/>
                <a:gd name="T36" fmla="*/ 363 w 423"/>
                <a:gd name="T37" fmla="*/ 0 h 120"/>
                <a:gd name="T38" fmla="*/ 61 w 423"/>
                <a:gd name="T39" fmla="*/ 0 h 120"/>
                <a:gd name="T40" fmla="*/ 9 w 423"/>
                <a:gd name="T41" fmla="*/ 0 h 120"/>
                <a:gd name="T42" fmla="*/ 6 w 423"/>
                <a:gd name="T43" fmla="*/ 8 h 120"/>
                <a:gd name="T44" fmla="*/ 2 w 423"/>
                <a:gd name="T45" fmla="*/ 14 h 120"/>
                <a:gd name="T46" fmla="*/ 1 w 423"/>
                <a:gd name="T47" fmla="*/ 22 h 120"/>
                <a:gd name="T48" fmla="*/ 0 w 423"/>
                <a:gd name="T49" fmla="*/ 31 h 120"/>
                <a:gd name="T50" fmla="*/ 0 w 423"/>
                <a:gd name="T51" fmla="*/ 61 h 120"/>
                <a:gd name="T52" fmla="*/ 91 w 423"/>
                <a:gd name="T53" fmla="*/ 61 h 120"/>
                <a:gd name="T54" fmla="*/ 99 w 423"/>
                <a:gd name="T55" fmla="*/ 61 h 120"/>
                <a:gd name="T56" fmla="*/ 105 w 423"/>
                <a:gd name="T57" fmla="*/ 62 h 120"/>
                <a:gd name="T58" fmla="*/ 112 w 423"/>
                <a:gd name="T59" fmla="*/ 63 h 120"/>
                <a:gd name="T60" fmla="*/ 120 w 423"/>
                <a:gd name="T61" fmla="*/ 65 h 120"/>
                <a:gd name="T62" fmla="*/ 132 w 423"/>
                <a:gd name="T63" fmla="*/ 71 h 120"/>
                <a:gd name="T64" fmla="*/ 144 w 423"/>
                <a:gd name="T65" fmla="*/ 77 h 120"/>
                <a:gd name="T66" fmla="*/ 154 w 423"/>
                <a:gd name="T67" fmla="*/ 86 h 120"/>
                <a:gd name="T68" fmla="*/ 163 w 423"/>
                <a:gd name="T69" fmla="*/ 97 h 120"/>
                <a:gd name="T70" fmla="*/ 170 w 423"/>
                <a:gd name="T71" fmla="*/ 108 h 120"/>
                <a:gd name="T72" fmla="*/ 176 w 423"/>
                <a:gd name="T7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3" h="120">
                  <a:moveTo>
                    <a:pt x="176" y="120"/>
                  </a:moveTo>
                  <a:lnTo>
                    <a:pt x="247" y="120"/>
                  </a:lnTo>
                  <a:lnTo>
                    <a:pt x="252" y="108"/>
                  </a:lnTo>
                  <a:lnTo>
                    <a:pt x="260" y="97"/>
                  </a:lnTo>
                  <a:lnTo>
                    <a:pt x="269" y="86"/>
                  </a:lnTo>
                  <a:lnTo>
                    <a:pt x="280" y="77"/>
                  </a:lnTo>
                  <a:lnTo>
                    <a:pt x="291" y="71"/>
                  </a:lnTo>
                  <a:lnTo>
                    <a:pt x="304" y="65"/>
                  </a:lnTo>
                  <a:lnTo>
                    <a:pt x="311" y="63"/>
                  </a:lnTo>
                  <a:lnTo>
                    <a:pt x="318" y="62"/>
                  </a:lnTo>
                  <a:lnTo>
                    <a:pt x="325" y="61"/>
                  </a:lnTo>
                  <a:lnTo>
                    <a:pt x="332" y="61"/>
                  </a:lnTo>
                  <a:lnTo>
                    <a:pt x="423" y="61"/>
                  </a:lnTo>
                  <a:lnTo>
                    <a:pt x="423" y="31"/>
                  </a:lnTo>
                  <a:lnTo>
                    <a:pt x="423" y="22"/>
                  </a:lnTo>
                  <a:lnTo>
                    <a:pt x="420" y="14"/>
                  </a:lnTo>
                  <a:lnTo>
                    <a:pt x="418" y="8"/>
                  </a:lnTo>
                  <a:lnTo>
                    <a:pt x="415" y="0"/>
                  </a:lnTo>
                  <a:lnTo>
                    <a:pt x="363" y="0"/>
                  </a:lnTo>
                  <a:lnTo>
                    <a:pt x="61" y="0"/>
                  </a:lnTo>
                  <a:lnTo>
                    <a:pt x="9" y="0"/>
                  </a:lnTo>
                  <a:lnTo>
                    <a:pt x="6" y="8"/>
                  </a:lnTo>
                  <a:lnTo>
                    <a:pt x="2" y="14"/>
                  </a:lnTo>
                  <a:lnTo>
                    <a:pt x="1" y="22"/>
                  </a:lnTo>
                  <a:lnTo>
                    <a:pt x="0" y="31"/>
                  </a:lnTo>
                  <a:lnTo>
                    <a:pt x="0" y="61"/>
                  </a:lnTo>
                  <a:lnTo>
                    <a:pt x="91" y="61"/>
                  </a:lnTo>
                  <a:lnTo>
                    <a:pt x="99" y="61"/>
                  </a:lnTo>
                  <a:lnTo>
                    <a:pt x="105" y="62"/>
                  </a:lnTo>
                  <a:lnTo>
                    <a:pt x="112" y="63"/>
                  </a:lnTo>
                  <a:lnTo>
                    <a:pt x="120" y="65"/>
                  </a:lnTo>
                  <a:lnTo>
                    <a:pt x="132" y="71"/>
                  </a:lnTo>
                  <a:lnTo>
                    <a:pt x="144" y="77"/>
                  </a:lnTo>
                  <a:lnTo>
                    <a:pt x="154" y="86"/>
                  </a:lnTo>
                  <a:lnTo>
                    <a:pt x="163" y="97"/>
                  </a:lnTo>
                  <a:lnTo>
                    <a:pt x="170" y="108"/>
                  </a:lnTo>
                  <a:lnTo>
                    <a:pt x="176"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1631">
              <a:extLst>
                <a:ext uri="{FF2B5EF4-FFF2-40B4-BE49-F238E27FC236}">
                  <a16:creationId xmlns:a16="http://schemas.microsoft.com/office/drawing/2014/main" id="{99F6D614-3AD7-472A-92A9-85406C4F4B20}"/>
                </a:ext>
              </a:extLst>
            </p:cNvPr>
            <p:cNvSpPr>
              <a:spLocks noEditPoints="1"/>
            </p:cNvSpPr>
            <p:nvPr/>
          </p:nvSpPr>
          <p:spPr bwMode="auto">
            <a:xfrm>
              <a:off x="390525" y="5129213"/>
              <a:ext cx="115888" cy="85725"/>
            </a:xfrm>
            <a:custGeom>
              <a:avLst/>
              <a:gdLst>
                <a:gd name="T0" fmla="*/ 60 w 362"/>
                <a:gd name="T1" fmla="*/ 72 h 271"/>
                <a:gd name="T2" fmla="*/ 62 w 362"/>
                <a:gd name="T3" fmla="*/ 66 h 271"/>
                <a:gd name="T4" fmla="*/ 66 w 362"/>
                <a:gd name="T5" fmla="*/ 62 h 271"/>
                <a:gd name="T6" fmla="*/ 72 w 362"/>
                <a:gd name="T7" fmla="*/ 60 h 271"/>
                <a:gd name="T8" fmla="*/ 287 w 362"/>
                <a:gd name="T9" fmla="*/ 60 h 271"/>
                <a:gd name="T10" fmla="*/ 292 w 362"/>
                <a:gd name="T11" fmla="*/ 61 h 271"/>
                <a:gd name="T12" fmla="*/ 297 w 362"/>
                <a:gd name="T13" fmla="*/ 64 h 271"/>
                <a:gd name="T14" fmla="*/ 300 w 362"/>
                <a:gd name="T15" fmla="*/ 70 h 271"/>
                <a:gd name="T16" fmla="*/ 301 w 362"/>
                <a:gd name="T17" fmla="*/ 75 h 271"/>
                <a:gd name="T18" fmla="*/ 301 w 362"/>
                <a:gd name="T19" fmla="*/ 229 h 271"/>
                <a:gd name="T20" fmla="*/ 299 w 362"/>
                <a:gd name="T21" fmla="*/ 234 h 271"/>
                <a:gd name="T22" fmla="*/ 294 w 362"/>
                <a:gd name="T23" fmla="*/ 239 h 271"/>
                <a:gd name="T24" fmla="*/ 289 w 362"/>
                <a:gd name="T25" fmla="*/ 241 h 271"/>
                <a:gd name="T26" fmla="*/ 75 w 362"/>
                <a:gd name="T27" fmla="*/ 241 h 271"/>
                <a:gd name="T28" fmla="*/ 69 w 362"/>
                <a:gd name="T29" fmla="*/ 240 h 271"/>
                <a:gd name="T30" fmla="*/ 64 w 362"/>
                <a:gd name="T31" fmla="*/ 237 h 271"/>
                <a:gd name="T32" fmla="*/ 61 w 362"/>
                <a:gd name="T33" fmla="*/ 231 h 271"/>
                <a:gd name="T34" fmla="*/ 60 w 362"/>
                <a:gd name="T35" fmla="*/ 226 h 271"/>
                <a:gd name="T36" fmla="*/ 332 w 362"/>
                <a:gd name="T37" fmla="*/ 271 h 271"/>
                <a:gd name="T38" fmla="*/ 362 w 362"/>
                <a:gd name="T39" fmla="*/ 60 h 271"/>
                <a:gd name="T40" fmla="*/ 361 w 362"/>
                <a:gd name="T41" fmla="*/ 47 h 271"/>
                <a:gd name="T42" fmla="*/ 357 w 362"/>
                <a:gd name="T43" fmla="*/ 36 h 271"/>
                <a:gd name="T44" fmla="*/ 352 w 362"/>
                <a:gd name="T45" fmla="*/ 26 h 271"/>
                <a:gd name="T46" fmla="*/ 344 w 362"/>
                <a:gd name="T47" fmla="*/ 18 h 271"/>
                <a:gd name="T48" fmla="*/ 335 w 362"/>
                <a:gd name="T49" fmla="*/ 10 h 271"/>
                <a:gd name="T50" fmla="*/ 325 w 362"/>
                <a:gd name="T51" fmla="*/ 4 h 271"/>
                <a:gd name="T52" fmla="*/ 313 w 362"/>
                <a:gd name="T53" fmla="*/ 1 h 271"/>
                <a:gd name="T54" fmla="*/ 301 w 362"/>
                <a:gd name="T55" fmla="*/ 0 h 271"/>
                <a:gd name="T56" fmla="*/ 54 w 362"/>
                <a:gd name="T57" fmla="*/ 0 h 271"/>
                <a:gd name="T58" fmla="*/ 42 w 362"/>
                <a:gd name="T59" fmla="*/ 2 h 271"/>
                <a:gd name="T60" fmla="*/ 31 w 362"/>
                <a:gd name="T61" fmla="*/ 7 h 271"/>
                <a:gd name="T62" fmla="*/ 21 w 362"/>
                <a:gd name="T63" fmla="*/ 13 h 271"/>
                <a:gd name="T64" fmla="*/ 13 w 362"/>
                <a:gd name="T65" fmla="*/ 21 h 271"/>
                <a:gd name="T66" fmla="*/ 7 w 362"/>
                <a:gd name="T67" fmla="*/ 31 h 271"/>
                <a:gd name="T68" fmla="*/ 2 w 362"/>
                <a:gd name="T69" fmla="*/ 42 h 271"/>
                <a:gd name="T70" fmla="*/ 0 w 362"/>
                <a:gd name="T71" fmla="*/ 54 h 271"/>
                <a:gd name="T72" fmla="*/ 0 w 362"/>
                <a:gd name="T73" fmla="*/ 271 h 271"/>
                <a:gd name="T74" fmla="*/ 332 w 362"/>
                <a:gd name="T75"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2" h="271">
                  <a:moveTo>
                    <a:pt x="60" y="75"/>
                  </a:moveTo>
                  <a:lnTo>
                    <a:pt x="60" y="72"/>
                  </a:lnTo>
                  <a:lnTo>
                    <a:pt x="61" y="68"/>
                  </a:lnTo>
                  <a:lnTo>
                    <a:pt x="62" y="66"/>
                  </a:lnTo>
                  <a:lnTo>
                    <a:pt x="64" y="64"/>
                  </a:lnTo>
                  <a:lnTo>
                    <a:pt x="66" y="62"/>
                  </a:lnTo>
                  <a:lnTo>
                    <a:pt x="69" y="61"/>
                  </a:lnTo>
                  <a:lnTo>
                    <a:pt x="72" y="60"/>
                  </a:lnTo>
                  <a:lnTo>
                    <a:pt x="75" y="60"/>
                  </a:lnTo>
                  <a:lnTo>
                    <a:pt x="287" y="60"/>
                  </a:lnTo>
                  <a:lnTo>
                    <a:pt x="289" y="60"/>
                  </a:lnTo>
                  <a:lnTo>
                    <a:pt x="292" y="61"/>
                  </a:lnTo>
                  <a:lnTo>
                    <a:pt x="294" y="62"/>
                  </a:lnTo>
                  <a:lnTo>
                    <a:pt x="297" y="64"/>
                  </a:lnTo>
                  <a:lnTo>
                    <a:pt x="299" y="66"/>
                  </a:lnTo>
                  <a:lnTo>
                    <a:pt x="300" y="70"/>
                  </a:lnTo>
                  <a:lnTo>
                    <a:pt x="301" y="72"/>
                  </a:lnTo>
                  <a:lnTo>
                    <a:pt x="301" y="75"/>
                  </a:lnTo>
                  <a:lnTo>
                    <a:pt x="301" y="226"/>
                  </a:lnTo>
                  <a:lnTo>
                    <a:pt x="301" y="229"/>
                  </a:lnTo>
                  <a:lnTo>
                    <a:pt x="300" y="231"/>
                  </a:lnTo>
                  <a:lnTo>
                    <a:pt x="299" y="234"/>
                  </a:lnTo>
                  <a:lnTo>
                    <a:pt x="297" y="237"/>
                  </a:lnTo>
                  <a:lnTo>
                    <a:pt x="294" y="239"/>
                  </a:lnTo>
                  <a:lnTo>
                    <a:pt x="292" y="240"/>
                  </a:lnTo>
                  <a:lnTo>
                    <a:pt x="289" y="241"/>
                  </a:lnTo>
                  <a:lnTo>
                    <a:pt x="287" y="241"/>
                  </a:lnTo>
                  <a:lnTo>
                    <a:pt x="75" y="241"/>
                  </a:lnTo>
                  <a:lnTo>
                    <a:pt x="72" y="241"/>
                  </a:lnTo>
                  <a:lnTo>
                    <a:pt x="69" y="240"/>
                  </a:lnTo>
                  <a:lnTo>
                    <a:pt x="66" y="239"/>
                  </a:lnTo>
                  <a:lnTo>
                    <a:pt x="64" y="237"/>
                  </a:lnTo>
                  <a:lnTo>
                    <a:pt x="62" y="234"/>
                  </a:lnTo>
                  <a:lnTo>
                    <a:pt x="61" y="231"/>
                  </a:lnTo>
                  <a:lnTo>
                    <a:pt x="60" y="229"/>
                  </a:lnTo>
                  <a:lnTo>
                    <a:pt x="60" y="226"/>
                  </a:lnTo>
                  <a:lnTo>
                    <a:pt x="60" y="75"/>
                  </a:lnTo>
                  <a:close/>
                  <a:moveTo>
                    <a:pt x="332" y="271"/>
                  </a:moveTo>
                  <a:lnTo>
                    <a:pt x="362" y="271"/>
                  </a:lnTo>
                  <a:lnTo>
                    <a:pt x="362" y="60"/>
                  </a:lnTo>
                  <a:lnTo>
                    <a:pt x="362" y="54"/>
                  </a:lnTo>
                  <a:lnTo>
                    <a:pt x="361" y="47"/>
                  </a:lnTo>
                  <a:lnTo>
                    <a:pt x="358" y="42"/>
                  </a:lnTo>
                  <a:lnTo>
                    <a:pt x="357" y="36"/>
                  </a:lnTo>
                  <a:lnTo>
                    <a:pt x="354" y="31"/>
                  </a:lnTo>
                  <a:lnTo>
                    <a:pt x="352" y="26"/>
                  </a:lnTo>
                  <a:lnTo>
                    <a:pt x="347" y="21"/>
                  </a:lnTo>
                  <a:lnTo>
                    <a:pt x="344" y="18"/>
                  </a:lnTo>
                  <a:lnTo>
                    <a:pt x="340" y="13"/>
                  </a:lnTo>
                  <a:lnTo>
                    <a:pt x="335" y="10"/>
                  </a:lnTo>
                  <a:lnTo>
                    <a:pt x="330" y="7"/>
                  </a:lnTo>
                  <a:lnTo>
                    <a:pt x="325" y="4"/>
                  </a:lnTo>
                  <a:lnTo>
                    <a:pt x="320" y="2"/>
                  </a:lnTo>
                  <a:lnTo>
                    <a:pt x="313" y="1"/>
                  </a:lnTo>
                  <a:lnTo>
                    <a:pt x="308" y="0"/>
                  </a:lnTo>
                  <a:lnTo>
                    <a:pt x="301" y="0"/>
                  </a:lnTo>
                  <a:lnTo>
                    <a:pt x="60" y="0"/>
                  </a:lnTo>
                  <a:lnTo>
                    <a:pt x="54" y="0"/>
                  </a:lnTo>
                  <a:lnTo>
                    <a:pt x="48" y="1"/>
                  </a:lnTo>
                  <a:lnTo>
                    <a:pt x="42" y="2"/>
                  </a:lnTo>
                  <a:lnTo>
                    <a:pt x="37" y="4"/>
                  </a:lnTo>
                  <a:lnTo>
                    <a:pt x="31" y="7"/>
                  </a:lnTo>
                  <a:lnTo>
                    <a:pt x="27" y="10"/>
                  </a:lnTo>
                  <a:lnTo>
                    <a:pt x="21" y="13"/>
                  </a:lnTo>
                  <a:lnTo>
                    <a:pt x="18" y="18"/>
                  </a:lnTo>
                  <a:lnTo>
                    <a:pt x="13" y="21"/>
                  </a:lnTo>
                  <a:lnTo>
                    <a:pt x="10" y="26"/>
                  </a:lnTo>
                  <a:lnTo>
                    <a:pt x="7" y="31"/>
                  </a:lnTo>
                  <a:lnTo>
                    <a:pt x="5" y="36"/>
                  </a:lnTo>
                  <a:lnTo>
                    <a:pt x="2" y="42"/>
                  </a:lnTo>
                  <a:lnTo>
                    <a:pt x="1" y="47"/>
                  </a:lnTo>
                  <a:lnTo>
                    <a:pt x="0" y="54"/>
                  </a:lnTo>
                  <a:lnTo>
                    <a:pt x="0" y="60"/>
                  </a:lnTo>
                  <a:lnTo>
                    <a:pt x="0" y="271"/>
                  </a:lnTo>
                  <a:lnTo>
                    <a:pt x="30" y="271"/>
                  </a:lnTo>
                  <a:lnTo>
                    <a:pt x="332"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1632">
              <a:extLst>
                <a:ext uri="{FF2B5EF4-FFF2-40B4-BE49-F238E27FC236}">
                  <a16:creationId xmlns:a16="http://schemas.microsoft.com/office/drawing/2014/main" id="{32C10E2D-7492-462D-9F53-98946445AD6D}"/>
                </a:ext>
              </a:extLst>
            </p:cNvPr>
            <p:cNvSpPr>
              <a:spLocks/>
            </p:cNvSpPr>
            <p:nvPr/>
          </p:nvSpPr>
          <p:spPr bwMode="auto">
            <a:xfrm>
              <a:off x="457200" y="5349875"/>
              <a:ext cx="134938" cy="38100"/>
            </a:xfrm>
            <a:custGeom>
              <a:avLst/>
              <a:gdLst>
                <a:gd name="T0" fmla="*/ 422 w 423"/>
                <a:gd name="T1" fmla="*/ 18 h 121"/>
                <a:gd name="T2" fmla="*/ 422 w 423"/>
                <a:gd name="T3" fmla="*/ 17 h 121"/>
                <a:gd name="T4" fmla="*/ 422 w 423"/>
                <a:gd name="T5" fmla="*/ 17 h 121"/>
                <a:gd name="T6" fmla="*/ 419 w 423"/>
                <a:gd name="T7" fmla="*/ 10 h 121"/>
                <a:gd name="T8" fmla="*/ 417 w 423"/>
                <a:gd name="T9" fmla="*/ 5 h 121"/>
                <a:gd name="T10" fmla="*/ 417 w 423"/>
                <a:gd name="T11" fmla="*/ 4 h 121"/>
                <a:gd name="T12" fmla="*/ 416 w 423"/>
                <a:gd name="T13" fmla="*/ 4 h 121"/>
                <a:gd name="T14" fmla="*/ 415 w 423"/>
                <a:gd name="T15" fmla="*/ 2 h 121"/>
                <a:gd name="T16" fmla="*/ 415 w 423"/>
                <a:gd name="T17" fmla="*/ 0 h 121"/>
                <a:gd name="T18" fmla="*/ 9 w 423"/>
                <a:gd name="T19" fmla="*/ 0 h 121"/>
                <a:gd name="T20" fmla="*/ 8 w 423"/>
                <a:gd name="T21" fmla="*/ 2 h 121"/>
                <a:gd name="T22" fmla="*/ 7 w 423"/>
                <a:gd name="T23" fmla="*/ 4 h 121"/>
                <a:gd name="T24" fmla="*/ 7 w 423"/>
                <a:gd name="T25" fmla="*/ 4 h 121"/>
                <a:gd name="T26" fmla="*/ 7 w 423"/>
                <a:gd name="T27" fmla="*/ 5 h 121"/>
                <a:gd name="T28" fmla="*/ 5 w 423"/>
                <a:gd name="T29" fmla="*/ 10 h 121"/>
                <a:gd name="T30" fmla="*/ 2 w 423"/>
                <a:gd name="T31" fmla="*/ 17 h 121"/>
                <a:gd name="T32" fmla="*/ 2 w 423"/>
                <a:gd name="T33" fmla="*/ 17 h 121"/>
                <a:gd name="T34" fmla="*/ 2 w 423"/>
                <a:gd name="T35" fmla="*/ 18 h 121"/>
                <a:gd name="T36" fmla="*/ 1 w 423"/>
                <a:gd name="T37" fmla="*/ 24 h 121"/>
                <a:gd name="T38" fmla="*/ 0 w 423"/>
                <a:gd name="T39" fmla="*/ 30 h 121"/>
                <a:gd name="T40" fmla="*/ 0 w 423"/>
                <a:gd name="T41" fmla="*/ 107 h 121"/>
                <a:gd name="T42" fmla="*/ 1 w 423"/>
                <a:gd name="T43" fmla="*/ 109 h 121"/>
                <a:gd name="T44" fmla="*/ 2 w 423"/>
                <a:gd name="T45" fmla="*/ 112 h 121"/>
                <a:gd name="T46" fmla="*/ 4 w 423"/>
                <a:gd name="T47" fmla="*/ 114 h 121"/>
                <a:gd name="T48" fmla="*/ 6 w 423"/>
                <a:gd name="T49" fmla="*/ 117 h 121"/>
                <a:gd name="T50" fmla="*/ 8 w 423"/>
                <a:gd name="T51" fmla="*/ 119 h 121"/>
                <a:gd name="T52" fmla="*/ 10 w 423"/>
                <a:gd name="T53" fmla="*/ 120 h 121"/>
                <a:gd name="T54" fmla="*/ 12 w 423"/>
                <a:gd name="T55" fmla="*/ 121 h 121"/>
                <a:gd name="T56" fmla="*/ 16 w 423"/>
                <a:gd name="T57" fmla="*/ 121 h 121"/>
                <a:gd name="T58" fmla="*/ 408 w 423"/>
                <a:gd name="T59" fmla="*/ 121 h 121"/>
                <a:gd name="T60" fmla="*/ 412 w 423"/>
                <a:gd name="T61" fmla="*/ 121 h 121"/>
                <a:gd name="T62" fmla="*/ 414 w 423"/>
                <a:gd name="T63" fmla="*/ 120 h 121"/>
                <a:gd name="T64" fmla="*/ 416 w 423"/>
                <a:gd name="T65" fmla="*/ 119 h 121"/>
                <a:gd name="T66" fmla="*/ 418 w 423"/>
                <a:gd name="T67" fmla="*/ 117 h 121"/>
                <a:gd name="T68" fmla="*/ 421 w 423"/>
                <a:gd name="T69" fmla="*/ 114 h 121"/>
                <a:gd name="T70" fmla="*/ 422 w 423"/>
                <a:gd name="T71" fmla="*/ 112 h 121"/>
                <a:gd name="T72" fmla="*/ 423 w 423"/>
                <a:gd name="T73" fmla="*/ 109 h 121"/>
                <a:gd name="T74" fmla="*/ 423 w 423"/>
                <a:gd name="T75" fmla="*/ 107 h 121"/>
                <a:gd name="T76" fmla="*/ 423 w 423"/>
                <a:gd name="T77" fmla="*/ 30 h 121"/>
                <a:gd name="T78" fmla="*/ 423 w 423"/>
                <a:gd name="T79" fmla="*/ 24 h 121"/>
                <a:gd name="T80" fmla="*/ 422 w 423"/>
                <a:gd name="T81" fmla="*/ 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2" y="18"/>
                  </a:moveTo>
                  <a:lnTo>
                    <a:pt x="422" y="17"/>
                  </a:lnTo>
                  <a:lnTo>
                    <a:pt x="422" y="17"/>
                  </a:lnTo>
                  <a:lnTo>
                    <a:pt x="419" y="10"/>
                  </a:lnTo>
                  <a:lnTo>
                    <a:pt x="417" y="5"/>
                  </a:lnTo>
                  <a:lnTo>
                    <a:pt x="417" y="4"/>
                  </a:lnTo>
                  <a:lnTo>
                    <a:pt x="416" y="4"/>
                  </a:lnTo>
                  <a:lnTo>
                    <a:pt x="415" y="2"/>
                  </a:lnTo>
                  <a:lnTo>
                    <a:pt x="415" y="0"/>
                  </a:lnTo>
                  <a:lnTo>
                    <a:pt x="9" y="0"/>
                  </a:lnTo>
                  <a:lnTo>
                    <a:pt x="8" y="2"/>
                  </a:lnTo>
                  <a:lnTo>
                    <a:pt x="7" y="4"/>
                  </a:lnTo>
                  <a:lnTo>
                    <a:pt x="7" y="4"/>
                  </a:lnTo>
                  <a:lnTo>
                    <a:pt x="7" y="5"/>
                  </a:lnTo>
                  <a:lnTo>
                    <a:pt x="5" y="10"/>
                  </a:lnTo>
                  <a:lnTo>
                    <a:pt x="2" y="17"/>
                  </a:lnTo>
                  <a:lnTo>
                    <a:pt x="2" y="17"/>
                  </a:lnTo>
                  <a:lnTo>
                    <a:pt x="2" y="18"/>
                  </a:lnTo>
                  <a:lnTo>
                    <a:pt x="1" y="24"/>
                  </a:lnTo>
                  <a:lnTo>
                    <a:pt x="0" y="30"/>
                  </a:lnTo>
                  <a:lnTo>
                    <a:pt x="0" y="107"/>
                  </a:lnTo>
                  <a:lnTo>
                    <a:pt x="1" y="109"/>
                  </a:lnTo>
                  <a:lnTo>
                    <a:pt x="2" y="112"/>
                  </a:lnTo>
                  <a:lnTo>
                    <a:pt x="4" y="114"/>
                  </a:lnTo>
                  <a:lnTo>
                    <a:pt x="6" y="117"/>
                  </a:lnTo>
                  <a:lnTo>
                    <a:pt x="8" y="119"/>
                  </a:lnTo>
                  <a:lnTo>
                    <a:pt x="10" y="120"/>
                  </a:lnTo>
                  <a:lnTo>
                    <a:pt x="12" y="121"/>
                  </a:lnTo>
                  <a:lnTo>
                    <a:pt x="16" y="121"/>
                  </a:lnTo>
                  <a:lnTo>
                    <a:pt x="408" y="121"/>
                  </a:lnTo>
                  <a:lnTo>
                    <a:pt x="412" y="121"/>
                  </a:lnTo>
                  <a:lnTo>
                    <a:pt x="414" y="120"/>
                  </a:lnTo>
                  <a:lnTo>
                    <a:pt x="416" y="119"/>
                  </a:lnTo>
                  <a:lnTo>
                    <a:pt x="418" y="117"/>
                  </a:lnTo>
                  <a:lnTo>
                    <a:pt x="421" y="114"/>
                  </a:lnTo>
                  <a:lnTo>
                    <a:pt x="422" y="112"/>
                  </a:lnTo>
                  <a:lnTo>
                    <a:pt x="423" y="109"/>
                  </a:lnTo>
                  <a:lnTo>
                    <a:pt x="423" y="107"/>
                  </a:lnTo>
                  <a:lnTo>
                    <a:pt x="423" y="30"/>
                  </a:lnTo>
                  <a:lnTo>
                    <a:pt x="423" y="24"/>
                  </a:lnTo>
                  <a:lnTo>
                    <a:pt x="42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1633">
              <a:extLst>
                <a:ext uri="{FF2B5EF4-FFF2-40B4-BE49-F238E27FC236}">
                  <a16:creationId xmlns:a16="http://schemas.microsoft.com/office/drawing/2014/main" id="{4FA8B819-0160-4EA0-86E9-6D9D4C17F168}"/>
                </a:ext>
              </a:extLst>
            </p:cNvPr>
            <p:cNvSpPr>
              <a:spLocks noEditPoints="1"/>
            </p:cNvSpPr>
            <p:nvPr/>
          </p:nvSpPr>
          <p:spPr bwMode="auto">
            <a:xfrm>
              <a:off x="468313" y="5253038"/>
              <a:ext cx="114300" cy="87313"/>
            </a:xfrm>
            <a:custGeom>
              <a:avLst/>
              <a:gdLst>
                <a:gd name="T0" fmla="*/ 302 w 362"/>
                <a:gd name="T1" fmla="*/ 227 h 273"/>
                <a:gd name="T2" fmla="*/ 301 w 362"/>
                <a:gd name="T3" fmla="*/ 233 h 273"/>
                <a:gd name="T4" fmla="*/ 298 w 362"/>
                <a:gd name="T5" fmla="*/ 237 h 273"/>
                <a:gd name="T6" fmla="*/ 292 w 362"/>
                <a:gd name="T7" fmla="*/ 241 h 273"/>
                <a:gd name="T8" fmla="*/ 287 w 362"/>
                <a:gd name="T9" fmla="*/ 242 h 273"/>
                <a:gd name="T10" fmla="*/ 72 w 362"/>
                <a:gd name="T11" fmla="*/ 242 h 273"/>
                <a:gd name="T12" fmla="*/ 67 w 362"/>
                <a:gd name="T13" fmla="*/ 239 h 273"/>
                <a:gd name="T14" fmla="*/ 63 w 362"/>
                <a:gd name="T15" fmla="*/ 235 h 273"/>
                <a:gd name="T16" fmla="*/ 61 w 362"/>
                <a:gd name="T17" fmla="*/ 231 h 273"/>
                <a:gd name="T18" fmla="*/ 60 w 362"/>
                <a:gd name="T19" fmla="*/ 76 h 273"/>
                <a:gd name="T20" fmla="*/ 61 w 362"/>
                <a:gd name="T21" fmla="*/ 70 h 273"/>
                <a:gd name="T22" fmla="*/ 64 w 362"/>
                <a:gd name="T23" fmla="*/ 66 h 273"/>
                <a:gd name="T24" fmla="*/ 70 w 362"/>
                <a:gd name="T25" fmla="*/ 62 h 273"/>
                <a:gd name="T26" fmla="*/ 75 w 362"/>
                <a:gd name="T27" fmla="*/ 61 h 273"/>
                <a:gd name="T28" fmla="*/ 290 w 362"/>
                <a:gd name="T29" fmla="*/ 61 h 273"/>
                <a:gd name="T30" fmla="*/ 296 w 362"/>
                <a:gd name="T31" fmla="*/ 64 h 273"/>
                <a:gd name="T32" fmla="*/ 299 w 362"/>
                <a:gd name="T33" fmla="*/ 68 h 273"/>
                <a:gd name="T34" fmla="*/ 301 w 362"/>
                <a:gd name="T35" fmla="*/ 73 h 273"/>
                <a:gd name="T36" fmla="*/ 60 w 362"/>
                <a:gd name="T37" fmla="*/ 0 h 273"/>
                <a:gd name="T38" fmla="*/ 42 w 362"/>
                <a:gd name="T39" fmla="*/ 4 h 273"/>
                <a:gd name="T40" fmla="*/ 27 w 362"/>
                <a:gd name="T41" fmla="*/ 12 h 273"/>
                <a:gd name="T42" fmla="*/ 18 w 362"/>
                <a:gd name="T43" fmla="*/ 18 h 273"/>
                <a:gd name="T44" fmla="*/ 5 w 362"/>
                <a:gd name="T45" fmla="*/ 38 h 273"/>
                <a:gd name="T46" fmla="*/ 1 w 362"/>
                <a:gd name="T47" fmla="*/ 49 h 273"/>
                <a:gd name="T48" fmla="*/ 0 w 362"/>
                <a:gd name="T49" fmla="*/ 61 h 273"/>
                <a:gd name="T50" fmla="*/ 362 w 362"/>
                <a:gd name="T51" fmla="*/ 273 h 273"/>
                <a:gd name="T52" fmla="*/ 362 w 362"/>
                <a:gd name="T53" fmla="*/ 55 h 273"/>
                <a:gd name="T54" fmla="*/ 360 w 362"/>
                <a:gd name="T55" fmla="*/ 44 h 273"/>
                <a:gd name="T56" fmla="*/ 352 w 362"/>
                <a:gd name="T57" fmla="*/ 27 h 273"/>
                <a:gd name="T58" fmla="*/ 340 w 362"/>
                <a:gd name="T59" fmla="*/ 15 h 273"/>
                <a:gd name="T60" fmla="*/ 328 w 362"/>
                <a:gd name="T61" fmla="*/ 7 h 273"/>
                <a:gd name="T62" fmla="*/ 311 w 362"/>
                <a:gd name="T63" fmla="*/ 2 h 273"/>
                <a:gd name="T64" fmla="*/ 121 w 362"/>
                <a:gd name="T6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2" h="273">
                  <a:moveTo>
                    <a:pt x="302" y="76"/>
                  </a:moveTo>
                  <a:lnTo>
                    <a:pt x="302" y="227"/>
                  </a:lnTo>
                  <a:lnTo>
                    <a:pt x="301" y="231"/>
                  </a:lnTo>
                  <a:lnTo>
                    <a:pt x="301" y="233"/>
                  </a:lnTo>
                  <a:lnTo>
                    <a:pt x="299" y="235"/>
                  </a:lnTo>
                  <a:lnTo>
                    <a:pt x="298" y="237"/>
                  </a:lnTo>
                  <a:lnTo>
                    <a:pt x="296" y="239"/>
                  </a:lnTo>
                  <a:lnTo>
                    <a:pt x="292" y="241"/>
                  </a:lnTo>
                  <a:lnTo>
                    <a:pt x="290" y="242"/>
                  </a:lnTo>
                  <a:lnTo>
                    <a:pt x="287" y="242"/>
                  </a:lnTo>
                  <a:lnTo>
                    <a:pt x="75" y="242"/>
                  </a:lnTo>
                  <a:lnTo>
                    <a:pt x="72" y="242"/>
                  </a:lnTo>
                  <a:lnTo>
                    <a:pt x="70" y="241"/>
                  </a:lnTo>
                  <a:lnTo>
                    <a:pt x="67" y="239"/>
                  </a:lnTo>
                  <a:lnTo>
                    <a:pt x="64" y="237"/>
                  </a:lnTo>
                  <a:lnTo>
                    <a:pt x="63" y="235"/>
                  </a:lnTo>
                  <a:lnTo>
                    <a:pt x="61" y="233"/>
                  </a:lnTo>
                  <a:lnTo>
                    <a:pt x="61" y="231"/>
                  </a:lnTo>
                  <a:lnTo>
                    <a:pt x="60" y="227"/>
                  </a:lnTo>
                  <a:lnTo>
                    <a:pt x="60" y="76"/>
                  </a:lnTo>
                  <a:lnTo>
                    <a:pt x="61" y="73"/>
                  </a:lnTo>
                  <a:lnTo>
                    <a:pt x="61" y="70"/>
                  </a:lnTo>
                  <a:lnTo>
                    <a:pt x="63" y="68"/>
                  </a:lnTo>
                  <a:lnTo>
                    <a:pt x="64" y="66"/>
                  </a:lnTo>
                  <a:lnTo>
                    <a:pt x="67" y="64"/>
                  </a:lnTo>
                  <a:lnTo>
                    <a:pt x="70" y="62"/>
                  </a:lnTo>
                  <a:lnTo>
                    <a:pt x="72" y="61"/>
                  </a:lnTo>
                  <a:lnTo>
                    <a:pt x="75" y="61"/>
                  </a:lnTo>
                  <a:lnTo>
                    <a:pt x="287" y="61"/>
                  </a:lnTo>
                  <a:lnTo>
                    <a:pt x="290" y="61"/>
                  </a:lnTo>
                  <a:lnTo>
                    <a:pt x="292" y="62"/>
                  </a:lnTo>
                  <a:lnTo>
                    <a:pt x="296" y="64"/>
                  </a:lnTo>
                  <a:lnTo>
                    <a:pt x="298" y="66"/>
                  </a:lnTo>
                  <a:lnTo>
                    <a:pt x="299" y="68"/>
                  </a:lnTo>
                  <a:lnTo>
                    <a:pt x="301" y="70"/>
                  </a:lnTo>
                  <a:lnTo>
                    <a:pt x="301" y="73"/>
                  </a:lnTo>
                  <a:lnTo>
                    <a:pt x="302" y="76"/>
                  </a:lnTo>
                  <a:close/>
                  <a:moveTo>
                    <a:pt x="60" y="0"/>
                  </a:moveTo>
                  <a:lnTo>
                    <a:pt x="51" y="2"/>
                  </a:lnTo>
                  <a:lnTo>
                    <a:pt x="42" y="4"/>
                  </a:lnTo>
                  <a:lnTo>
                    <a:pt x="35" y="7"/>
                  </a:lnTo>
                  <a:lnTo>
                    <a:pt x="27" y="12"/>
                  </a:lnTo>
                  <a:lnTo>
                    <a:pt x="22" y="15"/>
                  </a:lnTo>
                  <a:lnTo>
                    <a:pt x="18" y="18"/>
                  </a:lnTo>
                  <a:lnTo>
                    <a:pt x="10" y="27"/>
                  </a:lnTo>
                  <a:lnTo>
                    <a:pt x="5" y="38"/>
                  </a:lnTo>
                  <a:lnTo>
                    <a:pt x="2" y="44"/>
                  </a:lnTo>
                  <a:lnTo>
                    <a:pt x="1" y="49"/>
                  </a:lnTo>
                  <a:lnTo>
                    <a:pt x="0" y="55"/>
                  </a:lnTo>
                  <a:lnTo>
                    <a:pt x="0" y="61"/>
                  </a:lnTo>
                  <a:lnTo>
                    <a:pt x="0" y="273"/>
                  </a:lnTo>
                  <a:lnTo>
                    <a:pt x="362" y="273"/>
                  </a:lnTo>
                  <a:lnTo>
                    <a:pt x="362" y="61"/>
                  </a:lnTo>
                  <a:lnTo>
                    <a:pt x="362" y="55"/>
                  </a:lnTo>
                  <a:lnTo>
                    <a:pt x="361" y="49"/>
                  </a:lnTo>
                  <a:lnTo>
                    <a:pt x="360" y="44"/>
                  </a:lnTo>
                  <a:lnTo>
                    <a:pt x="358" y="38"/>
                  </a:lnTo>
                  <a:lnTo>
                    <a:pt x="352" y="27"/>
                  </a:lnTo>
                  <a:lnTo>
                    <a:pt x="344" y="18"/>
                  </a:lnTo>
                  <a:lnTo>
                    <a:pt x="340" y="15"/>
                  </a:lnTo>
                  <a:lnTo>
                    <a:pt x="335" y="12"/>
                  </a:lnTo>
                  <a:lnTo>
                    <a:pt x="328" y="7"/>
                  </a:lnTo>
                  <a:lnTo>
                    <a:pt x="320" y="4"/>
                  </a:lnTo>
                  <a:lnTo>
                    <a:pt x="311" y="2"/>
                  </a:lnTo>
                  <a:lnTo>
                    <a:pt x="302" y="0"/>
                  </a:lnTo>
                  <a:lnTo>
                    <a:pt x="121"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1634">
              <a:extLst>
                <a:ext uri="{FF2B5EF4-FFF2-40B4-BE49-F238E27FC236}">
                  <a16:creationId xmlns:a16="http://schemas.microsoft.com/office/drawing/2014/main" id="{2C93C243-2B14-4681-B84A-CD4AAEC1D316}"/>
                </a:ext>
              </a:extLst>
            </p:cNvPr>
            <p:cNvSpPr>
              <a:spLocks noEditPoints="1"/>
            </p:cNvSpPr>
            <p:nvPr/>
          </p:nvSpPr>
          <p:spPr bwMode="auto">
            <a:xfrm>
              <a:off x="314325" y="5253038"/>
              <a:ext cx="115888" cy="87313"/>
            </a:xfrm>
            <a:custGeom>
              <a:avLst/>
              <a:gdLst>
                <a:gd name="T0" fmla="*/ 302 w 363"/>
                <a:gd name="T1" fmla="*/ 231 h 273"/>
                <a:gd name="T2" fmla="*/ 300 w 363"/>
                <a:gd name="T3" fmla="*/ 235 h 273"/>
                <a:gd name="T4" fmla="*/ 295 w 363"/>
                <a:gd name="T5" fmla="*/ 239 h 273"/>
                <a:gd name="T6" fmla="*/ 290 w 363"/>
                <a:gd name="T7" fmla="*/ 242 h 273"/>
                <a:gd name="T8" fmla="*/ 75 w 363"/>
                <a:gd name="T9" fmla="*/ 242 h 273"/>
                <a:gd name="T10" fmla="*/ 70 w 363"/>
                <a:gd name="T11" fmla="*/ 241 h 273"/>
                <a:gd name="T12" fmla="*/ 65 w 363"/>
                <a:gd name="T13" fmla="*/ 237 h 273"/>
                <a:gd name="T14" fmla="*/ 62 w 363"/>
                <a:gd name="T15" fmla="*/ 233 h 273"/>
                <a:gd name="T16" fmla="*/ 61 w 363"/>
                <a:gd name="T17" fmla="*/ 227 h 273"/>
                <a:gd name="T18" fmla="*/ 61 w 363"/>
                <a:gd name="T19" fmla="*/ 73 h 273"/>
                <a:gd name="T20" fmla="*/ 63 w 363"/>
                <a:gd name="T21" fmla="*/ 68 h 273"/>
                <a:gd name="T22" fmla="*/ 67 w 363"/>
                <a:gd name="T23" fmla="*/ 64 h 273"/>
                <a:gd name="T24" fmla="*/ 73 w 363"/>
                <a:gd name="T25" fmla="*/ 61 h 273"/>
                <a:gd name="T26" fmla="*/ 286 w 363"/>
                <a:gd name="T27" fmla="*/ 61 h 273"/>
                <a:gd name="T28" fmla="*/ 293 w 363"/>
                <a:gd name="T29" fmla="*/ 62 h 273"/>
                <a:gd name="T30" fmla="*/ 297 w 363"/>
                <a:gd name="T31" fmla="*/ 66 h 273"/>
                <a:gd name="T32" fmla="*/ 301 w 363"/>
                <a:gd name="T33" fmla="*/ 70 h 273"/>
                <a:gd name="T34" fmla="*/ 302 w 363"/>
                <a:gd name="T35" fmla="*/ 76 h 273"/>
                <a:gd name="T36" fmla="*/ 363 w 363"/>
                <a:gd name="T37" fmla="*/ 61 h 273"/>
                <a:gd name="T38" fmla="*/ 362 w 363"/>
                <a:gd name="T39" fmla="*/ 49 h 273"/>
                <a:gd name="T40" fmla="*/ 357 w 363"/>
                <a:gd name="T41" fmla="*/ 38 h 273"/>
                <a:gd name="T42" fmla="*/ 345 w 363"/>
                <a:gd name="T43" fmla="*/ 18 h 273"/>
                <a:gd name="T44" fmla="*/ 336 w 363"/>
                <a:gd name="T45" fmla="*/ 12 h 273"/>
                <a:gd name="T46" fmla="*/ 320 w 363"/>
                <a:gd name="T47" fmla="*/ 4 h 273"/>
                <a:gd name="T48" fmla="*/ 302 w 363"/>
                <a:gd name="T49" fmla="*/ 0 h 273"/>
                <a:gd name="T50" fmla="*/ 61 w 363"/>
                <a:gd name="T51" fmla="*/ 0 h 273"/>
                <a:gd name="T52" fmla="*/ 43 w 363"/>
                <a:gd name="T53" fmla="*/ 4 h 273"/>
                <a:gd name="T54" fmla="*/ 26 w 363"/>
                <a:gd name="T55" fmla="*/ 12 h 273"/>
                <a:gd name="T56" fmla="*/ 18 w 363"/>
                <a:gd name="T57" fmla="*/ 18 h 273"/>
                <a:gd name="T58" fmla="*/ 5 w 363"/>
                <a:gd name="T59" fmla="*/ 38 h 273"/>
                <a:gd name="T60" fmla="*/ 1 w 363"/>
                <a:gd name="T61" fmla="*/ 49 h 273"/>
                <a:gd name="T62" fmla="*/ 0 w 363"/>
                <a:gd name="T63" fmla="*/ 61 h 273"/>
                <a:gd name="T64" fmla="*/ 363 w 363"/>
                <a:gd name="T65"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3" h="273">
                  <a:moveTo>
                    <a:pt x="302" y="227"/>
                  </a:moveTo>
                  <a:lnTo>
                    <a:pt x="302" y="231"/>
                  </a:lnTo>
                  <a:lnTo>
                    <a:pt x="301" y="233"/>
                  </a:lnTo>
                  <a:lnTo>
                    <a:pt x="300" y="235"/>
                  </a:lnTo>
                  <a:lnTo>
                    <a:pt x="297" y="237"/>
                  </a:lnTo>
                  <a:lnTo>
                    <a:pt x="295" y="239"/>
                  </a:lnTo>
                  <a:lnTo>
                    <a:pt x="293" y="241"/>
                  </a:lnTo>
                  <a:lnTo>
                    <a:pt x="290" y="242"/>
                  </a:lnTo>
                  <a:lnTo>
                    <a:pt x="286" y="242"/>
                  </a:lnTo>
                  <a:lnTo>
                    <a:pt x="75" y="242"/>
                  </a:lnTo>
                  <a:lnTo>
                    <a:pt x="73" y="242"/>
                  </a:lnTo>
                  <a:lnTo>
                    <a:pt x="70" y="241"/>
                  </a:lnTo>
                  <a:lnTo>
                    <a:pt x="67" y="239"/>
                  </a:lnTo>
                  <a:lnTo>
                    <a:pt x="65" y="237"/>
                  </a:lnTo>
                  <a:lnTo>
                    <a:pt x="63" y="235"/>
                  </a:lnTo>
                  <a:lnTo>
                    <a:pt x="62" y="233"/>
                  </a:lnTo>
                  <a:lnTo>
                    <a:pt x="61" y="231"/>
                  </a:lnTo>
                  <a:lnTo>
                    <a:pt x="61" y="227"/>
                  </a:lnTo>
                  <a:lnTo>
                    <a:pt x="61" y="76"/>
                  </a:lnTo>
                  <a:lnTo>
                    <a:pt x="61" y="73"/>
                  </a:lnTo>
                  <a:lnTo>
                    <a:pt x="62" y="70"/>
                  </a:lnTo>
                  <a:lnTo>
                    <a:pt x="63" y="68"/>
                  </a:lnTo>
                  <a:lnTo>
                    <a:pt x="65" y="66"/>
                  </a:lnTo>
                  <a:lnTo>
                    <a:pt x="67" y="64"/>
                  </a:lnTo>
                  <a:lnTo>
                    <a:pt x="70" y="62"/>
                  </a:lnTo>
                  <a:lnTo>
                    <a:pt x="73" y="61"/>
                  </a:lnTo>
                  <a:lnTo>
                    <a:pt x="75" y="61"/>
                  </a:lnTo>
                  <a:lnTo>
                    <a:pt x="286" y="61"/>
                  </a:lnTo>
                  <a:lnTo>
                    <a:pt x="290" y="61"/>
                  </a:lnTo>
                  <a:lnTo>
                    <a:pt x="293" y="62"/>
                  </a:lnTo>
                  <a:lnTo>
                    <a:pt x="295" y="64"/>
                  </a:lnTo>
                  <a:lnTo>
                    <a:pt x="297" y="66"/>
                  </a:lnTo>
                  <a:lnTo>
                    <a:pt x="300" y="68"/>
                  </a:lnTo>
                  <a:lnTo>
                    <a:pt x="301" y="70"/>
                  </a:lnTo>
                  <a:lnTo>
                    <a:pt x="302" y="73"/>
                  </a:lnTo>
                  <a:lnTo>
                    <a:pt x="302" y="76"/>
                  </a:lnTo>
                  <a:lnTo>
                    <a:pt x="302" y="227"/>
                  </a:lnTo>
                  <a:close/>
                  <a:moveTo>
                    <a:pt x="363" y="61"/>
                  </a:moveTo>
                  <a:lnTo>
                    <a:pt x="362" y="55"/>
                  </a:lnTo>
                  <a:lnTo>
                    <a:pt x="362" y="49"/>
                  </a:lnTo>
                  <a:lnTo>
                    <a:pt x="359" y="44"/>
                  </a:lnTo>
                  <a:lnTo>
                    <a:pt x="357" y="38"/>
                  </a:lnTo>
                  <a:lnTo>
                    <a:pt x="352" y="27"/>
                  </a:lnTo>
                  <a:lnTo>
                    <a:pt x="345" y="18"/>
                  </a:lnTo>
                  <a:lnTo>
                    <a:pt x="341" y="15"/>
                  </a:lnTo>
                  <a:lnTo>
                    <a:pt x="336" y="12"/>
                  </a:lnTo>
                  <a:lnTo>
                    <a:pt x="328" y="7"/>
                  </a:lnTo>
                  <a:lnTo>
                    <a:pt x="320" y="4"/>
                  </a:lnTo>
                  <a:lnTo>
                    <a:pt x="311" y="2"/>
                  </a:lnTo>
                  <a:lnTo>
                    <a:pt x="302" y="0"/>
                  </a:lnTo>
                  <a:lnTo>
                    <a:pt x="242" y="0"/>
                  </a:lnTo>
                  <a:lnTo>
                    <a:pt x="61" y="0"/>
                  </a:lnTo>
                  <a:lnTo>
                    <a:pt x="52" y="2"/>
                  </a:lnTo>
                  <a:lnTo>
                    <a:pt x="43" y="4"/>
                  </a:lnTo>
                  <a:lnTo>
                    <a:pt x="34" y="7"/>
                  </a:lnTo>
                  <a:lnTo>
                    <a:pt x="26" y="12"/>
                  </a:lnTo>
                  <a:lnTo>
                    <a:pt x="22" y="15"/>
                  </a:lnTo>
                  <a:lnTo>
                    <a:pt x="18" y="18"/>
                  </a:lnTo>
                  <a:lnTo>
                    <a:pt x="11" y="27"/>
                  </a:lnTo>
                  <a:lnTo>
                    <a:pt x="5" y="38"/>
                  </a:lnTo>
                  <a:lnTo>
                    <a:pt x="3" y="44"/>
                  </a:lnTo>
                  <a:lnTo>
                    <a:pt x="1" y="49"/>
                  </a:lnTo>
                  <a:lnTo>
                    <a:pt x="1" y="55"/>
                  </a:lnTo>
                  <a:lnTo>
                    <a:pt x="0" y="61"/>
                  </a:lnTo>
                  <a:lnTo>
                    <a:pt x="0" y="273"/>
                  </a:lnTo>
                  <a:lnTo>
                    <a:pt x="363" y="273"/>
                  </a:lnTo>
                  <a:lnTo>
                    <a:pt x="363"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1635">
              <a:extLst>
                <a:ext uri="{FF2B5EF4-FFF2-40B4-BE49-F238E27FC236}">
                  <a16:creationId xmlns:a16="http://schemas.microsoft.com/office/drawing/2014/main" id="{220CF904-6E1F-487B-91DB-61DBBB3EE278}"/>
                </a:ext>
              </a:extLst>
            </p:cNvPr>
            <p:cNvSpPr>
              <a:spLocks/>
            </p:cNvSpPr>
            <p:nvPr/>
          </p:nvSpPr>
          <p:spPr bwMode="auto">
            <a:xfrm>
              <a:off x="304800" y="5349875"/>
              <a:ext cx="134938" cy="38100"/>
            </a:xfrm>
            <a:custGeom>
              <a:avLst/>
              <a:gdLst>
                <a:gd name="T0" fmla="*/ 420 w 423"/>
                <a:gd name="T1" fmla="*/ 16 h 121"/>
                <a:gd name="T2" fmla="*/ 419 w 423"/>
                <a:gd name="T3" fmla="*/ 10 h 121"/>
                <a:gd name="T4" fmla="*/ 416 w 423"/>
                <a:gd name="T5" fmla="*/ 5 h 121"/>
                <a:gd name="T6" fmla="*/ 416 w 423"/>
                <a:gd name="T7" fmla="*/ 4 h 121"/>
                <a:gd name="T8" fmla="*/ 416 w 423"/>
                <a:gd name="T9" fmla="*/ 4 h 121"/>
                <a:gd name="T10" fmla="*/ 415 w 423"/>
                <a:gd name="T11" fmla="*/ 2 h 121"/>
                <a:gd name="T12" fmla="*/ 414 w 423"/>
                <a:gd name="T13" fmla="*/ 0 h 121"/>
                <a:gd name="T14" fmla="*/ 9 w 423"/>
                <a:gd name="T15" fmla="*/ 0 h 121"/>
                <a:gd name="T16" fmla="*/ 8 w 423"/>
                <a:gd name="T17" fmla="*/ 2 h 121"/>
                <a:gd name="T18" fmla="*/ 7 w 423"/>
                <a:gd name="T19" fmla="*/ 4 h 121"/>
                <a:gd name="T20" fmla="*/ 7 w 423"/>
                <a:gd name="T21" fmla="*/ 4 h 121"/>
                <a:gd name="T22" fmla="*/ 7 w 423"/>
                <a:gd name="T23" fmla="*/ 5 h 121"/>
                <a:gd name="T24" fmla="*/ 3 w 423"/>
                <a:gd name="T25" fmla="*/ 10 h 121"/>
                <a:gd name="T26" fmla="*/ 2 w 423"/>
                <a:gd name="T27" fmla="*/ 17 h 121"/>
                <a:gd name="T28" fmla="*/ 2 w 423"/>
                <a:gd name="T29" fmla="*/ 17 h 121"/>
                <a:gd name="T30" fmla="*/ 1 w 423"/>
                <a:gd name="T31" fmla="*/ 18 h 121"/>
                <a:gd name="T32" fmla="*/ 0 w 423"/>
                <a:gd name="T33" fmla="*/ 24 h 121"/>
                <a:gd name="T34" fmla="*/ 0 w 423"/>
                <a:gd name="T35" fmla="*/ 30 h 121"/>
                <a:gd name="T36" fmla="*/ 0 w 423"/>
                <a:gd name="T37" fmla="*/ 107 h 121"/>
                <a:gd name="T38" fmla="*/ 0 w 423"/>
                <a:gd name="T39" fmla="*/ 109 h 121"/>
                <a:gd name="T40" fmla="*/ 1 w 423"/>
                <a:gd name="T41" fmla="*/ 112 h 121"/>
                <a:gd name="T42" fmla="*/ 2 w 423"/>
                <a:gd name="T43" fmla="*/ 114 h 121"/>
                <a:gd name="T44" fmla="*/ 4 w 423"/>
                <a:gd name="T45" fmla="*/ 117 h 121"/>
                <a:gd name="T46" fmla="*/ 7 w 423"/>
                <a:gd name="T47" fmla="*/ 119 h 121"/>
                <a:gd name="T48" fmla="*/ 9 w 423"/>
                <a:gd name="T49" fmla="*/ 120 h 121"/>
                <a:gd name="T50" fmla="*/ 12 w 423"/>
                <a:gd name="T51" fmla="*/ 121 h 121"/>
                <a:gd name="T52" fmla="*/ 15 w 423"/>
                <a:gd name="T53" fmla="*/ 121 h 121"/>
                <a:gd name="T54" fmla="*/ 407 w 423"/>
                <a:gd name="T55" fmla="*/ 121 h 121"/>
                <a:gd name="T56" fmla="*/ 410 w 423"/>
                <a:gd name="T57" fmla="*/ 121 h 121"/>
                <a:gd name="T58" fmla="*/ 414 w 423"/>
                <a:gd name="T59" fmla="*/ 120 h 121"/>
                <a:gd name="T60" fmla="*/ 416 w 423"/>
                <a:gd name="T61" fmla="*/ 119 h 121"/>
                <a:gd name="T62" fmla="*/ 418 w 423"/>
                <a:gd name="T63" fmla="*/ 117 h 121"/>
                <a:gd name="T64" fmla="*/ 420 w 423"/>
                <a:gd name="T65" fmla="*/ 114 h 121"/>
                <a:gd name="T66" fmla="*/ 421 w 423"/>
                <a:gd name="T67" fmla="*/ 112 h 121"/>
                <a:gd name="T68" fmla="*/ 423 w 423"/>
                <a:gd name="T69" fmla="*/ 109 h 121"/>
                <a:gd name="T70" fmla="*/ 423 w 423"/>
                <a:gd name="T71" fmla="*/ 107 h 121"/>
                <a:gd name="T72" fmla="*/ 423 w 423"/>
                <a:gd name="T73" fmla="*/ 30 h 121"/>
                <a:gd name="T74" fmla="*/ 423 w 423"/>
                <a:gd name="T75" fmla="*/ 24 h 121"/>
                <a:gd name="T76" fmla="*/ 421 w 423"/>
                <a:gd name="T77" fmla="*/ 18 h 121"/>
                <a:gd name="T78" fmla="*/ 420 w 423"/>
                <a:gd name="T79" fmla="*/ 17 h 121"/>
                <a:gd name="T80" fmla="*/ 420 w 423"/>
                <a:gd name="T81"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0" y="16"/>
                  </a:moveTo>
                  <a:lnTo>
                    <a:pt x="419" y="10"/>
                  </a:lnTo>
                  <a:lnTo>
                    <a:pt x="416" y="5"/>
                  </a:lnTo>
                  <a:lnTo>
                    <a:pt x="416" y="4"/>
                  </a:lnTo>
                  <a:lnTo>
                    <a:pt x="416" y="4"/>
                  </a:lnTo>
                  <a:lnTo>
                    <a:pt x="415" y="2"/>
                  </a:lnTo>
                  <a:lnTo>
                    <a:pt x="414" y="0"/>
                  </a:lnTo>
                  <a:lnTo>
                    <a:pt x="9" y="0"/>
                  </a:lnTo>
                  <a:lnTo>
                    <a:pt x="8" y="2"/>
                  </a:lnTo>
                  <a:lnTo>
                    <a:pt x="7" y="4"/>
                  </a:lnTo>
                  <a:lnTo>
                    <a:pt x="7" y="4"/>
                  </a:lnTo>
                  <a:lnTo>
                    <a:pt x="7" y="5"/>
                  </a:lnTo>
                  <a:lnTo>
                    <a:pt x="3" y="10"/>
                  </a:lnTo>
                  <a:lnTo>
                    <a:pt x="2" y="17"/>
                  </a:lnTo>
                  <a:lnTo>
                    <a:pt x="2" y="17"/>
                  </a:lnTo>
                  <a:lnTo>
                    <a:pt x="1" y="18"/>
                  </a:lnTo>
                  <a:lnTo>
                    <a:pt x="0" y="24"/>
                  </a:lnTo>
                  <a:lnTo>
                    <a:pt x="0" y="30"/>
                  </a:lnTo>
                  <a:lnTo>
                    <a:pt x="0" y="107"/>
                  </a:lnTo>
                  <a:lnTo>
                    <a:pt x="0" y="109"/>
                  </a:lnTo>
                  <a:lnTo>
                    <a:pt x="1" y="112"/>
                  </a:lnTo>
                  <a:lnTo>
                    <a:pt x="2" y="114"/>
                  </a:lnTo>
                  <a:lnTo>
                    <a:pt x="4" y="117"/>
                  </a:lnTo>
                  <a:lnTo>
                    <a:pt x="7" y="119"/>
                  </a:lnTo>
                  <a:lnTo>
                    <a:pt x="9" y="120"/>
                  </a:lnTo>
                  <a:lnTo>
                    <a:pt x="12" y="121"/>
                  </a:lnTo>
                  <a:lnTo>
                    <a:pt x="15" y="121"/>
                  </a:lnTo>
                  <a:lnTo>
                    <a:pt x="407" y="121"/>
                  </a:lnTo>
                  <a:lnTo>
                    <a:pt x="410" y="121"/>
                  </a:lnTo>
                  <a:lnTo>
                    <a:pt x="414" y="120"/>
                  </a:lnTo>
                  <a:lnTo>
                    <a:pt x="416" y="119"/>
                  </a:lnTo>
                  <a:lnTo>
                    <a:pt x="418" y="117"/>
                  </a:lnTo>
                  <a:lnTo>
                    <a:pt x="420" y="114"/>
                  </a:lnTo>
                  <a:lnTo>
                    <a:pt x="421" y="112"/>
                  </a:lnTo>
                  <a:lnTo>
                    <a:pt x="423" y="109"/>
                  </a:lnTo>
                  <a:lnTo>
                    <a:pt x="423" y="107"/>
                  </a:lnTo>
                  <a:lnTo>
                    <a:pt x="423" y="30"/>
                  </a:lnTo>
                  <a:lnTo>
                    <a:pt x="423" y="24"/>
                  </a:lnTo>
                  <a:lnTo>
                    <a:pt x="421" y="18"/>
                  </a:lnTo>
                  <a:lnTo>
                    <a:pt x="420" y="17"/>
                  </a:lnTo>
                  <a:lnTo>
                    <a:pt x="42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2" name="Group 91" descr="Icon of four squares.">
            <a:extLst>
              <a:ext uri="{FF2B5EF4-FFF2-40B4-BE49-F238E27FC236}">
                <a16:creationId xmlns:a16="http://schemas.microsoft.com/office/drawing/2014/main" id="{268D639A-62F0-4F2B-B632-5A45CD6DD132}"/>
              </a:ext>
              <a:ext uri="{C183D7F6-B498-43B3-948B-1728B52AA6E4}">
                <adec:decorative xmlns:adec="http://schemas.microsoft.com/office/drawing/2017/decorative" val="0"/>
              </a:ext>
            </a:extLst>
          </p:cNvPr>
          <p:cNvGrpSpPr/>
          <p:nvPr/>
        </p:nvGrpSpPr>
        <p:grpSpPr>
          <a:xfrm>
            <a:off x="5420916" y="1368977"/>
            <a:ext cx="287338" cy="285750"/>
            <a:chOff x="4900613" y="3937000"/>
            <a:chExt cx="287338" cy="285750"/>
          </a:xfrm>
          <a:solidFill>
            <a:schemeClr val="bg1"/>
          </a:solidFill>
        </p:grpSpPr>
        <p:sp>
          <p:nvSpPr>
            <p:cNvPr id="93" name="Freeform 4743">
              <a:extLst>
                <a:ext uri="{FF2B5EF4-FFF2-40B4-BE49-F238E27FC236}">
                  <a16:creationId xmlns:a16="http://schemas.microsoft.com/office/drawing/2014/main" id="{A654CD2F-871A-4BFA-805D-636E7B50540D}"/>
                </a:ext>
              </a:extLst>
            </p:cNvPr>
            <p:cNvSpPr>
              <a:spLocks/>
            </p:cNvSpPr>
            <p:nvPr/>
          </p:nvSpPr>
          <p:spPr bwMode="auto">
            <a:xfrm>
              <a:off x="4900613" y="3937000"/>
              <a:ext cx="133350" cy="38100"/>
            </a:xfrm>
            <a:custGeom>
              <a:avLst/>
              <a:gdLst>
                <a:gd name="T0" fmla="*/ 346 w 421"/>
                <a:gd name="T1" fmla="*/ 0 h 120"/>
                <a:gd name="T2" fmla="*/ 76 w 421"/>
                <a:gd name="T3" fmla="*/ 0 h 120"/>
                <a:gd name="T4" fmla="*/ 68 w 421"/>
                <a:gd name="T5" fmla="*/ 1 h 120"/>
                <a:gd name="T6" fmla="*/ 61 w 421"/>
                <a:gd name="T7" fmla="*/ 2 h 120"/>
                <a:gd name="T8" fmla="*/ 53 w 421"/>
                <a:gd name="T9" fmla="*/ 3 h 120"/>
                <a:gd name="T10" fmla="*/ 46 w 421"/>
                <a:gd name="T11" fmla="*/ 5 h 120"/>
                <a:gd name="T12" fmla="*/ 40 w 421"/>
                <a:gd name="T13" fmla="*/ 9 h 120"/>
                <a:gd name="T14" fmla="*/ 33 w 421"/>
                <a:gd name="T15" fmla="*/ 12 h 120"/>
                <a:gd name="T16" fmla="*/ 27 w 421"/>
                <a:gd name="T17" fmla="*/ 17 h 120"/>
                <a:gd name="T18" fmla="*/ 22 w 421"/>
                <a:gd name="T19" fmla="*/ 22 h 120"/>
                <a:gd name="T20" fmla="*/ 18 w 421"/>
                <a:gd name="T21" fmla="*/ 27 h 120"/>
                <a:gd name="T22" fmla="*/ 13 w 421"/>
                <a:gd name="T23" fmla="*/ 33 h 120"/>
                <a:gd name="T24" fmla="*/ 10 w 421"/>
                <a:gd name="T25" fmla="*/ 39 h 120"/>
                <a:gd name="T26" fmla="*/ 6 w 421"/>
                <a:gd name="T27" fmla="*/ 46 h 120"/>
                <a:gd name="T28" fmla="*/ 4 w 421"/>
                <a:gd name="T29" fmla="*/ 53 h 120"/>
                <a:gd name="T30" fmla="*/ 2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20 w 421"/>
                <a:gd name="T45" fmla="*/ 60 h 120"/>
                <a:gd name="T46" fmla="*/ 417 w 421"/>
                <a:gd name="T47" fmla="*/ 53 h 120"/>
                <a:gd name="T48" fmla="*/ 415 w 421"/>
                <a:gd name="T49" fmla="*/ 46 h 120"/>
                <a:gd name="T50" fmla="*/ 412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5 w 421"/>
                <a:gd name="T65" fmla="*/ 5 h 120"/>
                <a:gd name="T66" fmla="*/ 368 w 421"/>
                <a:gd name="T67" fmla="*/ 3 h 120"/>
                <a:gd name="T68" fmla="*/ 361 w 421"/>
                <a:gd name="T69" fmla="*/ 2 h 120"/>
                <a:gd name="T70" fmla="*/ 354 w 421"/>
                <a:gd name="T71" fmla="*/ 1 h 120"/>
                <a:gd name="T72" fmla="*/ 346 w 421"/>
                <a:gd name="T73" fmla="*/ 0 h 120"/>
                <a:gd name="T74" fmla="*/ 346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6" y="0"/>
                  </a:moveTo>
                  <a:lnTo>
                    <a:pt x="76" y="0"/>
                  </a:lnTo>
                  <a:lnTo>
                    <a:pt x="68" y="1"/>
                  </a:lnTo>
                  <a:lnTo>
                    <a:pt x="61" y="2"/>
                  </a:lnTo>
                  <a:lnTo>
                    <a:pt x="53" y="3"/>
                  </a:lnTo>
                  <a:lnTo>
                    <a:pt x="46" y="5"/>
                  </a:lnTo>
                  <a:lnTo>
                    <a:pt x="40" y="9"/>
                  </a:lnTo>
                  <a:lnTo>
                    <a:pt x="33" y="12"/>
                  </a:lnTo>
                  <a:lnTo>
                    <a:pt x="27" y="17"/>
                  </a:lnTo>
                  <a:lnTo>
                    <a:pt x="22" y="22"/>
                  </a:lnTo>
                  <a:lnTo>
                    <a:pt x="18" y="27"/>
                  </a:lnTo>
                  <a:lnTo>
                    <a:pt x="13" y="33"/>
                  </a:lnTo>
                  <a:lnTo>
                    <a:pt x="10" y="39"/>
                  </a:lnTo>
                  <a:lnTo>
                    <a:pt x="6" y="46"/>
                  </a:lnTo>
                  <a:lnTo>
                    <a:pt x="4" y="53"/>
                  </a:lnTo>
                  <a:lnTo>
                    <a:pt x="2" y="60"/>
                  </a:lnTo>
                  <a:lnTo>
                    <a:pt x="0" y="67"/>
                  </a:lnTo>
                  <a:lnTo>
                    <a:pt x="0" y="75"/>
                  </a:lnTo>
                  <a:lnTo>
                    <a:pt x="0" y="120"/>
                  </a:lnTo>
                  <a:lnTo>
                    <a:pt x="421" y="120"/>
                  </a:lnTo>
                  <a:lnTo>
                    <a:pt x="421" y="75"/>
                  </a:lnTo>
                  <a:lnTo>
                    <a:pt x="421" y="67"/>
                  </a:lnTo>
                  <a:lnTo>
                    <a:pt x="420" y="60"/>
                  </a:lnTo>
                  <a:lnTo>
                    <a:pt x="417" y="53"/>
                  </a:lnTo>
                  <a:lnTo>
                    <a:pt x="415" y="46"/>
                  </a:lnTo>
                  <a:lnTo>
                    <a:pt x="412" y="39"/>
                  </a:lnTo>
                  <a:lnTo>
                    <a:pt x="408" y="33"/>
                  </a:lnTo>
                  <a:lnTo>
                    <a:pt x="403" y="27"/>
                  </a:lnTo>
                  <a:lnTo>
                    <a:pt x="399" y="22"/>
                  </a:lnTo>
                  <a:lnTo>
                    <a:pt x="393" y="17"/>
                  </a:lnTo>
                  <a:lnTo>
                    <a:pt x="387" y="12"/>
                  </a:lnTo>
                  <a:lnTo>
                    <a:pt x="381" y="9"/>
                  </a:lnTo>
                  <a:lnTo>
                    <a:pt x="375" y="5"/>
                  </a:lnTo>
                  <a:lnTo>
                    <a:pt x="368" y="3"/>
                  </a:lnTo>
                  <a:lnTo>
                    <a:pt x="361" y="2"/>
                  </a:lnTo>
                  <a:lnTo>
                    <a:pt x="354" y="1"/>
                  </a:lnTo>
                  <a:lnTo>
                    <a:pt x="346" y="0"/>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4744">
              <a:extLst>
                <a:ext uri="{FF2B5EF4-FFF2-40B4-BE49-F238E27FC236}">
                  <a16:creationId xmlns:a16="http://schemas.microsoft.com/office/drawing/2014/main" id="{5A76ECC7-C209-476D-BB16-D2195C8DD95B}"/>
                </a:ext>
              </a:extLst>
            </p:cNvPr>
            <p:cNvSpPr>
              <a:spLocks/>
            </p:cNvSpPr>
            <p:nvPr/>
          </p:nvSpPr>
          <p:spPr bwMode="auto">
            <a:xfrm>
              <a:off x="4900613" y="3984625"/>
              <a:ext cx="133350" cy="85725"/>
            </a:xfrm>
            <a:custGeom>
              <a:avLst/>
              <a:gdLst>
                <a:gd name="T0" fmla="*/ 0 w 421"/>
                <a:gd name="T1" fmla="*/ 196 h 270"/>
                <a:gd name="T2" fmla="*/ 0 w 421"/>
                <a:gd name="T3" fmla="*/ 203 h 270"/>
                <a:gd name="T4" fmla="*/ 2 w 421"/>
                <a:gd name="T5" fmla="*/ 211 h 270"/>
                <a:gd name="T6" fmla="*/ 4 w 421"/>
                <a:gd name="T7" fmla="*/ 218 h 270"/>
                <a:gd name="T8" fmla="*/ 6 w 421"/>
                <a:gd name="T9" fmla="*/ 225 h 270"/>
                <a:gd name="T10" fmla="*/ 10 w 421"/>
                <a:gd name="T11" fmla="*/ 231 h 270"/>
                <a:gd name="T12" fmla="*/ 13 w 421"/>
                <a:gd name="T13" fmla="*/ 238 h 270"/>
                <a:gd name="T14" fmla="*/ 18 w 421"/>
                <a:gd name="T15" fmla="*/ 243 h 270"/>
                <a:gd name="T16" fmla="*/ 22 w 421"/>
                <a:gd name="T17" fmla="*/ 248 h 270"/>
                <a:gd name="T18" fmla="*/ 27 w 421"/>
                <a:gd name="T19" fmla="*/ 254 h 270"/>
                <a:gd name="T20" fmla="*/ 33 w 421"/>
                <a:gd name="T21" fmla="*/ 257 h 270"/>
                <a:gd name="T22" fmla="*/ 40 w 421"/>
                <a:gd name="T23" fmla="*/ 262 h 270"/>
                <a:gd name="T24" fmla="*/ 46 w 421"/>
                <a:gd name="T25" fmla="*/ 264 h 270"/>
                <a:gd name="T26" fmla="*/ 53 w 421"/>
                <a:gd name="T27" fmla="*/ 267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7 h 270"/>
                <a:gd name="T42" fmla="*/ 375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2 w 421"/>
                <a:gd name="T57" fmla="*/ 231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2" y="211"/>
                  </a:lnTo>
                  <a:lnTo>
                    <a:pt x="4" y="218"/>
                  </a:lnTo>
                  <a:lnTo>
                    <a:pt x="6" y="225"/>
                  </a:lnTo>
                  <a:lnTo>
                    <a:pt x="10" y="231"/>
                  </a:lnTo>
                  <a:lnTo>
                    <a:pt x="13" y="238"/>
                  </a:lnTo>
                  <a:lnTo>
                    <a:pt x="18" y="243"/>
                  </a:lnTo>
                  <a:lnTo>
                    <a:pt x="22" y="248"/>
                  </a:lnTo>
                  <a:lnTo>
                    <a:pt x="27" y="254"/>
                  </a:lnTo>
                  <a:lnTo>
                    <a:pt x="33" y="257"/>
                  </a:lnTo>
                  <a:lnTo>
                    <a:pt x="40" y="262"/>
                  </a:lnTo>
                  <a:lnTo>
                    <a:pt x="46" y="264"/>
                  </a:lnTo>
                  <a:lnTo>
                    <a:pt x="53" y="267"/>
                  </a:lnTo>
                  <a:lnTo>
                    <a:pt x="61" y="269"/>
                  </a:lnTo>
                  <a:lnTo>
                    <a:pt x="68" y="270"/>
                  </a:lnTo>
                  <a:lnTo>
                    <a:pt x="76" y="270"/>
                  </a:lnTo>
                  <a:lnTo>
                    <a:pt x="346" y="270"/>
                  </a:lnTo>
                  <a:lnTo>
                    <a:pt x="354" y="270"/>
                  </a:lnTo>
                  <a:lnTo>
                    <a:pt x="361" y="269"/>
                  </a:lnTo>
                  <a:lnTo>
                    <a:pt x="368" y="267"/>
                  </a:lnTo>
                  <a:lnTo>
                    <a:pt x="375" y="264"/>
                  </a:lnTo>
                  <a:lnTo>
                    <a:pt x="381" y="261"/>
                  </a:lnTo>
                  <a:lnTo>
                    <a:pt x="387" y="257"/>
                  </a:lnTo>
                  <a:lnTo>
                    <a:pt x="393" y="253"/>
                  </a:lnTo>
                  <a:lnTo>
                    <a:pt x="399" y="248"/>
                  </a:lnTo>
                  <a:lnTo>
                    <a:pt x="403" y="243"/>
                  </a:lnTo>
                  <a:lnTo>
                    <a:pt x="408" y="238"/>
                  </a:lnTo>
                  <a:lnTo>
                    <a:pt x="412" y="231"/>
                  </a:lnTo>
                  <a:lnTo>
                    <a:pt x="415" y="225"/>
                  </a:lnTo>
                  <a:lnTo>
                    <a:pt x="417" y="218"/>
                  </a:lnTo>
                  <a:lnTo>
                    <a:pt x="420"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4745">
              <a:extLst>
                <a:ext uri="{FF2B5EF4-FFF2-40B4-BE49-F238E27FC236}">
                  <a16:creationId xmlns:a16="http://schemas.microsoft.com/office/drawing/2014/main" id="{842A256B-87AA-4D95-A759-ECE316A17FF2}"/>
                </a:ext>
              </a:extLst>
            </p:cNvPr>
            <p:cNvSpPr>
              <a:spLocks/>
            </p:cNvSpPr>
            <p:nvPr/>
          </p:nvSpPr>
          <p:spPr bwMode="auto">
            <a:xfrm>
              <a:off x="5053013" y="3937000"/>
              <a:ext cx="134938" cy="38100"/>
            </a:xfrm>
            <a:custGeom>
              <a:avLst/>
              <a:gdLst>
                <a:gd name="T0" fmla="*/ 345 w 421"/>
                <a:gd name="T1" fmla="*/ 0 h 120"/>
                <a:gd name="T2" fmla="*/ 75 w 421"/>
                <a:gd name="T3" fmla="*/ 0 h 120"/>
                <a:gd name="T4" fmla="*/ 67 w 421"/>
                <a:gd name="T5" fmla="*/ 1 h 120"/>
                <a:gd name="T6" fmla="*/ 60 w 421"/>
                <a:gd name="T7" fmla="*/ 2 h 120"/>
                <a:gd name="T8" fmla="*/ 52 w 421"/>
                <a:gd name="T9" fmla="*/ 3 h 120"/>
                <a:gd name="T10" fmla="*/ 45 w 421"/>
                <a:gd name="T11" fmla="*/ 5 h 120"/>
                <a:gd name="T12" fmla="*/ 39 w 421"/>
                <a:gd name="T13" fmla="*/ 9 h 120"/>
                <a:gd name="T14" fmla="*/ 33 w 421"/>
                <a:gd name="T15" fmla="*/ 12 h 120"/>
                <a:gd name="T16" fmla="*/ 27 w 421"/>
                <a:gd name="T17" fmla="*/ 17 h 120"/>
                <a:gd name="T18" fmla="*/ 22 w 421"/>
                <a:gd name="T19" fmla="*/ 22 h 120"/>
                <a:gd name="T20" fmla="*/ 17 w 421"/>
                <a:gd name="T21" fmla="*/ 27 h 120"/>
                <a:gd name="T22" fmla="*/ 13 w 421"/>
                <a:gd name="T23" fmla="*/ 33 h 120"/>
                <a:gd name="T24" fmla="*/ 9 w 421"/>
                <a:gd name="T25" fmla="*/ 39 h 120"/>
                <a:gd name="T26" fmla="*/ 6 w 421"/>
                <a:gd name="T27" fmla="*/ 46 h 120"/>
                <a:gd name="T28" fmla="*/ 4 w 421"/>
                <a:gd name="T29" fmla="*/ 53 h 120"/>
                <a:gd name="T30" fmla="*/ 1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19 w 421"/>
                <a:gd name="T45" fmla="*/ 60 h 120"/>
                <a:gd name="T46" fmla="*/ 417 w 421"/>
                <a:gd name="T47" fmla="*/ 53 h 120"/>
                <a:gd name="T48" fmla="*/ 415 w 421"/>
                <a:gd name="T49" fmla="*/ 46 h 120"/>
                <a:gd name="T50" fmla="*/ 411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4 w 421"/>
                <a:gd name="T65" fmla="*/ 5 h 120"/>
                <a:gd name="T66" fmla="*/ 367 w 421"/>
                <a:gd name="T67" fmla="*/ 3 h 120"/>
                <a:gd name="T68" fmla="*/ 360 w 421"/>
                <a:gd name="T69" fmla="*/ 2 h 120"/>
                <a:gd name="T70" fmla="*/ 353 w 421"/>
                <a:gd name="T71" fmla="*/ 1 h 120"/>
                <a:gd name="T72" fmla="*/ 345 w 421"/>
                <a:gd name="T73" fmla="*/ 0 h 120"/>
                <a:gd name="T74" fmla="*/ 345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5" y="0"/>
                  </a:moveTo>
                  <a:lnTo>
                    <a:pt x="75" y="0"/>
                  </a:lnTo>
                  <a:lnTo>
                    <a:pt x="67" y="1"/>
                  </a:lnTo>
                  <a:lnTo>
                    <a:pt x="60" y="2"/>
                  </a:lnTo>
                  <a:lnTo>
                    <a:pt x="52" y="3"/>
                  </a:lnTo>
                  <a:lnTo>
                    <a:pt x="45" y="5"/>
                  </a:lnTo>
                  <a:lnTo>
                    <a:pt x="39" y="9"/>
                  </a:lnTo>
                  <a:lnTo>
                    <a:pt x="33" y="12"/>
                  </a:lnTo>
                  <a:lnTo>
                    <a:pt x="27" y="17"/>
                  </a:lnTo>
                  <a:lnTo>
                    <a:pt x="22" y="22"/>
                  </a:lnTo>
                  <a:lnTo>
                    <a:pt x="17" y="27"/>
                  </a:lnTo>
                  <a:lnTo>
                    <a:pt x="13" y="33"/>
                  </a:lnTo>
                  <a:lnTo>
                    <a:pt x="9" y="39"/>
                  </a:lnTo>
                  <a:lnTo>
                    <a:pt x="6" y="46"/>
                  </a:lnTo>
                  <a:lnTo>
                    <a:pt x="4" y="53"/>
                  </a:lnTo>
                  <a:lnTo>
                    <a:pt x="1" y="60"/>
                  </a:lnTo>
                  <a:lnTo>
                    <a:pt x="0" y="67"/>
                  </a:lnTo>
                  <a:lnTo>
                    <a:pt x="0" y="75"/>
                  </a:lnTo>
                  <a:lnTo>
                    <a:pt x="0" y="120"/>
                  </a:lnTo>
                  <a:lnTo>
                    <a:pt x="421" y="120"/>
                  </a:lnTo>
                  <a:lnTo>
                    <a:pt x="421" y="75"/>
                  </a:lnTo>
                  <a:lnTo>
                    <a:pt x="421" y="67"/>
                  </a:lnTo>
                  <a:lnTo>
                    <a:pt x="419" y="60"/>
                  </a:lnTo>
                  <a:lnTo>
                    <a:pt x="417" y="53"/>
                  </a:lnTo>
                  <a:lnTo>
                    <a:pt x="415" y="46"/>
                  </a:lnTo>
                  <a:lnTo>
                    <a:pt x="411" y="39"/>
                  </a:lnTo>
                  <a:lnTo>
                    <a:pt x="408" y="33"/>
                  </a:lnTo>
                  <a:lnTo>
                    <a:pt x="403" y="27"/>
                  </a:lnTo>
                  <a:lnTo>
                    <a:pt x="399" y="22"/>
                  </a:lnTo>
                  <a:lnTo>
                    <a:pt x="393" y="17"/>
                  </a:lnTo>
                  <a:lnTo>
                    <a:pt x="387" y="12"/>
                  </a:lnTo>
                  <a:lnTo>
                    <a:pt x="381" y="9"/>
                  </a:lnTo>
                  <a:lnTo>
                    <a:pt x="374" y="5"/>
                  </a:lnTo>
                  <a:lnTo>
                    <a:pt x="367" y="3"/>
                  </a:lnTo>
                  <a:lnTo>
                    <a:pt x="360" y="2"/>
                  </a:lnTo>
                  <a:lnTo>
                    <a:pt x="353" y="1"/>
                  </a:lnTo>
                  <a:lnTo>
                    <a:pt x="345" y="0"/>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4746">
              <a:extLst>
                <a:ext uri="{FF2B5EF4-FFF2-40B4-BE49-F238E27FC236}">
                  <a16:creationId xmlns:a16="http://schemas.microsoft.com/office/drawing/2014/main" id="{3D60C298-D43E-4861-BEA9-D00241730C7D}"/>
                </a:ext>
              </a:extLst>
            </p:cNvPr>
            <p:cNvSpPr>
              <a:spLocks/>
            </p:cNvSpPr>
            <p:nvPr/>
          </p:nvSpPr>
          <p:spPr bwMode="auto">
            <a:xfrm>
              <a:off x="5053013" y="3984625"/>
              <a:ext cx="134938" cy="85725"/>
            </a:xfrm>
            <a:custGeom>
              <a:avLst/>
              <a:gdLst>
                <a:gd name="T0" fmla="*/ 0 w 421"/>
                <a:gd name="T1" fmla="*/ 196 h 270"/>
                <a:gd name="T2" fmla="*/ 0 w 421"/>
                <a:gd name="T3" fmla="*/ 203 h 270"/>
                <a:gd name="T4" fmla="*/ 1 w 421"/>
                <a:gd name="T5" fmla="*/ 211 h 270"/>
                <a:gd name="T6" fmla="*/ 4 w 421"/>
                <a:gd name="T7" fmla="*/ 218 h 270"/>
                <a:gd name="T8" fmla="*/ 6 w 421"/>
                <a:gd name="T9" fmla="*/ 225 h 270"/>
                <a:gd name="T10" fmla="*/ 9 w 421"/>
                <a:gd name="T11" fmla="*/ 231 h 270"/>
                <a:gd name="T12" fmla="*/ 13 w 421"/>
                <a:gd name="T13" fmla="*/ 238 h 270"/>
                <a:gd name="T14" fmla="*/ 17 w 421"/>
                <a:gd name="T15" fmla="*/ 243 h 270"/>
                <a:gd name="T16" fmla="*/ 22 w 421"/>
                <a:gd name="T17" fmla="*/ 248 h 270"/>
                <a:gd name="T18" fmla="*/ 27 w 421"/>
                <a:gd name="T19" fmla="*/ 254 h 270"/>
                <a:gd name="T20" fmla="*/ 33 w 421"/>
                <a:gd name="T21" fmla="*/ 257 h 270"/>
                <a:gd name="T22" fmla="*/ 39 w 421"/>
                <a:gd name="T23" fmla="*/ 262 h 270"/>
                <a:gd name="T24" fmla="*/ 45 w 421"/>
                <a:gd name="T25" fmla="*/ 264 h 270"/>
                <a:gd name="T26" fmla="*/ 52 w 421"/>
                <a:gd name="T27" fmla="*/ 267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7 h 270"/>
                <a:gd name="T42" fmla="*/ 374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1 w 421"/>
                <a:gd name="T57" fmla="*/ 231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1" y="211"/>
                  </a:lnTo>
                  <a:lnTo>
                    <a:pt x="4" y="218"/>
                  </a:lnTo>
                  <a:lnTo>
                    <a:pt x="6" y="225"/>
                  </a:lnTo>
                  <a:lnTo>
                    <a:pt x="9" y="231"/>
                  </a:lnTo>
                  <a:lnTo>
                    <a:pt x="13" y="238"/>
                  </a:lnTo>
                  <a:lnTo>
                    <a:pt x="17" y="243"/>
                  </a:lnTo>
                  <a:lnTo>
                    <a:pt x="22" y="248"/>
                  </a:lnTo>
                  <a:lnTo>
                    <a:pt x="27" y="254"/>
                  </a:lnTo>
                  <a:lnTo>
                    <a:pt x="33" y="257"/>
                  </a:lnTo>
                  <a:lnTo>
                    <a:pt x="39" y="262"/>
                  </a:lnTo>
                  <a:lnTo>
                    <a:pt x="45" y="264"/>
                  </a:lnTo>
                  <a:lnTo>
                    <a:pt x="52" y="267"/>
                  </a:lnTo>
                  <a:lnTo>
                    <a:pt x="60" y="269"/>
                  </a:lnTo>
                  <a:lnTo>
                    <a:pt x="67" y="270"/>
                  </a:lnTo>
                  <a:lnTo>
                    <a:pt x="75" y="270"/>
                  </a:lnTo>
                  <a:lnTo>
                    <a:pt x="345" y="270"/>
                  </a:lnTo>
                  <a:lnTo>
                    <a:pt x="353" y="270"/>
                  </a:lnTo>
                  <a:lnTo>
                    <a:pt x="360" y="269"/>
                  </a:lnTo>
                  <a:lnTo>
                    <a:pt x="367" y="267"/>
                  </a:lnTo>
                  <a:lnTo>
                    <a:pt x="374" y="264"/>
                  </a:lnTo>
                  <a:lnTo>
                    <a:pt x="381" y="261"/>
                  </a:lnTo>
                  <a:lnTo>
                    <a:pt x="387" y="257"/>
                  </a:lnTo>
                  <a:lnTo>
                    <a:pt x="393" y="253"/>
                  </a:lnTo>
                  <a:lnTo>
                    <a:pt x="399" y="248"/>
                  </a:lnTo>
                  <a:lnTo>
                    <a:pt x="403" y="243"/>
                  </a:lnTo>
                  <a:lnTo>
                    <a:pt x="408" y="238"/>
                  </a:lnTo>
                  <a:lnTo>
                    <a:pt x="411" y="231"/>
                  </a:lnTo>
                  <a:lnTo>
                    <a:pt x="415" y="225"/>
                  </a:lnTo>
                  <a:lnTo>
                    <a:pt x="417" y="218"/>
                  </a:lnTo>
                  <a:lnTo>
                    <a:pt x="419"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4747">
              <a:extLst>
                <a:ext uri="{FF2B5EF4-FFF2-40B4-BE49-F238E27FC236}">
                  <a16:creationId xmlns:a16="http://schemas.microsoft.com/office/drawing/2014/main" id="{29B54F52-E2CA-455A-9AA3-2B20BE885EED}"/>
                </a:ext>
              </a:extLst>
            </p:cNvPr>
            <p:cNvSpPr>
              <a:spLocks/>
            </p:cNvSpPr>
            <p:nvPr/>
          </p:nvSpPr>
          <p:spPr bwMode="auto">
            <a:xfrm>
              <a:off x="4900613" y="4137025"/>
              <a:ext cx="133350" cy="85725"/>
            </a:xfrm>
            <a:custGeom>
              <a:avLst/>
              <a:gdLst>
                <a:gd name="T0" fmla="*/ 0 w 421"/>
                <a:gd name="T1" fmla="*/ 194 h 270"/>
                <a:gd name="T2" fmla="*/ 0 w 421"/>
                <a:gd name="T3" fmla="*/ 203 h 270"/>
                <a:gd name="T4" fmla="*/ 2 w 421"/>
                <a:gd name="T5" fmla="*/ 209 h 270"/>
                <a:gd name="T6" fmla="*/ 4 w 421"/>
                <a:gd name="T7" fmla="*/ 218 h 270"/>
                <a:gd name="T8" fmla="*/ 6 w 421"/>
                <a:gd name="T9" fmla="*/ 225 h 270"/>
                <a:gd name="T10" fmla="*/ 10 w 421"/>
                <a:gd name="T11" fmla="*/ 230 h 270"/>
                <a:gd name="T12" fmla="*/ 13 w 421"/>
                <a:gd name="T13" fmla="*/ 237 h 270"/>
                <a:gd name="T14" fmla="*/ 18 w 421"/>
                <a:gd name="T15" fmla="*/ 243 h 270"/>
                <a:gd name="T16" fmla="*/ 22 w 421"/>
                <a:gd name="T17" fmla="*/ 248 h 270"/>
                <a:gd name="T18" fmla="*/ 27 w 421"/>
                <a:gd name="T19" fmla="*/ 252 h 270"/>
                <a:gd name="T20" fmla="*/ 33 w 421"/>
                <a:gd name="T21" fmla="*/ 257 h 270"/>
                <a:gd name="T22" fmla="*/ 40 w 421"/>
                <a:gd name="T23" fmla="*/ 262 h 270"/>
                <a:gd name="T24" fmla="*/ 46 w 421"/>
                <a:gd name="T25" fmla="*/ 264 h 270"/>
                <a:gd name="T26" fmla="*/ 53 w 421"/>
                <a:gd name="T27" fmla="*/ 266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6 h 270"/>
                <a:gd name="T42" fmla="*/ 375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2 w 421"/>
                <a:gd name="T57" fmla="*/ 230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2" y="209"/>
                  </a:lnTo>
                  <a:lnTo>
                    <a:pt x="4" y="218"/>
                  </a:lnTo>
                  <a:lnTo>
                    <a:pt x="6" y="225"/>
                  </a:lnTo>
                  <a:lnTo>
                    <a:pt x="10" y="230"/>
                  </a:lnTo>
                  <a:lnTo>
                    <a:pt x="13" y="237"/>
                  </a:lnTo>
                  <a:lnTo>
                    <a:pt x="18" y="243"/>
                  </a:lnTo>
                  <a:lnTo>
                    <a:pt x="22" y="248"/>
                  </a:lnTo>
                  <a:lnTo>
                    <a:pt x="27" y="252"/>
                  </a:lnTo>
                  <a:lnTo>
                    <a:pt x="33" y="257"/>
                  </a:lnTo>
                  <a:lnTo>
                    <a:pt x="40" y="262"/>
                  </a:lnTo>
                  <a:lnTo>
                    <a:pt x="46" y="264"/>
                  </a:lnTo>
                  <a:lnTo>
                    <a:pt x="53" y="266"/>
                  </a:lnTo>
                  <a:lnTo>
                    <a:pt x="61" y="269"/>
                  </a:lnTo>
                  <a:lnTo>
                    <a:pt x="68" y="270"/>
                  </a:lnTo>
                  <a:lnTo>
                    <a:pt x="76" y="270"/>
                  </a:lnTo>
                  <a:lnTo>
                    <a:pt x="346" y="270"/>
                  </a:lnTo>
                  <a:lnTo>
                    <a:pt x="354" y="270"/>
                  </a:lnTo>
                  <a:lnTo>
                    <a:pt x="361" y="269"/>
                  </a:lnTo>
                  <a:lnTo>
                    <a:pt x="368" y="266"/>
                  </a:lnTo>
                  <a:lnTo>
                    <a:pt x="375" y="264"/>
                  </a:lnTo>
                  <a:lnTo>
                    <a:pt x="381" y="260"/>
                  </a:lnTo>
                  <a:lnTo>
                    <a:pt x="387" y="257"/>
                  </a:lnTo>
                  <a:lnTo>
                    <a:pt x="393" y="252"/>
                  </a:lnTo>
                  <a:lnTo>
                    <a:pt x="399" y="248"/>
                  </a:lnTo>
                  <a:lnTo>
                    <a:pt x="403" y="243"/>
                  </a:lnTo>
                  <a:lnTo>
                    <a:pt x="408" y="237"/>
                  </a:lnTo>
                  <a:lnTo>
                    <a:pt x="412" y="230"/>
                  </a:lnTo>
                  <a:lnTo>
                    <a:pt x="415" y="225"/>
                  </a:lnTo>
                  <a:lnTo>
                    <a:pt x="417" y="218"/>
                  </a:lnTo>
                  <a:lnTo>
                    <a:pt x="420"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4748">
              <a:extLst>
                <a:ext uri="{FF2B5EF4-FFF2-40B4-BE49-F238E27FC236}">
                  <a16:creationId xmlns:a16="http://schemas.microsoft.com/office/drawing/2014/main" id="{46C54F87-D686-45B0-AC4F-BD4AD01BD05A}"/>
                </a:ext>
              </a:extLst>
            </p:cNvPr>
            <p:cNvSpPr>
              <a:spLocks/>
            </p:cNvSpPr>
            <p:nvPr/>
          </p:nvSpPr>
          <p:spPr bwMode="auto">
            <a:xfrm>
              <a:off x="4900613" y="4089400"/>
              <a:ext cx="133350" cy="38100"/>
            </a:xfrm>
            <a:custGeom>
              <a:avLst/>
              <a:gdLst>
                <a:gd name="T0" fmla="*/ 346 w 421"/>
                <a:gd name="T1" fmla="*/ 0 h 121"/>
                <a:gd name="T2" fmla="*/ 76 w 421"/>
                <a:gd name="T3" fmla="*/ 0 h 121"/>
                <a:gd name="T4" fmla="*/ 68 w 421"/>
                <a:gd name="T5" fmla="*/ 1 h 121"/>
                <a:gd name="T6" fmla="*/ 61 w 421"/>
                <a:gd name="T7" fmla="*/ 3 h 121"/>
                <a:gd name="T8" fmla="*/ 53 w 421"/>
                <a:gd name="T9" fmla="*/ 4 h 121"/>
                <a:gd name="T10" fmla="*/ 46 w 421"/>
                <a:gd name="T11" fmla="*/ 6 h 121"/>
                <a:gd name="T12" fmla="*/ 40 w 421"/>
                <a:gd name="T13" fmla="*/ 10 h 121"/>
                <a:gd name="T14" fmla="*/ 33 w 421"/>
                <a:gd name="T15" fmla="*/ 13 h 121"/>
                <a:gd name="T16" fmla="*/ 27 w 421"/>
                <a:gd name="T17" fmla="*/ 18 h 121"/>
                <a:gd name="T18" fmla="*/ 22 w 421"/>
                <a:gd name="T19" fmla="*/ 22 h 121"/>
                <a:gd name="T20" fmla="*/ 18 w 421"/>
                <a:gd name="T21" fmla="*/ 28 h 121"/>
                <a:gd name="T22" fmla="*/ 13 w 421"/>
                <a:gd name="T23" fmla="*/ 34 h 121"/>
                <a:gd name="T24" fmla="*/ 10 w 421"/>
                <a:gd name="T25" fmla="*/ 40 h 121"/>
                <a:gd name="T26" fmla="*/ 6 w 421"/>
                <a:gd name="T27" fmla="*/ 47 h 121"/>
                <a:gd name="T28" fmla="*/ 4 w 421"/>
                <a:gd name="T29" fmla="*/ 54 h 121"/>
                <a:gd name="T30" fmla="*/ 2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20 w 421"/>
                <a:gd name="T45" fmla="*/ 61 h 121"/>
                <a:gd name="T46" fmla="*/ 417 w 421"/>
                <a:gd name="T47" fmla="*/ 54 h 121"/>
                <a:gd name="T48" fmla="*/ 415 w 421"/>
                <a:gd name="T49" fmla="*/ 47 h 121"/>
                <a:gd name="T50" fmla="*/ 412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5 w 421"/>
                <a:gd name="T65" fmla="*/ 6 h 121"/>
                <a:gd name="T66" fmla="*/ 368 w 421"/>
                <a:gd name="T67" fmla="*/ 4 h 121"/>
                <a:gd name="T68" fmla="*/ 361 w 421"/>
                <a:gd name="T69" fmla="*/ 3 h 121"/>
                <a:gd name="T70" fmla="*/ 354 w 421"/>
                <a:gd name="T71" fmla="*/ 1 h 121"/>
                <a:gd name="T72" fmla="*/ 346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6" y="0"/>
                  </a:moveTo>
                  <a:lnTo>
                    <a:pt x="76" y="0"/>
                  </a:lnTo>
                  <a:lnTo>
                    <a:pt x="68" y="1"/>
                  </a:lnTo>
                  <a:lnTo>
                    <a:pt x="61" y="3"/>
                  </a:lnTo>
                  <a:lnTo>
                    <a:pt x="53" y="4"/>
                  </a:lnTo>
                  <a:lnTo>
                    <a:pt x="46" y="6"/>
                  </a:lnTo>
                  <a:lnTo>
                    <a:pt x="40" y="10"/>
                  </a:lnTo>
                  <a:lnTo>
                    <a:pt x="33" y="13"/>
                  </a:lnTo>
                  <a:lnTo>
                    <a:pt x="27" y="18"/>
                  </a:lnTo>
                  <a:lnTo>
                    <a:pt x="22" y="22"/>
                  </a:lnTo>
                  <a:lnTo>
                    <a:pt x="18" y="28"/>
                  </a:lnTo>
                  <a:lnTo>
                    <a:pt x="13" y="34"/>
                  </a:lnTo>
                  <a:lnTo>
                    <a:pt x="10" y="40"/>
                  </a:lnTo>
                  <a:lnTo>
                    <a:pt x="6" y="47"/>
                  </a:lnTo>
                  <a:lnTo>
                    <a:pt x="4" y="54"/>
                  </a:lnTo>
                  <a:lnTo>
                    <a:pt x="2" y="61"/>
                  </a:lnTo>
                  <a:lnTo>
                    <a:pt x="0" y="67"/>
                  </a:lnTo>
                  <a:lnTo>
                    <a:pt x="0" y="76"/>
                  </a:lnTo>
                  <a:lnTo>
                    <a:pt x="0" y="121"/>
                  </a:lnTo>
                  <a:lnTo>
                    <a:pt x="421" y="121"/>
                  </a:lnTo>
                  <a:lnTo>
                    <a:pt x="421" y="76"/>
                  </a:lnTo>
                  <a:lnTo>
                    <a:pt x="421" y="67"/>
                  </a:lnTo>
                  <a:lnTo>
                    <a:pt x="420" y="61"/>
                  </a:lnTo>
                  <a:lnTo>
                    <a:pt x="417" y="54"/>
                  </a:lnTo>
                  <a:lnTo>
                    <a:pt x="415" y="47"/>
                  </a:lnTo>
                  <a:lnTo>
                    <a:pt x="412" y="40"/>
                  </a:lnTo>
                  <a:lnTo>
                    <a:pt x="408" y="34"/>
                  </a:lnTo>
                  <a:lnTo>
                    <a:pt x="403" y="28"/>
                  </a:lnTo>
                  <a:lnTo>
                    <a:pt x="399" y="22"/>
                  </a:lnTo>
                  <a:lnTo>
                    <a:pt x="393" y="18"/>
                  </a:lnTo>
                  <a:lnTo>
                    <a:pt x="387" y="13"/>
                  </a:lnTo>
                  <a:lnTo>
                    <a:pt x="381" y="10"/>
                  </a:lnTo>
                  <a:lnTo>
                    <a:pt x="375" y="6"/>
                  </a:lnTo>
                  <a:lnTo>
                    <a:pt x="368" y="4"/>
                  </a:lnTo>
                  <a:lnTo>
                    <a:pt x="361" y="3"/>
                  </a:lnTo>
                  <a:lnTo>
                    <a:pt x="354" y="1"/>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4749">
              <a:extLst>
                <a:ext uri="{FF2B5EF4-FFF2-40B4-BE49-F238E27FC236}">
                  <a16:creationId xmlns:a16="http://schemas.microsoft.com/office/drawing/2014/main" id="{2AD4B2ED-3FF5-413A-9E75-6FD5885D478D}"/>
                </a:ext>
              </a:extLst>
            </p:cNvPr>
            <p:cNvSpPr>
              <a:spLocks/>
            </p:cNvSpPr>
            <p:nvPr/>
          </p:nvSpPr>
          <p:spPr bwMode="auto">
            <a:xfrm>
              <a:off x="5053013" y="4137025"/>
              <a:ext cx="134938" cy="85725"/>
            </a:xfrm>
            <a:custGeom>
              <a:avLst/>
              <a:gdLst>
                <a:gd name="T0" fmla="*/ 0 w 421"/>
                <a:gd name="T1" fmla="*/ 194 h 270"/>
                <a:gd name="T2" fmla="*/ 0 w 421"/>
                <a:gd name="T3" fmla="*/ 203 h 270"/>
                <a:gd name="T4" fmla="*/ 1 w 421"/>
                <a:gd name="T5" fmla="*/ 209 h 270"/>
                <a:gd name="T6" fmla="*/ 4 w 421"/>
                <a:gd name="T7" fmla="*/ 218 h 270"/>
                <a:gd name="T8" fmla="*/ 6 w 421"/>
                <a:gd name="T9" fmla="*/ 225 h 270"/>
                <a:gd name="T10" fmla="*/ 9 w 421"/>
                <a:gd name="T11" fmla="*/ 230 h 270"/>
                <a:gd name="T12" fmla="*/ 13 w 421"/>
                <a:gd name="T13" fmla="*/ 237 h 270"/>
                <a:gd name="T14" fmla="*/ 17 w 421"/>
                <a:gd name="T15" fmla="*/ 243 h 270"/>
                <a:gd name="T16" fmla="*/ 22 w 421"/>
                <a:gd name="T17" fmla="*/ 248 h 270"/>
                <a:gd name="T18" fmla="*/ 27 w 421"/>
                <a:gd name="T19" fmla="*/ 252 h 270"/>
                <a:gd name="T20" fmla="*/ 33 w 421"/>
                <a:gd name="T21" fmla="*/ 257 h 270"/>
                <a:gd name="T22" fmla="*/ 39 w 421"/>
                <a:gd name="T23" fmla="*/ 262 h 270"/>
                <a:gd name="T24" fmla="*/ 45 w 421"/>
                <a:gd name="T25" fmla="*/ 264 h 270"/>
                <a:gd name="T26" fmla="*/ 52 w 421"/>
                <a:gd name="T27" fmla="*/ 266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6 h 270"/>
                <a:gd name="T42" fmla="*/ 374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1 w 421"/>
                <a:gd name="T57" fmla="*/ 230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1" y="209"/>
                  </a:lnTo>
                  <a:lnTo>
                    <a:pt x="4" y="218"/>
                  </a:lnTo>
                  <a:lnTo>
                    <a:pt x="6" y="225"/>
                  </a:lnTo>
                  <a:lnTo>
                    <a:pt x="9" y="230"/>
                  </a:lnTo>
                  <a:lnTo>
                    <a:pt x="13" y="237"/>
                  </a:lnTo>
                  <a:lnTo>
                    <a:pt x="17" y="243"/>
                  </a:lnTo>
                  <a:lnTo>
                    <a:pt x="22" y="248"/>
                  </a:lnTo>
                  <a:lnTo>
                    <a:pt x="27" y="252"/>
                  </a:lnTo>
                  <a:lnTo>
                    <a:pt x="33" y="257"/>
                  </a:lnTo>
                  <a:lnTo>
                    <a:pt x="39" y="262"/>
                  </a:lnTo>
                  <a:lnTo>
                    <a:pt x="45" y="264"/>
                  </a:lnTo>
                  <a:lnTo>
                    <a:pt x="52" y="266"/>
                  </a:lnTo>
                  <a:lnTo>
                    <a:pt x="60" y="269"/>
                  </a:lnTo>
                  <a:lnTo>
                    <a:pt x="67" y="270"/>
                  </a:lnTo>
                  <a:lnTo>
                    <a:pt x="75" y="270"/>
                  </a:lnTo>
                  <a:lnTo>
                    <a:pt x="345" y="270"/>
                  </a:lnTo>
                  <a:lnTo>
                    <a:pt x="353" y="270"/>
                  </a:lnTo>
                  <a:lnTo>
                    <a:pt x="360" y="269"/>
                  </a:lnTo>
                  <a:lnTo>
                    <a:pt x="367" y="266"/>
                  </a:lnTo>
                  <a:lnTo>
                    <a:pt x="374" y="264"/>
                  </a:lnTo>
                  <a:lnTo>
                    <a:pt x="381" y="260"/>
                  </a:lnTo>
                  <a:lnTo>
                    <a:pt x="387" y="257"/>
                  </a:lnTo>
                  <a:lnTo>
                    <a:pt x="393" y="252"/>
                  </a:lnTo>
                  <a:lnTo>
                    <a:pt x="399" y="248"/>
                  </a:lnTo>
                  <a:lnTo>
                    <a:pt x="403" y="243"/>
                  </a:lnTo>
                  <a:lnTo>
                    <a:pt x="408" y="237"/>
                  </a:lnTo>
                  <a:lnTo>
                    <a:pt x="411" y="230"/>
                  </a:lnTo>
                  <a:lnTo>
                    <a:pt x="415" y="225"/>
                  </a:lnTo>
                  <a:lnTo>
                    <a:pt x="417" y="218"/>
                  </a:lnTo>
                  <a:lnTo>
                    <a:pt x="419"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4750">
              <a:extLst>
                <a:ext uri="{FF2B5EF4-FFF2-40B4-BE49-F238E27FC236}">
                  <a16:creationId xmlns:a16="http://schemas.microsoft.com/office/drawing/2014/main" id="{C94F299B-31F2-4CA4-A270-5E5DDD6CEDAA}"/>
                </a:ext>
              </a:extLst>
            </p:cNvPr>
            <p:cNvSpPr>
              <a:spLocks/>
            </p:cNvSpPr>
            <p:nvPr/>
          </p:nvSpPr>
          <p:spPr bwMode="auto">
            <a:xfrm>
              <a:off x="5053013" y="4089400"/>
              <a:ext cx="134938" cy="38100"/>
            </a:xfrm>
            <a:custGeom>
              <a:avLst/>
              <a:gdLst>
                <a:gd name="T0" fmla="*/ 345 w 421"/>
                <a:gd name="T1" fmla="*/ 0 h 121"/>
                <a:gd name="T2" fmla="*/ 75 w 421"/>
                <a:gd name="T3" fmla="*/ 0 h 121"/>
                <a:gd name="T4" fmla="*/ 67 w 421"/>
                <a:gd name="T5" fmla="*/ 1 h 121"/>
                <a:gd name="T6" fmla="*/ 60 w 421"/>
                <a:gd name="T7" fmla="*/ 3 h 121"/>
                <a:gd name="T8" fmla="*/ 52 w 421"/>
                <a:gd name="T9" fmla="*/ 4 h 121"/>
                <a:gd name="T10" fmla="*/ 45 w 421"/>
                <a:gd name="T11" fmla="*/ 6 h 121"/>
                <a:gd name="T12" fmla="*/ 39 w 421"/>
                <a:gd name="T13" fmla="*/ 10 h 121"/>
                <a:gd name="T14" fmla="*/ 33 w 421"/>
                <a:gd name="T15" fmla="*/ 13 h 121"/>
                <a:gd name="T16" fmla="*/ 27 w 421"/>
                <a:gd name="T17" fmla="*/ 18 h 121"/>
                <a:gd name="T18" fmla="*/ 22 w 421"/>
                <a:gd name="T19" fmla="*/ 22 h 121"/>
                <a:gd name="T20" fmla="*/ 17 w 421"/>
                <a:gd name="T21" fmla="*/ 28 h 121"/>
                <a:gd name="T22" fmla="*/ 13 w 421"/>
                <a:gd name="T23" fmla="*/ 34 h 121"/>
                <a:gd name="T24" fmla="*/ 9 w 421"/>
                <a:gd name="T25" fmla="*/ 40 h 121"/>
                <a:gd name="T26" fmla="*/ 6 w 421"/>
                <a:gd name="T27" fmla="*/ 47 h 121"/>
                <a:gd name="T28" fmla="*/ 4 w 421"/>
                <a:gd name="T29" fmla="*/ 54 h 121"/>
                <a:gd name="T30" fmla="*/ 1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19 w 421"/>
                <a:gd name="T45" fmla="*/ 61 h 121"/>
                <a:gd name="T46" fmla="*/ 417 w 421"/>
                <a:gd name="T47" fmla="*/ 54 h 121"/>
                <a:gd name="T48" fmla="*/ 415 w 421"/>
                <a:gd name="T49" fmla="*/ 47 h 121"/>
                <a:gd name="T50" fmla="*/ 411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4 w 421"/>
                <a:gd name="T65" fmla="*/ 6 h 121"/>
                <a:gd name="T66" fmla="*/ 367 w 421"/>
                <a:gd name="T67" fmla="*/ 4 h 121"/>
                <a:gd name="T68" fmla="*/ 360 w 421"/>
                <a:gd name="T69" fmla="*/ 3 h 121"/>
                <a:gd name="T70" fmla="*/ 353 w 421"/>
                <a:gd name="T71" fmla="*/ 1 h 121"/>
                <a:gd name="T72" fmla="*/ 345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5" y="0"/>
                  </a:moveTo>
                  <a:lnTo>
                    <a:pt x="75" y="0"/>
                  </a:lnTo>
                  <a:lnTo>
                    <a:pt x="67" y="1"/>
                  </a:lnTo>
                  <a:lnTo>
                    <a:pt x="60" y="3"/>
                  </a:lnTo>
                  <a:lnTo>
                    <a:pt x="52" y="4"/>
                  </a:lnTo>
                  <a:lnTo>
                    <a:pt x="45" y="6"/>
                  </a:lnTo>
                  <a:lnTo>
                    <a:pt x="39" y="10"/>
                  </a:lnTo>
                  <a:lnTo>
                    <a:pt x="33" y="13"/>
                  </a:lnTo>
                  <a:lnTo>
                    <a:pt x="27" y="18"/>
                  </a:lnTo>
                  <a:lnTo>
                    <a:pt x="22" y="22"/>
                  </a:lnTo>
                  <a:lnTo>
                    <a:pt x="17" y="28"/>
                  </a:lnTo>
                  <a:lnTo>
                    <a:pt x="13" y="34"/>
                  </a:lnTo>
                  <a:lnTo>
                    <a:pt x="9" y="40"/>
                  </a:lnTo>
                  <a:lnTo>
                    <a:pt x="6" y="47"/>
                  </a:lnTo>
                  <a:lnTo>
                    <a:pt x="4" y="54"/>
                  </a:lnTo>
                  <a:lnTo>
                    <a:pt x="1" y="61"/>
                  </a:lnTo>
                  <a:lnTo>
                    <a:pt x="0" y="67"/>
                  </a:lnTo>
                  <a:lnTo>
                    <a:pt x="0" y="76"/>
                  </a:lnTo>
                  <a:lnTo>
                    <a:pt x="0" y="121"/>
                  </a:lnTo>
                  <a:lnTo>
                    <a:pt x="421" y="121"/>
                  </a:lnTo>
                  <a:lnTo>
                    <a:pt x="421" y="76"/>
                  </a:lnTo>
                  <a:lnTo>
                    <a:pt x="421" y="67"/>
                  </a:lnTo>
                  <a:lnTo>
                    <a:pt x="419" y="61"/>
                  </a:lnTo>
                  <a:lnTo>
                    <a:pt x="417" y="54"/>
                  </a:lnTo>
                  <a:lnTo>
                    <a:pt x="415" y="47"/>
                  </a:lnTo>
                  <a:lnTo>
                    <a:pt x="411" y="40"/>
                  </a:lnTo>
                  <a:lnTo>
                    <a:pt x="408" y="34"/>
                  </a:lnTo>
                  <a:lnTo>
                    <a:pt x="403" y="28"/>
                  </a:lnTo>
                  <a:lnTo>
                    <a:pt x="399" y="22"/>
                  </a:lnTo>
                  <a:lnTo>
                    <a:pt x="393" y="18"/>
                  </a:lnTo>
                  <a:lnTo>
                    <a:pt x="387" y="13"/>
                  </a:lnTo>
                  <a:lnTo>
                    <a:pt x="381" y="10"/>
                  </a:lnTo>
                  <a:lnTo>
                    <a:pt x="374" y="6"/>
                  </a:lnTo>
                  <a:lnTo>
                    <a:pt x="367" y="4"/>
                  </a:lnTo>
                  <a:lnTo>
                    <a:pt x="360" y="3"/>
                  </a:lnTo>
                  <a:lnTo>
                    <a:pt x="353" y="1"/>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descr="Icon of mobile phone and speech bubble.">
            <a:extLst>
              <a:ext uri="{FF2B5EF4-FFF2-40B4-BE49-F238E27FC236}">
                <a16:creationId xmlns:a16="http://schemas.microsoft.com/office/drawing/2014/main" id="{67EBF40E-2836-4B56-82CA-B0AE5592616F}"/>
              </a:ext>
            </a:extLst>
          </p:cNvPr>
          <p:cNvGrpSpPr/>
          <p:nvPr/>
        </p:nvGrpSpPr>
        <p:grpSpPr>
          <a:xfrm>
            <a:off x="6564709" y="1373740"/>
            <a:ext cx="277813" cy="276225"/>
            <a:chOff x="6105525" y="1922463"/>
            <a:chExt cx="277813" cy="276225"/>
          </a:xfrm>
          <a:solidFill>
            <a:schemeClr val="bg1"/>
          </a:solidFill>
        </p:grpSpPr>
        <p:sp>
          <p:nvSpPr>
            <p:cNvPr id="102" name="Freeform 2023">
              <a:extLst>
                <a:ext uri="{FF2B5EF4-FFF2-40B4-BE49-F238E27FC236}">
                  <a16:creationId xmlns:a16="http://schemas.microsoft.com/office/drawing/2014/main" id="{8A677BB9-7FF5-46F1-AA35-A8280C80A687}"/>
                </a:ext>
              </a:extLst>
            </p:cNvPr>
            <p:cNvSpPr>
              <a:spLocks noEditPoints="1"/>
            </p:cNvSpPr>
            <p:nvPr/>
          </p:nvSpPr>
          <p:spPr bwMode="auto">
            <a:xfrm>
              <a:off x="6105525" y="1960563"/>
              <a:ext cx="96838" cy="47625"/>
            </a:xfrm>
            <a:custGeom>
              <a:avLst/>
              <a:gdLst>
                <a:gd name="T0" fmla="*/ 195 w 303"/>
                <a:gd name="T1" fmla="*/ 105 h 150"/>
                <a:gd name="T2" fmla="*/ 165 w 303"/>
                <a:gd name="T3" fmla="*/ 105 h 150"/>
                <a:gd name="T4" fmla="*/ 162 w 303"/>
                <a:gd name="T5" fmla="*/ 105 h 150"/>
                <a:gd name="T6" fmla="*/ 160 w 303"/>
                <a:gd name="T7" fmla="*/ 104 h 150"/>
                <a:gd name="T8" fmla="*/ 157 w 303"/>
                <a:gd name="T9" fmla="*/ 103 h 150"/>
                <a:gd name="T10" fmla="*/ 155 w 303"/>
                <a:gd name="T11" fmla="*/ 101 h 150"/>
                <a:gd name="T12" fmla="*/ 153 w 303"/>
                <a:gd name="T13" fmla="*/ 98 h 150"/>
                <a:gd name="T14" fmla="*/ 151 w 303"/>
                <a:gd name="T15" fmla="*/ 96 h 150"/>
                <a:gd name="T16" fmla="*/ 151 w 303"/>
                <a:gd name="T17" fmla="*/ 93 h 150"/>
                <a:gd name="T18" fmla="*/ 150 w 303"/>
                <a:gd name="T19" fmla="*/ 90 h 150"/>
                <a:gd name="T20" fmla="*/ 151 w 303"/>
                <a:gd name="T21" fmla="*/ 88 h 150"/>
                <a:gd name="T22" fmla="*/ 151 w 303"/>
                <a:gd name="T23" fmla="*/ 85 h 150"/>
                <a:gd name="T24" fmla="*/ 153 w 303"/>
                <a:gd name="T25" fmla="*/ 82 h 150"/>
                <a:gd name="T26" fmla="*/ 155 w 303"/>
                <a:gd name="T27" fmla="*/ 80 h 150"/>
                <a:gd name="T28" fmla="*/ 157 w 303"/>
                <a:gd name="T29" fmla="*/ 78 h 150"/>
                <a:gd name="T30" fmla="*/ 160 w 303"/>
                <a:gd name="T31" fmla="*/ 77 h 150"/>
                <a:gd name="T32" fmla="*/ 162 w 303"/>
                <a:gd name="T33" fmla="*/ 76 h 150"/>
                <a:gd name="T34" fmla="*/ 165 w 303"/>
                <a:gd name="T35" fmla="*/ 75 h 150"/>
                <a:gd name="T36" fmla="*/ 195 w 303"/>
                <a:gd name="T37" fmla="*/ 75 h 150"/>
                <a:gd name="T38" fmla="*/ 199 w 303"/>
                <a:gd name="T39" fmla="*/ 76 h 150"/>
                <a:gd name="T40" fmla="*/ 202 w 303"/>
                <a:gd name="T41" fmla="*/ 77 h 150"/>
                <a:gd name="T42" fmla="*/ 204 w 303"/>
                <a:gd name="T43" fmla="*/ 78 h 150"/>
                <a:gd name="T44" fmla="*/ 206 w 303"/>
                <a:gd name="T45" fmla="*/ 80 h 150"/>
                <a:gd name="T46" fmla="*/ 208 w 303"/>
                <a:gd name="T47" fmla="*/ 82 h 150"/>
                <a:gd name="T48" fmla="*/ 209 w 303"/>
                <a:gd name="T49" fmla="*/ 85 h 150"/>
                <a:gd name="T50" fmla="*/ 210 w 303"/>
                <a:gd name="T51" fmla="*/ 88 h 150"/>
                <a:gd name="T52" fmla="*/ 210 w 303"/>
                <a:gd name="T53" fmla="*/ 90 h 150"/>
                <a:gd name="T54" fmla="*/ 210 w 303"/>
                <a:gd name="T55" fmla="*/ 93 h 150"/>
                <a:gd name="T56" fmla="*/ 209 w 303"/>
                <a:gd name="T57" fmla="*/ 96 h 150"/>
                <a:gd name="T58" fmla="*/ 208 w 303"/>
                <a:gd name="T59" fmla="*/ 98 h 150"/>
                <a:gd name="T60" fmla="*/ 206 w 303"/>
                <a:gd name="T61" fmla="*/ 101 h 150"/>
                <a:gd name="T62" fmla="*/ 204 w 303"/>
                <a:gd name="T63" fmla="*/ 103 h 150"/>
                <a:gd name="T64" fmla="*/ 202 w 303"/>
                <a:gd name="T65" fmla="*/ 104 h 150"/>
                <a:gd name="T66" fmla="*/ 199 w 303"/>
                <a:gd name="T67" fmla="*/ 105 h 150"/>
                <a:gd name="T68" fmla="*/ 195 w 303"/>
                <a:gd name="T69" fmla="*/ 105 h 150"/>
                <a:gd name="T70" fmla="*/ 195 w 303"/>
                <a:gd name="T71" fmla="*/ 105 h 150"/>
                <a:gd name="T72" fmla="*/ 300 w 303"/>
                <a:gd name="T73" fmla="*/ 135 h 150"/>
                <a:gd name="T74" fmla="*/ 300 w 303"/>
                <a:gd name="T75" fmla="*/ 0 h 150"/>
                <a:gd name="T76" fmla="*/ 90 w 303"/>
                <a:gd name="T77" fmla="*/ 0 h 150"/>
                <a:gd name="T78" fmla="*/ 82 w 303"/>
                <a:gd name="T79" fmla="*/ 1 h 150"/>
                <a:gd name="T80" fmla="*/ 72 w 303"/>
                <a:gd name="T81" fmla="*/ 2 h 150"/>
                <a:gd name="T82" fmla="*/ 63 w 303"/>
                <a:gd name="T83" fmla="*/ 4 h 150"/>
                <a:gd name="T84" fmla="*/ 55 w 303"/>
                <a:gd name="T85" fmla="*/ 7 h 150"/>
                <a:gd name="T86" fmla="*/ 47 w 303"/>
                <a:gd name="T87" fmla="*/ 10 h 150"/>
                <a:gd name="T88" fmla="*/ 40 w 303"/>
                <a:gd name="T89" fmla="*/ 15 h 150"/>
                <a:gd name="T90" fmla="*/ 32 w 303"/>
                <a:gd name="T91" fmla="*/ 20 h 150"/>
                <a:gd name="T92" fmla="*/ 27 w 303"/>
                <a:gd name="T93" fmla="*/ 27 h 150"/>
                <a:gd name="T94" fmla="*/ 20 w 303"/>
                <a:gd name="T95" fmla="*/ 33 h 150"/>
                <a:gd name="T96" fmla="*/ 15 w 303"/>
                <a:gd name="T97" fmla="*/ 39 h 150"/>
                <a:gd name="T98" fmla="*/ 11 w 303"/>
                <a:gd name="T99" fmla="*/ 47 h 150"/>
                <a:gd name="T100" fmla="*/ 8 w 303"/>
                <a:gd name="T101" fmla="*/ 54 h 150"/>
                <a:gd name="T102" fmla="*/ 4 w 303"/>
                <a:gd name="T103" fmla="*/ 63 h 150"/>
                <a:gd name="T104" fmla="*/ 2 w 303"/>
                <a:gd name="T105" fmla="*/ 72 h 150"/>
                <a:gd name="T106" fmla="*/ 1 w 303"/>
                <a:gd name="T107" fmla="*/ 81 h 150"/>
                <a:gd name="T108" fmla="*/ 0 w 303"/>
                <a:gd name="T109" fmla="*/ 90 h 150"/>
                <a:gd name="T110" fmla="*/ 0 w 303"/>
                <a:gd name="T111" fmla="*/ 150 h 150"/>
                <a:gd name="T112" fmla="*/ 303 w 303"/>
                <a:gd name="T113" fmla="*/ 150 h 150"/>
                <a:gd name="T114" fmla="*/ 301 w 303"/>
                <a:gd name="T115" fmla="*/ 144 h 150"/>
                <a:gd name="T116" fmla="*/ 300 w 303"/>
                <a:gd name="T117" fmla="*/ 135 h 150"/>
                <a:gd name="T118" fmla="*/ 300 w 303"/>
                <a:gd name="T119" fmla="*/ 13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3" h="150">
                  <a:moveTo>
                    <a:pt x="195" y="105"/>
                  </a:moveTo>
                  <a:lnTo>
                    <a:pt x="165" y="105"/>
                  </a:lnTo>
                  <a:lnTo>
                    <a:pt x="162" y="105"/>
                  </a:lnTo>
                  <a:lnTo>
                    <a:pt x="160" y="104"/>
                  </a:lnTo>
                  <a:lnTo>
                    <a:pt x="157" y="103"/>
                  </a:lnTo>
                  <a:lnTo>
                    <a:pt x="155" y="101"/>
                  </a:lnTo>
                  <a:lnTo>
                    <a:pt x="153" y="98"/>
                  </a:lnTo>
                  <a:lnTo>
                    <a:pt x="151" y="96"/>
                  </a:lnTo>
                  <a:lnTo>
                    <a:pt x="151" y="93"/>
                  </a:lnTo>
                  <a:lnTo>
                    <a:pt x="150" y="90"/>
                  </a:lnTo>
                  <a:lnTo>
                    <a:pt x="151" y="88"/>
                  </a:lnTo>
                  <a:lnTo>
                    <a:pt x="151" y="85"/>
                  </a:lnTo>
                  <a:lnTo>
                    <a:pt x="153" y="82"/>
                  </a:lnTo>
                  <a:lnTo>
                    <a:pt x="155" y="80"/>
                  </a:lnTo>
                  <a:lnTo>
                    <a:pt x="157" y="78"/>
                  </a:lnTo>
                  <a:lnTo>
                    <a:pt x="160" y="77"/>
                  </a:lnTo>
                  <a:lnTo>
                    <a:pt x="162" y="76"/>
                  </a:lnTo>
                  <a:lnTo>
                    <a:pt x="165" y="75"/>
                  </a:lnTo>
                  <a:lnTo>
                    <a:pt x="195" y="75"/>
                  </a:lnTo>
                  <a:lnTo>
                    <a:pt x="199" y="76"/>
                  </a:lnTo>
                  <a:lnTo>
                    <a:pt x="202" y="77"/>
                  </a:lnTo>
                  <a:lnTo>
                    <a:pt x="204" y="78"/>
                  </a:lnTo>
                  <a:lnTo>
                    <a:pt x="206" y="80"/>
                  </a:lnTo>
                  <a:lnTo>
                    <a:pt x="208" y="82"/>
                  </a:lnTo>
                  <a:lnTo>
                    <a:pt x="209" y="85"/>
                  </a:lnTo>
                  <a:lnTo>
                    <a:pt x="210" y="88"/>
                  </a:lnTo>
                  <a:lnTo>
                    <a:pt x="210" y="90"/>
                  </a:lnTo>
                  <a:lnTo>
                    <a:pt x="210" y="93"/>
                  </a:lnTo>
                  <a:lnTo>
                    <a:pt x="209" y="96"/>
                  </a:lnTo>
                  <a:lnTo>
                    <a:pt x="208" y="98"/>
                  </a:lnTo>
                  <a:lnTo>
                    <a:pt x="206" y="101"/>
                  </a:lnTo>
                  <a:lnTo>
                    <a:pt x="204" y="103"/>
                  </a:lnTo>
                  <a:lnTo>
                    <a:pt x="202" y="104"/>
                  </a:lnTo>
                  <a:lnTo>
                    <a:pt x="199" y="105"/>
                  </a:lnTo>
                  <a:lnTo>
                    <a:pt x="195" y="105"/>
                  </a:lnTo>
                  <a:lnTo>
                    <a:pt x="195" y="105"/>
                  </a:lnTo>
                  <a:close/>
                  <a:moveTo>
                    <a:pt x="300" y="135"/>
                  </a:moveTo>
                  <a:lnTo>
                    <a:pt x="300" y="0"/>
                  </a:lnTo>
                  <a:lnTo>
                    <a:pt x="90" y="0"/>
                  </a:lnTo>
                  <a:lnTo>
                    <a:pt x="82" y="1"/>
                  </a:lnTo>
                  <a:lnTo>
                    <a:pt x="72" y="2"/>
                  </a:lnTo>
                  <a:lnTo>
                    <a:pt x="63" y="4"/>
                  </a:lnTo>
                  <a:lnTo>
                    <a:pt x="55" y="7"/>
                  </a:lnTo>
                  <a:lnTo>
                    <a:pt x="47" y="10"/>
                  </a:lnTo>
                  <a:lnTo>
                    <a:pt x="40" y="15"/>
                  </a:lnTo>
                  <a:lnTo>
                    <a:pt x="32" y="20"/>
                  </a:lnTo>
                  <a:lnTo>
                    <a:pt x="27" y="27"/>
                  </a:lnTo>
                  <a:lnTo>
                    <a:pt x="20" y="33"/>
                  </a:lnTo>
                  <a:lnTo>
                    <a:pt x="15" y="39"/>
                  </a:lnTo>
                  <a:lnTo>
                    <a:pt x="11" y="47"/>
                  </a:lnTo>
                  <a:lnTo>
                    <a:pt x="8" y="54"/>
                  </a:lnTo>
                  <a:lnTo>
                    <a:pt x="4" y="63"/>
                  </a:lnTo>
                  <a:lnTo>
                    <a:pt x="2" y="72"/>
                  </a:lnTo>
                  <a:lnTo>
                    <a:pt x="1" y="81"/>
                  </a:lnTo>
                  <a:lnTo>
                    <a:pt x="0" y="90"/>
                  </a:lnTo>
                  <a:lnTo>
                    <a:pt x="0" y="150"/>
                  </a:lnTo>
                  <a:lnTo>
                    <a:pt x="303" y="150"/>
                  </a:lnTo>
                  <a:lnTo>
                    <a:pt x="301" y="144"/>
                  </a:lnTo>
                  <a:lnTo>
                    <a:pt x="300" y="135"/>
                  </a:lnTo>
                  <a:lnTo>
                    <a:pt x="30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024">
              <a:extLst>
                <a:ext uri="{FF2B5EF4-FFF2-40B4-BE49-F238E27FC236}">
                  <a16:creationId xmlns:a16="http://schemas.microsoft.com/office/drawing/2014/main" id="{A089C24C-3669-4556-BCE2-1150BE6C011A}"/>
                </a:ext>
              </a:extLst>
            </p:cNvPr>
            <p:cNvSpPr>
              <a:spLocks noEditPoints="1"/>
            </p:cNvSpPr>
            <p:nvPr/>
          </p:nvSpPr>
          <p:spPr bwMode="auto">
            <a:xfrm>
              <a:off x="6105525" y="2151063"/>
              <a:ext cx="142875" cy="47625"/>
            </a:xfrm>
            <a:custGeom>
              <a:avLst/>
              <a:gdLst>
                <a:gd name="T0" fmla="*/ 231 w 451"/>
                <a:gd name="T1" fmla="*/ 25 h 150"/>
                <a:gd name="T2" fmla="*/ 242 w 451"/>
                <a:gd name="T3" fmla="*/ 31 h 150"/>
                <a:gd name="T4" fmla="*/ 252 w 451"/>
                <a:gd name="T5" fmla="*/ 39 h 150"/>
                <a:gd name="T6" fmla="*/ 258 w 451"/>
                <a:gd name="T7" fmla="*/ 52 h 150"/>
                <a:gd name="T8" fmla="*/ 258 w 451"/>
                <a:gd name="T9" fmla="*/ 65 h 150"/>
                <a:gd name="T10" fmla="*/ 252 w 451"/>
                <a:gd name="T11" fmla="*/ 78 h 150"/>
                <a:gd name="T12" fmla="*/ 242 w 451"/>
                <a:gd name="T13" fmla="*/ 86 h 150"/>
                <a:gd name="T14" fmla="*/ 231 w 451"/>
                <a:gd name="T15" fmla="*/ 92 h 150"/>
                <a:gd name="T16" fmla="*/ 217 w 451"/>
                <a:gd name="T17" fmla="*/ 92 h 150"/>
                <a:gd name="T18" fmla="*/ 205 w 451"/>
                <a:gd name="T19" fmla="*/ 86 h 150"/>
                <a:gd name="T20" fmla="*/ 195 w 451"/>
                <a:gd name="T21" fmla="*/ 78 h 150"/>
                <a:gd name="T22" fmla="*/ 190 w 451"/>
                <a:gd name="T23" fmla="*/ 66 h 150"/>
                <a:gd name="T24" fmla="*/ 190 w 451"/>
                <a:gd name="T25" fmla="*/ 52 h 150"/>
                <a:gd name="T26" fmla="*/ 195 w 451"/>
                <a:gd name="T27" fmla="*/ 39 h 150"/>
                <a:gd name="T28" fmla="*/ 205 w 451"/>
                <a:gd name="T29" fmla="*/ 31 h 150"/>
                <a:gd name="T30" fmla="*/ 217 w 451"/>
                <a:gd name="T31" fmla="*/ 25 h 150"/>
                <a:gd name="T32" fmla="*/ 224 w 451"/>
                <a:gd name="T33" fmla="*/ 24 h 150"/>
                <a:gd name="T34" fmla="*/ 1 w 451"/>
                <a:gd name="T35" fmla="*/ 68 h 150"/>
                <a:gd name="T36" fmla="*/ 4 w 451"/>
                <a:gd name="T37" fmla="*/ 85 h 150"/>
                <a:gd name="T38" fmla="*/ 11 w 451"/>
                <a:gd name="T39" fmla="*/ 102 h 150"/>
                <a:gd name="T40" fmla="*/ 20 w 451"/>
                <a:gd name="T41" fmla="*/ 116 h 150"/>
                <a:gd name="T42" fmla="*/ 33 w 451"/>
                <a:gd name="T43" fmla="*/ 129 h 150"/>
                <a:gd name="T44" fmla="*/ 47 w 451"/>
                <a:gd name="T45" fmla="*/ 139 h 150"/>
                <a:gd name="T46" fmla="*/ 63 w 451"/>
                <a:gd name="T47" fmla="*/ 145 h 150"/>
                <a:gd name="T48" fmla="*/ 82 w 451"/>
                <a:gd name="T49" fmla="*/ 149 h 150"/>
                <a:gd name="T50" fmla="*/ 360 w 451"/>
                <a:gd name="T51" fmla="*/ 150 h 150"/>
                <a:gd name="T52" fmla="*/ 379 w 451"/>
                <a:gd name="T53" fmla="*/ 148 h 150"/>
                <a:gd name="T54" fmla="*/ 395 w 451"/>
                <a:gd name="T55" fmla="*/ 143 h 150"/>
                <a:gd name="T56" fmla="*/ 409 w 451"/>
                <a:gd name="T57" fmla="*/ 135 h 150"/>
                <a:gd name="T58" fmla="*/ 422 w 451"/>
                <a:gd name="T59" fmla="*/ 124 h 150"/>
                <a:gd name="T60" fmla="*/ 433 w 451"/>
                <a:gd name="T61" fmla="*/ 111 h 150"/>
                <a:gd name="T62" fmla="*/ 442 w 451"/>
                <a:gd name="T63" fmla="*/ 96 h 150"/>
                <a:gd name="T64" fmla="*/ 447 w 451"/>
                <a:gd name="T65" fmla="*/ 79 h 150"/>
                <a:gd name="T66" fmla="*/ 451 w 451"/>
                <a:gd name="T67" fmla="*/ 60 h 150"/>
                <a:gd name="T68" fmla="*/ 0 w 451"/>
                <a:gd name="T6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1" h="150">
                  <a:moveTo>
                    <a:pt x="224" y="24"/>
                  </a:moveTo>
                  <a:lnTo>
                    <a:pt x="231" y="25"/>
                  </a:lnTo>
                  <a:lnTo>
                    <a:pt x="237" y="27"/>
                  </a:lnTo>
                  <a:lnTo>
                    <a:pt x="242" y="31"/>
                  </a:lnTo>
                  <a:lnTo>
                    <a:pt x="248" y="35"/>
                  </a:lnTo>
                  <a:lnTo>
                    <a:pt x="252" y="39"/>
                  </a:lnTo>
                  <a:lnTo>
                    <a:pt x="255" y="46"/>
                  </a:lnTo>
                  <a:lnTo>
                    <a:pt x="258" y="52"/>
                  </a:lnTo>
                  <a:lnTo>
                    <a:pt x="258" y="59"/>
                  </a:lnTo>
                  <a:lnTo>
                    <a:pt x="258" y="65"/>
                  </a:lnTo>
                  <a:lnTo>
                    <a:pt x="255" y="71"/>
                  </a:lnTo>
                  <a:lnTo>
                    <a:pt x="252" y="78"/>
                  </a:lnTo>
                  <a:lnTo>
                    <a:pt x="248" y="83"/>
                  </a:lnTo>
                  <a:lnTo>
                    <a:pt x="242" y="86"/>
                  </a:lnTo>
                  <a:lnTo>
                    <a:pt x="237" y="90"/>
                  </a:lnTo>
                  <a:lnTo>
                    <a:pt x="231" y="92"/>
                  </a:lnTo>
                  <a:lnTo>
                    <a:pt x="224" y="93"/>
                  </a:lnTo>
                  <a:lnTo>
                    <a:pt x="217" y="92"/>
                  </a:lnTo>
                  <a:lnTo>
                    <a:pt x="210" y="90"/>
                  </a:lnTo>
                  <a:lnTo>
                    <a:pt x="205" y="86"/>
                  </a:lnTo>
                  <a:lnTo>
                    <a:pt x="200" y="83"/>
                  </a:lnTo>
                  <a:lnTo>
                    <a:pt x="195" y="78"/>
                  </a:lnTo>
                  <a:lnTo>
                    <a:pt x="192" y="71"/>
                  </a:lnTo>
                  <a:lnTo>
                    <a:pt x="190" y="66"/>
                  </a:lnTo>
                  <a:lnTo>
                    <a:pt x="190" y="59"/>
                  </a:lnTo>
                  <a:lnTo>
                    <a:pt x="190" y="52"/>
                  </a:lnTo>
                  <a:lnTo>
                    <a:pt x="192" y="46"/>
                  </a:lnTo>
                  <a:lnTo>
                    <a:pt x="195" y="39"/>
                  </a:lnTo>
                  <a:lnTo>
                    <a:pt x="200" y="35"/>
                  </a:lnTo>
                  <a:lnTo>
                    <a:pt x="205" y="31"/>
                  </a:lnTo>
                  <a:lnTo>
                    <a:pt x="210" y="27"/>
                  </a:lnTo>
                  <a:lnTo>
                    <a:pt x="217" y="25"/>
                  </a:lnTo>
                  <a:lnTo>
                    <a:pt x="224" y="24"/>
                  </a:lnTo>
                  <a:lnTo>
                    <a:pt x="224" y="24"/>
                  </a:lnTo>
                  <a:close/>
                  <a:moveTo>
                    <a:pt x="0" y="59"/>
                  </a:moveTo>
                  <a:lnTo>
                    <a:pt x="1" y="68"/>
                  </a:lnTo>
                  <a:lnTo>
                    <a:pt x="2" y="77"/>
                  </a:lnTo>
                  <a:lnTo>
                    <a:pt x="4" y="85"/>
                  </a:lnTo>
                  <a:lnTo>
                    <a:pt x="8" y="94"/>
                  </a:lnTo>
                  <a:lnTo>
                    <a:pt x="11" y="102"/>
                  </a:lnTo>
                  <a:lnTo>
                    <a:pt x="16" y="109"/>
                  </a:lnTo>
                  <a:lnTo>
                    <a:pt x="20" y="116"/>
                  </a:lnTo>
                  <a:lnTo>
                    <a:pt x="27" y="123"/>
                  </a:lnTo>
                  <a:lnTo>
                    <a:pt x="33" y="129"/>
                  </a:lnTo>
                  <a:lnTo>
                    <a:pt x="40" y="134"/>
                  </a:lnTo>
                  <a:lnTo>
                    <a:pt x="47" y="139"/>
                  </a:lnTo>
                  <a:lnTo>
                    <a:pt x="56" y="142"/>
                  </a:lnTo>
                  <a:lnTo>
                    <a:pt x="63" y="145"/>
                  </a:lnTo>
                  <a:lnTo>
                    <a:pt x="72" y="148"/>
                  </a:lnTo>
                  <a:lnTo>
                    <a:pt x="82" y="149"/>
                  </a:lnTo>
                  <a:lnTo>
                    <a:pt x="90" y="150"/>
                  </a:lnTo>
                  <a:lnTo>
                    <a:pt x="360" y="150"/>
                  </a:lnTo>
                  <a:lnTo>
                    <a:pt x="370" y="149"/>
                  </a:lnTo>
                  <a:lnTo>
                    <a:pt x="379" y="148"/>
                  </a:lnTo>
                  <a:lnTo>
                    <a:pt x="386" y="145"/>
                  </a:lnTo>
                  <a:lnTo>
                    <a:pt x="395" y="143"/>
                  </a:lnTo>
                  <a:lnTo>
                    <a:pt x="402" y="139"/>
                  </a:lnTo>
                  <a:lnTo>
                    <a:pt x="409" y="135"/>
                  </a:lnTo>
                  <a:lnTo>
                    <a:pt x="415" y="130"/>
                  </a:lnTo>
                  <a:lnTo>
                    <a:pt x="422" y="124"/>
                  </a:lnTo>
                  <a:lnTo>
                    <a:pt x="428" y="117"/>
                  </a:lnTo>
                  <a:lnTo>
                    <a:pt x="433" y="111"/>
                  </a:lnTo>
                  <a:lnTo>
                    <a:pt x="438" y="104"/>
                  </a:lnTo>
                  <a:lnTo>
                    <a:pt x="442" y="96"/>
                  </a:lnTo>
                  <a:lnTo>
                    <a:pt x="445" y="87"/>
                  </a:lnTo>
                  <a:lnTo>
                    <a:pt x="447" y="79"/>
                  </a:lnTo>
                  <a:lnTo>
                    <a:pt x="449" y="69"/>
                  </a:lnTo>
                  <a:lnTo>
                    <a:pt x="451" y="60"/>
                  </a:lnTo>
                  <a:lnTo>
                    <a:pt x="451" y="0"/>
                  </a:lnTo>
                  <a:lnTo>
                    <a:pt x="0" y="0"/>
                  </a:lnTo>
                  <a:lnTo>
                    <a:pt x="0"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025">
              <a:extLst>
                <a:ext uri="{FF2B5EF4-FFF2-40B4-BE49-F238E27FC236}">
                  <a16:creationId xmlns:a16="http://schemas.microsoft.com/office/drawing/2014/main" id="{AD44BCFE-381C-4084-BB3E-AC4E2D2DE4A0}"/>
                </a:ext>
              </a:extLst>
            </p:cNvPr>
            <p:cNvSpPr>
              <a:spLocks/>
            </p:cNvSpPr>
            <p:nvPr/>
          </p:nvSpPr>
          <p:spPr bwMode="auto">
            <a:xfrm>
              <a:off x="6105525" y="2017713"/>
              <a:ext cx="142875" cy="123825"/>
            </a:xfrm>
            <a:custGeom>
              <a:avLst/>
              <a:gdLst>
                <a:gd name="T0" fmla="*/ 318 w 451"/>
                <a:gd name="T1" fmla="*/ 0 h 390"/>
                <a:gd name="T2" fmla="*/ 30 w 451"/>
                <a:gd name="T3" fmla="*/ 0 h 390"/>
                <a:gd name="T4" fmla="*/ 0 w 451"/>
                <a:gd name="T5" fmla="*/ 0 h 390"/>
                <a:gd name="T6" fmla="*/ 0 w 451"/>
                <a:gd name="T7" fmla="*/ 390 h 390"/>
                <a:gd name="T8" fmla="*/ 451 w 451"/>
                <a:gd name="T9" fmla="*/ 390 h 390"/>
                <a:gd name="T10" fmla="*/ 451 w 451"/>
                <a:gd name="T11" fmla="*/ 30 h 390"/>
                <a:gd name="T12" fmla="*/ 375 w 451"/>
                <a:gd name="T13" fmla="*/ 30 h 390"/>
                <a:gd name="T14" fmla="*/ 367 w 451"/>
                <a:gd name="T15" fmla="*/ 29 h 390"/>
                <a:gd name="T16" fmla="*/ 359 w 451"/>
                <a:gd name="T17" fmla="*/ 27 h 390"/>
                <a:gd name="T18" fmla="*/ 351 w 451"/>
                <a:gd name="T19" fmla="*/ 25 h 390"/>
                <a:gd name="T20" fmla="*/ 343 w 451"/>
                <a:gd name="T21" fmla="*/ 21 h 390"/>
                <a:gd name="T22" fmla="*/ 336 w 451"/>
                <a:gd name="T23" fmla="*/ 17 h 390"/>
                <a:gd name="T24" fmla="*/ 329 w 451"/>
                <a:gd name="T25" fmla="*/ 12 h 390"/>
                <a:gd name="T26" fmla="*/ 323 w 451"/>
                <a:gd name="T27" fmla="*/ 6 h 390"/>
                <a:gd name="T28" fmla="*/ 318 w 451"/>
                <a:gd name="T29"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1" h="390">
                  <a:moveTo>
                    <a:pt x="318" y="0"/>
                  </a:moveTo>
                  <a:lnTo>
                    <a:pt x="30" y="0"/>
                  </a:lnTo>
                  <a:lnTo>
                    <a:pt x="0" y="0"/>
                  </a:lnTo>
                  <a:lnTo>
                    <a:pt x="0" y="390"/>
                  </a:lnTo>
                  <a:lnTo>
                    <a:pt x="451" y="390"/>
                  </a:lnTo>
                  <a:lnTo>
                    <a:pt x="451" y="30"/>
                  </a:lnTo>
                  <a:lnTo>
                    <a:pt x="375" y="30"/>
                  </a:lnTo>
                  <a:lnTo>
                    <a:pt x="367" y="29"/>
                  </a:lnTo>
                  <a:lnTo>
                    <a:pt x="359" y="27"/>
                  </a:lnTo>
                  <a:lnTo>
                    <a:pt x="351" y="25"/>
                  </a:lnTo>
                  <a:lnTo>
                    <a:pt x="343" y="21"/>
                  </a:lnTo>
                  <a:lnTo>
                    <a:pt x="336" y="17"/>
                  </a:lnTo>
                  <a:lnTo>
                    <a:pt x="329" y="12"/>
                  </a:lnTo>
                  <a:lnTo>
                    <a:pt x="323" y="6"/>
                  </a:lnTo>
                  <a:lnTo>
                    <a:pt x="3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026">
              <a:extLst>
                <a:ext uri="{FF2B5EF4-FFF2-40B4-BE49-F238E27FC236}">
                  <a16:creationId xmlns:a16="http://schemas.microsoft.com/office/drawing/2014/main" id="{53FDEEB6-B7E5-4317-BF5C-105279C6C66B}"/>
                </a:ext>
              </a:extLst>
            </p:cNvPr>
            <p:cNvSpPr>
              <a:spLocks noEditPoints="1"/>
            </p:cNvSpPr>
            <p:nvPr/>
          </p:nvSpPr>
          <p:spPr bwMode="auto">
            <a:xfrm>
              <a:off x="6210300" y="1922463"/>
              <a:ext cx="173038" cy="127000"/>
            </a:xfrm>
            <a:custGeom>
              <a:avLst/>
              <a:gdLst>
                <a:gd name="T0" fmla="*/ 360 w 542"/>
                <a:gd name="T1" fmla="*/ 172 h 400"/>
                <a:gd name="T2" fmla="*/ 351 w 542"/>
                <a:gd name="T3" fmla="*/ 166 h 400"/>
                <a:gd name="T4" fmla="*/ 348 w 542"/>
                <a:gd name="T5" fmla="*/ 155 h 400"/>
                <a:gd name="T6" fmla="*/ 351 w 542"/>
                <a:gd name="T7" fmla="*/ 144 h 400"/>
                <a:gd name="T8" fmla="*/ 360 w 542"/>
                <a:gd name="T9" fmla="*/ 138 h 400"/>
                <a:gd name="T10" fmla="*/ 372 w 542"/>
                <a:gd name="T11" fmla="*/ 137 h 400"/>
                <a:gd name="T12" fmla="*/ 381 w 542"/>
                <a:gd name="T13" fmla="*/ 142 h 400"/>
                <a:gd name="T14" fmla="*/ 385 w 542"/>
                <a:gd name="T15" fmla="*/ 152 h 400"/>
                <a:gd name="T16" fmla="*/ 384 w 542"/>
                <a:gd name="T17" fmla="*/ 163 h 400"/>
                <a:gd name="T18" fmla="*/ 378 w 542"/>
                <a:gd name="T19" fmla="*/ 171 h 400"/>
                <a:gd name="T20" fmla="*/ 367 w 542"/>
                <a:gd name="T21" fmla="*/ 174 h 400"/>
                <a:gd name="T22" fmla="*/ 269 w 542"/>
                <a:gd name="T23" fmla="*/ 174 h 400"/>
                <a:gd name="T24" fmla="*/ 259 w 542"/>
                <a:gd name="T25" fmla="*/ 169 h 400"/>
                <a:gd name="T26" fmla="*/ 254 w 542"/>
                <a:gd name="T27" fmla="*/ 159 h 400"/>
                <a:gd name="T28" fmla="*/ 256 w 542"/>
                <a:gd name="T29" fmla="*/ 148 h 400"/>
                <a:gd name="T30" fmla="*/ 262 w 542"/>
                <a:gd name="T31" fmla="*/ 140 h 400"/>
                <a:gd name="T32" fmla="*/ 273 w 542"/>
                <a:gd name="T33" fmla="*/ 137 h 400"/>
                <a:gd name="T34" fmla="*/ 284 w 542"/>
                <a:gd name="T35" fmla="*/ 140 h 400"/>
                <a:gd name="T36" fmla="*/ 290 w 542"/>
                <a:gd name="T37" fmla="*/ 148 h 400"/>
                <a:gd name="T38" fmla="*/ 291 w 542"/>
                <a:gd name="T39" fmla="*/ 159 h 400"/>
                <a:gd name="T40" fmla="*/ 286 w 542"/>
                <a:gd name="T41" fmla="*/ 169 h 400"/>
                <a:gd name="T42" fmla="*/ 276 w 542"/>
                <a:gd name="T43" fmla="*/ 174 h 400"/>
                <a:gd name="T44" fmla="*/ 177 w 542"/>
                <a:gd name="T45" fmla="*/ 174 h 400"/>
                <a:gd name="T46" fmla="*/ 168 w 542"/>
                <a:gd name="T47" fmla="*/ 171 h 400"/>
                <a:gd name="T48" fmla="*/ 160 w 542"/>
                <a:gd name="T49" fmla="*/ 163 h 400"/>
                <a:gd name="T50" fmla="*/ 159 w 542"/>
                <a:gd name="T51" fmla="*/ 152 h 400"/>
                <a:gd name="T52" fmla="*/ 165 w 542"/>
                <a:gd name="T53" fmla="*/ 142 h 400"/>
                <a:gd name="T54" fmla="*/ 174 w 542"/>
                <a:gd name="T55" fmla="*/ 137 h 400"/>
                <a:gd name="T56" fmla="*/ 185 w 542"/>
                <a:gd name="T57" fmla="*/ 138 h 400"/>
                <a:gd name="T58" fmla="*/ 193 w 542"/>
                <a:gd name="T59" fmla="*/ 144 h 400"/>
                <a:gd name="T60" fmla="*/ 197 w 542"/>
                <a:gd name="T61" fmla="*/ 155 h 400"/>
                <a:gd name="T62" fmla="*/ 193 w 542"/>
                <a:gd name="T63" fmla="*/ 166 h 400"/>
                <a:gd name="T64" fmla="*/ 185 w 542"/>
                <a:gd name="T65" fmla="*/ 173 h 400"/>
                <a:gd name="T66" fmla="*/ 177 w 542"/>
                <a:gd name="T67" fmla="*/ 174 h 400"/>
                <a:gd name="T68" fmla="*/ 37 w 542"/>
                <a:gd name="T69" fmla="*/ 1 h 400"/>
                <a:gd name="T70" fmla="*/ 14 w 542"/>
                <a:gd name="T71" fmla="*/ 14 h 400"/>
                <a:gd name="T72" fmla="*/ 2 w 542"/>
                <a:gd name="T73" fmla="*/ 36 h 400"/>
                <a:gd name="T74" fmla="*/ 2 w 542"/>
                <a:gd name="T75" fmla="*/ 264 h 400"/>
                <a:gd name="T76" fmla="*/ 14 w 542"/>
                <a:gd name="T77" fmla="*/ 287 h 400"/>
                <a:gd name="T78" fmla="*/ 37 w 542"/>
                <a:gd name="T79" fmla="*/ 300 h 400"/>
                <a:gd name="T80" fmla="*/ 91 w 542"/>
                <a:gd name="T81" fmla="*/ 301 h 400"/>
                <a:gd name="T82" fmla="*/ 172 w 542"/>
                <a:gd name="T83" fmla="*/ 302 h 400"/>
                <a:gd name="T84" fmla="*/ 178 w 542"/>
                <a:gd name="T85" fmla="*/ 307 h 400"/>
                <a:gd name="T86" fmla="*/ 182 w 542"/>
                <a:gd name="T87" fmla="*/ 316 h 400"/>
                <a:gd name="T88" fmla="*/ 280 w 542"/>
                <a:gd name="T89" fmla="*/ 303 h 400"/>
                <a:gd name="T90" fmla="*/ 288 w 542"/>
                <a:gd name="T91" fmla="*/ 301 h 400"/>
                <a:gd name="T92" fmla="*/ 513 w 542"/>
                <a:gd name="T93" fmla="*/ 297 h 400"/>
                <a:gd name="T94" fmla="*/ 533 w 542"/>
                <a:gd name="T95" fmla="*/ 280 h 400"/>
                <a:gd name="T96" fmla="*/ 542 w 542"/>
                <a:gd name="T97" fmla="*/ 255 h 400"/>
                <a:gd name="T98" fmla="*/ 538 w 542"/>
                <a:gd name="T99" fmla="*/ 29 h 400"/>
                <a:gd name="T100" fmla="*/ 522 w 542"/>
                <a:gd name="T101" fmla="*/ 8 h 400"/>
                <a:gd name="T102" fmla="*/ 497 w 542"/>
                <a:gd name="T103"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2" h="400">
                  <a:moveTo>
                    <a:pt x="367" y="174"/>
                  </a:moveTo>
                  <a:lnTo>
                    <a:pt x="364" y="174"/>
                  </a:lnTo>
                  <a:lnTo>
                    <a:pt x="360" y="172"/>
                  </a:lnTo>
                  <a:lnTo>
                    <a:pt x="357" y="171"/>
                  </a:lnTo>
                  <a:lnTo>
                    <a:pt x="354" y="169"/>
                  </a:lnTo>
                  <a:lnTo>
                    <a:pt x="351" y="166"/>
                  </a:lnTo>
                  <a:lnTo>
                    <a:pt x="350" y="163"/>
                  </a:lnTo>
                  <a:lnTo>
                    <a:pt x="349" y="159"/>
                  </a:lnTo>
                  <a:lnTo>
                    <a:pt x="348" y="155"/>
                  </a:lnTo>
                  <a:lnTo>
                    <a:pt x="349" y="152"/>
                  </a:lnTo>
                  <a:lnTo>
                    <a:pt x="350" y="148"/>
                  </a:lnTo>
                  <a:lnTo>
                    <a:pt x="351" y="144"/>
                  </a:lnTo>
                  <a:lnTo>
                    <a:pt x="354" y="142"/>
                  </a:lnTo>
                  <a:lnTo>
                    <a:pt x="357" y="140"/>
                  </a:lnTo>
                  <a:lnTo>
                    <a:pt x="360" y="138"/>
                  </a:lnTo>
                  <a:lnTo>
                    <a:pt x="364" y="137"/>
                  </a:lnTo>
                  <a:lnTo>
                    <a:pt x="367" y="137"/>
                  </a:lnTo>
                  <a:lnTo>
                    <a:pt x="372" y="137"/>
                  </a:lnTo>
                  <a:lnTo>
                    <a:pt x="375" y="138"/>
                  </a:lnTo>
                  <a:lnTo>
                    <a:pt x="378" y="140"/>
                  </a:lnTo>
                  <a:lnTo>
                    <a:pt x="381" y="142"/>
                  </a:lnTo>
                  <a:lnTo>
                    <a:pt x="383" y="144"/>
                  </a:lnTo>
                  <a:lnTo>
                    <a:pt x="384" y="148"/>
                  </a:lnTo>
                  <a:lnTo>
                    <a:pt x="385" y="152"/>
                  </a:lnTo>
                  <a:lnTo>
                    <a:pt x="387" y="155"/>
                  </a:lnTo>
                  <a:lnTo>
                    <a:pt x="385" y="159"/>
                  </a:lnTo>
                  <a:lnTo>
                    <a:pt x="384" y="163"/>
                  </a:lnTo>
                  <a:lnTo>
                    <a:pt x="383" y="166"/>
                  </a:lnTo>
                  <a:lnTo>
                    <a:pt x="381" y="169"/>
                  </a:lnTo>
                  <a:lnTo>
                    <a:pt x="378" y="171"/>
                  </a:lnTo>
                  <a:lnTo>
                    <a:pt x="375" y="173"/>
                  </a:lnTo>
                  <a:lnTo>
                    <a:pt x="372" y="174"/>
                  </a:lnTo>
                  <a:lnTo>
                    <a:pt x="367" y="174"/>
                  </a:lnTo>
                  <a:lnTo>
                    <a:pt x="367" y="174"/>
                  </a:lnTo>
                  <a:close/>
                  <a:moveTo>
                    <a:pt x="273" y="174"/>
                  </a:moveTo>
                  <a:lnTo>
                    <a:pt x="269" y="174"/>
                  </a:lnTo>
                  <a:lnTo>
                    <a:pt x="265" y="172"/>
                  </a:lnTo>
                  <a:lnTo>
                    <a:pt x="262" y="171"/>
                  </a:lnTo>
                  <a:lnTo>
                    <a:pt x="259" y="169"/>
                  </a:lnTo>
                  <a:lnTo>
                    <a:pt x="257" y="166"/>
                  </a:lnTo>
                  <a:lnTo>
                    <a:pt x="256" y="163"/>
                  </a:lnTo>
                  <a:lnTo>
                    <a:pt x="254" y="159"/>
                  </a:lnTo>
                  <a:lnTo>
                    <a:pt x="254" y="155"/>
                  </a:lnTo>
                  <a:lnTo>
                    <a:pt x="254" y="152"/>
                  </a:lnTo>
                  <a:lnTo>
                    <a:pt x="256" y="148"/>
                  </a:lnTo>
                  <a:lnTo>
                    <a:pt x="257" y="144"/>
                  </a:lnTo>
                  <a:lnTo>
                    <a:pt x="259" y="142"/>
                  </a:lnTo>
                  <a:lnTo>
                    <a:pt x="262" y="140"/>
                  </a:lnTo>
                  <a:lnTo>
                    <a:pt x="265" y="138"/>
                  </a:lnTo>
                  <a:lnTo>
                    <a:pt x="269" y="137"/>
                  </a:lnTo>
                  <a:lnTo>
                    <a:pt x="273" y="137"/>
                  </a:lnTo>
                  <a:lnTo>
                    <a:pt x="276" y="137"/>
                  </a:lnTo>
                  <a:lnTo>
                    <a:pt x="280" y="138"/>
                  </a:lnTo>
                  <a:lnTo>
                    <a:pt x="284" y="140"/>
                  </a:lnTo>
                  <a:lnTo>
                    <a:pt x="286" y="142"/>
                  </a:lnTo>
                  <a:lnTo>
                    <a:pt x="288" y="144"/>
                  </a:lnTo>
                  <a:lnTo>
                    <a:pt x="290" y="148"/>
                  </a:lnTo>
                  <a:lnTo>
                    <a:pt x="291" y="152"/>
                  </a:lnTo>
                  <a:lnTo>
                    <a:pt x="291" y="155"/>
                  </a:lnTo>
                  <a:lnTo>
                    <a:pt x="291" y="159"/>
                  </a:lnTo>
                  <a:lnTo>
                    <a:pt x="290" y="163"/>
                  </a:lnTo>
                  <a:lnTo>
                    <a:pt x="288" y="166"/>
                  </a:lnTo>
                  <a:lnTo>
                    <a:pt x="286" y="169"/>
                  </a:lnTo>
                  <a:lnTo>
                    <a:pt x="284" y="171"/>
                  </a:lnTo>
                  <a:lnTo>
                    <a:pt x="280" y="173"/>
                  </a:lnTo>
                  <a:lnTo>
                    <a:pt x="276" y="174"/>
                  </a:lnTo>
                  <a:lnTo>
                    <a:pt x="273" y="174"/>
                  </a:lnTo>
                  <a:lnTo>
                    <a:pt x="273" y="174"/>
                  </a:lnTo>
                  <a:close/>
                  <a:moveTo>
                    <a:pt x="177" y="174"/>
                  </a:moveTo>
                  <a:lnTo>
                    <a:pt x="174" y="174"/>
                  </a:lnTo>
                  <a:lnTo>
                    <a:pt x="171" y="172"/>
                  </a:lnTo>
                  <a:lnTo>
                    <a:pt x="168" y="171"/>
                  </a:lnTo>
                  <a:lnTo>
                    <a:pt x="165" y="169"/>
                  </a:lnTo>
                  <a:lnTo>
                    <a:pt x="162" y="166"/>
                  </a:lnTo>
                  <a:lnTo>
                    <a:pt x="160" y="163"/>
                  </a:lnTo>
                  <a:lnTo>
                    <a:pt x="159" y="159"/>
                  </a:lnTo>
                  <a:lnTo>
                    <a:pt x="159" y="155"/>
                  </a:lnTo>
                  <a:lnTo>
                    <a:pt x="159" y="152"/>
                  </a:lnTo>
                  <a:lnTo>
                    <a:pt x="160" y="148"/>
                  </a:lnTo>
                  <a:lnTo>
                    <a:pt x="162" y="144"/>
                  </a:lnTo>
                  <a:lnTo>
                    <a:pt x="165" y="142"/>
                  </a:lnTo>
                  <a:lnTo>
                    <a:pt x="168" y="140"/>
                  </a:lnTo>
                  <a:lnTo>
                    <a:pt x="171" y="138"/>
                  </a:lnTo>
                  <a:lnTo>
                    <a:pt x="174" y="137"/>
                  </a:lnTo>
                  <a:lnTo>
                    <a:pt x="177" y="137"/>
                  </a:lnTo>
                  <a:lnTo>
                    <a:pt x="182" y="137"/>
                  </a:lnTo>
                  <a:lnTo>
                    <a:pt x="185" y="138"/>
                  </a:lnTo>
                  <a:lnTo>
                    <a:pt x="188" y="140"/>
                  </a:lnTo>
                  <a:lnTo>
                    <a:pt x="191" y="142"/>
                  </a:lnTo>
                  <a:lnTo>
                    <a:pt x="193" y="144"/>
                  </a:lnTo>
                  <a:lnTo>
                    <a:pt x="196" y="148"/>
                  </a:lnTo>
                  <a:lnTo>
                    <a:pt x="197" y="152"/>
                  </a:lnTo>
                  <a:lnTo>
                    <a:pt x="197" y="155"/>
                  </a:lnTo>
                  <a:lnTo>
                    <a:pt x="197" y="159"/>
                  </a:lnTo>
                  <a:lnTo>
                    <a:pt x="196" y="163"/>
                  </a:lnTo>
                  <a:lnTo>
                    <a:pt x="193" y="166"/>
                  </a:lnTo>
                  <a:lnTo>
                    <a:pt x="191" y="169"/>
                  </a:lnTo>
                  <a:lnTo>
                    <a:pt x="188" y="171"/>
                  </a:lnTo>
                  <a:lnTo>
                    <a:pt x="185" y="173"/>
                  </a:lnTo>
                  <a:lnTo>
                    <a:pt x="182" y="174"/>
                  </a:lnTo>
                  <a:lnTo>
                    <a:pt x="177" y="174"/>
                  </a:lnTo>
                  <a:lnTo>
                    <a:pt x="177" y="174"/>
                  </a:lnTo>
                  <a:close/>
                  <a:moveTo>
                    <a:pt x="497" y="0"/>
                  </a:moveTo>
                  <a:lnTo>
                    <a:pt x="45" y="0"/>
                  </a:lnTo>
                  <a:lnTo>
                    <a:pt x="37" y="1"/>
                  </a:lnTo>
                  <a:lnTo>
                    <a:pt x="29" y="4"/>
                  </a:lnTo>
                  <a:lnTo>
                    <a:pt x="22" y="8"/>
                  </a:lnTo>
                  <a:lnTo>
                    <a:pt x="14" y="14"/>
                  </a:lnTo>
                  <a:lnTo>
                    <a:pt x="9" y="21"/>
                  </a:lnTo>
                  <a:lnTo>
                    <a:pt x="5" y="29"/>
                  </a:lnTo>
                  <a:lnTo>
                    <a:pt x="2" y="36"/>
                  </a:lnTo>
                  <a:lnTo>
                    <a:pt x="0" y="45"/>
                  </a:lnTo>
                  <a:lnTo>
                    <a:pt x="0" y="255"/>
                  </a:lnTo>
                  <a:lnTo>
                    <a:pt x="2" y="264"/>
                  </a:lnTo>
                  <a:lnTo>
                    <a:pt x="5" y="272"/>
                  </a:lnTo>
                  <a:lnTo>
                    <a:pt x="9" y="280"/>
                  </a:lnTo>
                  <a:lnTo>
                    <a:pt x="14" y="287"/>
                  </a:lnTo>
                  <a:lnTo>
                    <a:pt x="22" y="292"/>
                  </a:lnTo>
                  <a:lnTo>
                    <a:pt x="29" y="297"/>
                  </a:lnTo>
                  <a:lnTo>
                    <a:pt x="37" y="300"/>
                  </a:lnTo>
                  <a:lnTo>
                    <a:pt x="45" y="301"/>
                  </a:lnTo>
                  <a:lnTo>
                    <a:pt x="76" y="301"/>
                  </a:lnTo>
                  <a:lnTo>
                    <a:pt x="91" y="301"/>
                  </a:lnTo>
                  <a:lnTo>
                    <a:pt x="167" y="301"/>
                  </a:lnTo>
                  <a:lnTo>
                    <a:pt x="169" y="301"/>
                  </a:lnTo>
                  <a:lnTo>
                    <a:pt x="172" y="302"/>
                  </a:lnTo>
                  <a:lnTo>
                    <a:pt x="174" y="303"/>
                  </a:lnTo>
                  <a:lnTo>
                    <a:pt x="176" y="305"/>
                  </a:lnTo>
                  <a:lnTo>
                    <a:pt x="178" y="307"/>
                  </a:lnTo>
                  <a:lnTo>
                    <a:pt x="180" y="310"/>
                  </a:lnTo>
                  <a:lnTo>
                    <a:pt x="181" y="313"/>
                  </a:lnTo>
                  <a:lnTo>
                    <a:pt x="182" y="316"/>
                  </a:lnTo>
                  <a:lnTo>
                    <a:pt x="182" y="400"/>
                  </a:lnTo>
                  <a:lnTo>
                    <a:pt x="278" y="305"/>
                  </a:lnTo>
                  <a:lnTo>
                    <a:pt x="280" y="303"/>
                  </a:lnTo>
                  <a:lnTo>
                    <a:pt x="283" y="302"/>
                  </a:lnTo>
                  <a:lnTo>
                    <a:pt x="286" y="301"/>
                  </a:lnTo>
                  <a:lnTo>
                    <a:pt x="288" y="301"/>
                  </a:lnTo>
                  <a:lnTo>
                    <a:pt x="497" y="301"/>
                  </a:lnTo>
                  <a:lnTo>
                    <a:pt x="506" y="300"/>
                  </a:lnTo>
                  <a:lnTo>
                    <a:pt x="513" y="297"/>
                  </a:lnTo>
                  <a:lnTo>
                    <a:pt x="522" y="292"/>
                  </a:lnTo>
                  <a:lnTo>
                    <a:pt x="528" y="287"/>
                  </a:lnTo>
                  <a:lnTo>
                    <a:pt x="533" y="280"/>
                  </a:lnTo>
                  <a:lnTo>
                    <a:pt x="538" y="272"/>
                  </a:lnTo>
                  <a:lnTo>
                    <a:pt x="541" y="264"/>
                  </a:lnTo>
                  <a:lnTo>
                    <a:pt x="542" y="255"/>
                  </a:lnTo>
                  <a:lnTo>
                    <a:pt x="542" y="45"/>
                  </a:lnTo>
                  <a:lnTo>
                    <a:pt x="541" y="36"/>
                  </a:lnTo>
                  <a:lnTo>
                    <a:pt x="538" y="29"/>
                  </a:lnTo>
                  <a:lnTo>
                    <a:pt x="533" y="21"/>
                  </a:lnTo>
                  <a:lnTo>
                    <a:pt x="528" y="14"/>
                  </a:lnTo>
                  <a:lnTo>
                    <a:pt x="522" y="8"/>
                  </a:lnTo>
                  <a:lnTo>
                    <a:pt x="513" y="4"/>
                  </a:lnTo>
                  <a:lnTo>
                    <a:pt x="506" y="1"/>
                  </a:lnTo>
                  <a:lnTo>
                    <a:pt x="497" y="0"/>
                  </a:lnTo>
                  <a:lnTo>
                    <a:pt x="4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descr="Icon of paper. ">
            <a:extLst>
              <a:ext uri="{FF2B5EF4-FFF2-40B4-BE49-F238E27FC236}">
                <a16:creationId xmlns:a16="http://schemas.microsoft.com/office/drawing/2014/main" id="{5A7B4376-F48C-4D8D-B85C-E30B7B3E6434}"/>
              </a:ext>
            </a:extLst>
          </p:cNvPr>
          <p:cNvGrpSpPr/>
          <p:nvPr/>
        </p:nvGrpSpPr>
        <p:grpSpPr>
          <a:xfrm>
            <a:off x="8841182" y="1368977"/>
            <a:ext cx="220663" cy="285750"/>
            <a:chOff x="4926013" y="796925"/>
            <a:chExt cx="220663" cy="285750"/>
          </a:xfrm>
          <a:solidFill>
            <a:schemeClr val="bg1"/>
          </a:solidFill>
        </p:grpSpPr>
        <p:sp>
          <p:nvSpPr>
            <p:cNvPr id="107" name="Rectangle 946">
              <a:extLst>
                <a:ext uri="{FF2B5EF4-FFF2-40B4-BE49-F238E27FC236}">
                  <a16:creationId xmlns:a16="http://schemas.microsoft.com/office/drawing/2014/main" id="{E782BD69-3279-4D29-AD06-A103E2126053}"/>
                </a:ext>
              </a:extLst>
            </p:cNvPr>
            <p:cNvSpPr>
              <a:spLocks noChangeArrowheads="1"/>
            </p:cNvSpPr>
            <p:nvPr/>
          </p:nvSpPr>
          <p:spPr bwMode="auto">
            <a:xfrm>
              <a:off x="5026025" y="996950"/>
              <a:ext cx="301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947">
              <a:extLst>
                <a:ext uri="{FF2B5EF4-FFF2-40B4-BE49-F238E27FC236}">
                  <a16:creationId xmlns:a16="http://schemas.microsoft.com/office/drawing/2014/main" id="{F640AD22-6F68-4745-898A-0D4AADEA202D}"/>
                </a:ext>
              </a:extLst>
            </p:cNvPr>
            <p:cNvSpPr>
              <a:spLocks noChangeArrowheads="1"/>
            </p:cNvSpPr>
            <p:nvPr/>
          </p:nvSpPr>
          <p:spPr bwMode="auto">
            <a:xfrm>
              <a:off x="5064125" y="930275"/>
              <a:ext cx="285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948">
              <a:extLst>
                <a:ext uri="{FF2B5EF4-FFF2-40B4-BE49-F238E27FC236}">
                  <a16:creationId xmlns:a16="http://schemas.microsoft.com/office/drawing/2014/main" id="{78786D45-C595-4A69-9D2B-EB0280EF29EA}"/>
                </a:ext>
              </a:extLst>
            </p:cNvPr>
            <p:cNvSpPr>
              <a:spLocks noChangeArrowheads="1"/>
            </p:cNvSpPr>
            <p:nvPr/>
          </p:nvSpPr>
          <p:spPr bwMode="auto">
            <a:xfrm>
              <a:off x="4987925" y="977900"/>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949">
              <a:extLst>
                <a:ext uri="{FF2B5EF4-FFF2-40B4-BE49-F238E27FC236}">
                  <a16:creationId xmlns:a16="http://schemas.microsoft.com/office/drawing/2014/main" id="{CF9052AD-F144-4CD7-B6F9-E2E57C7EB797}"/>
                </a:ext>
              </a:extLst>
            </p:cNvPr>
            <p:cNvSpPr>
              <a:spLocks noEditPoints="1"/>
            </p:cNvSpPr>
            <p:nvPr/>
          </p:nvSpPr>
          <p:spPr bwMode="auto">
            <a:xfrm>
              <a:off x="4926013" y="796925"/>
              <a:ext cx="220663" cy="285750"/>
            </a:xfrm>
            <a:custGeom>
              <a:avLst/>
              <a:gdLst>
                <a:gd name="T0" fmla="*/ 349 w 553"/>
                <a:gd name="T1" fmla="*/ 11 h 722"/>
                <a:gd name="T2" fmla="*/ 349 w 553"/>
                <a:gd name="T3" fmla="*/ 204 h 722"/>
                <a:gd name="T4" fmla="*/ 445 w 553"/>
                <a:gd name="T5" fmla="*/ 590 h 722"/>
                <a:gd name="T6" fmla="*/ 445 w 553"/>
                <a:gd name="T7" fmla="*/ 590 h 722"/>
                <a:gd name="T8" fmla="*/ 444 w 553"/>
                <a:gd name="T9" fmla="*/ 595 h 722"/>
                <a:gd name="T10" fmla="*/ 438 w 553"/>
                <a:gd name="T11" fmla="*/ 601 h 722"/>
                <a:gd name="T12" fmla="*/ 145 w 553"/>
                <a:gd name="T13" fmla="*/ 602 h 722"/>
                <a:gd name="T14" fmla="*/ 135 w 553"/>
                <a:gd name="T15" fmla="*/ 599 h 722"/>
                <a:gd name="T16" fmla="*/ 132 w 553"/>
                <a:gd name="T17" fmla="*/ 590 h 722"/>
                <a:gd name="T18" fmla="*/ 133 w 553"/>
                <a:gd name="T19" fmla="*/ 236 h 722"/>
                <a:gd name="T20" fmla="*/ 139 w 553"/>
                <a:gd name="T21" fmla="*/ 230 h 722"/>
                <a:gd name="T22" fmla="*/ 149 w 553"/>
                <a:gd name="T23" fmla="*/ 230 h 722"/>
                <a:gd name="T24" fmla="*/ 155 w 553"/>
                <a:gd name="T25" fmla="*/ 236 h 722"/>
                <a:gd name="T26" fmla="*/ 156 w 553"/>
                <a:gd name="T27" fmla="*/ 434 h 722"/>
                <a:gd name="T28" fmla="*/ 238 w 553"/>
                <a:gd name="T29" fmla="*/ 434 h 722"/>
                <a:gd name="T30" fmla="*/ 239 w 553"/>
                <a:gd name="T31" fmla="*/ 434 h 722"/>
                <a:gd name="T32" fmla="*/ 246 w 553"/>
                <a:gd name="T33" fmla="*/ 435 h 722"/>
                <a:gd name="T34" fmla="*/ 252 w 553"/>
                <a:gd name="T35" fmla="*/ 441 h 722"/>
                <a:gd name="T36" fmla="*/ 253 w 553"/>
                <a:gd name="T37" fmla="*/ 481 h 722"/>
                <a:gd name="T38" fmla="*/ 325 w 553"/>
                <a:gd name="T39" fmla="*/ 324 h 722"/>
                <a:gd name="T40" fmla="*/ 328 w 553"/>
                <a:gd name="T41" fmla="*/ 316 h 722"/>
                <a:gd name="T42" fmla="*/ 337 w 553"/>
                <a:gd name="T43" fmla="*/ 313 h 722"/>
                <a:gd name="T44" fmla="*/ 438 w 553"/>
                <a:gd name="T45" fmla="*/ 314 h 722"/>
                <a:gd name="T46" fmla="*/ 444 w 553"/>
                <a:gd name="T47" fmla="*/ 320 h 722"/>
                <a:gd name="T48" fmla="*/ 445 w 553"/>
                <a:gd name="T49" fmla="*/ 590 h 722"/>
                <a:gd name="T50" fmla="*/ 358 w 553"/>
                <a:gd name="T51" fmla="*/ 3 h 722"/>
                <a:gd name="T52" fmla="*/ 349 w 553"/>
                <a:gd name="T53" fmla="*/ 0 h 722"/>
                <a:gd name="T54" fmla="*/ 7 w 553"/>
                <a:gd name="T55" fmla="*/ 1 h 722"/>
                <a:gd name="T56" fmla="*/ 1 w 553"/>
                <a:gd name="T57" fmla="*/ 7 h 722"/>
                <a:gd name="T58" fmla="*/ 0 w 553"/>
                <a:gd name="T59" fmla="*/ 710 h 722"/>
                <a:gd name="T60" fmla="*/ 3 w 553"/>
                <a:gd name="T61" fmla="*/ 719 h 722"/>
                <a:gd name="T62" fmla="*/ 12 w 553"/>
                <a:gd name="T63" fmla="*/ 722 h 722"/>
                <a:gd name="T64" fmla="*/ 546 w 553"/>
                <a:gd name="T65" fmla="*/ 721 h 722"/>
                <a:gd name="T66" fmla="*/ 552 w 553"/>
                <a:gd name="T67" fmla="*/ 715 h 722"/>
                <a:gd name="T68" fmla="*/ 553 w 553"/>
                <a:gd name="T69" fmla="*/ 204 h 722"/>
                <a:gd name="T70" fmla="*/ 550 w 553"/>
                <a:gd name="T71"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3" h="722">
                  <a:moveTo>
                    <a:pt x="349" y="204"/>
                  </a:moveTo>
                  <a:lnTo>
                    <a:pt x="349" y="11"/>
                  </a:lnTo>
                  <a:lnTo>
                    <a:pt x="541" y="204"/>
                  </a:lnTo>
                  <a:lnTo>
                    <a:pt x="349" y="204"/>
                  </a:lnTo>
                  <a:close/>
                  <a:moveTo>
                    <a:pt x="445" y="590"/>
                  </a:moveTo>
                  <a:lnTo>
                    <a:pt x="445" y="590"/>
                  </a:lnTo>
                  <a:lnTo>
                    <a:pt x="445" y="590"/>
                  </a:lnTo>
                  <a:lnTo>
                    <a:pt x="445" y="590"/>
                  </a:lnTo>
                  <a:lnTo>
                    <a:pt x="445" y="590"/>
                  </a:lnTo>
                  <a:lnTo>
                    <a:pt x="444" y="595"/>
                  </a:lnTo>
                  <a:lnTo>
                    <a:pt x="441" y="599"/>
                  </a:lnTo>
                  <a:lnTo>
                    <a:pt x="438" y="601"/>
                  </a:lnTo>
                  <a:lnTo>
                    <a:pt x="433" y="602"/>
                  </a:lnTo>
                  <a:lnTo>
                    <a:pt x="145" y="602"/>
                  </a:lnTo>
                  <a:lnTo>
                    <a:pt x="139" y="601"/>
                  </a:lnTo>
                  <a:lnTo>
                    <a:pt x="135" y="599"/>
                  </a:lnTo>
                  <a:lnTo>
                    <a:pt x="133" y="595"/>
                  </a:lnTo>
                  <a:lnTo>
                    <a:pt x="132" y="590"/>
                  </a:lnTo>
                  <a:lnTo>
                    <a:pt x="132" y="241"/>
                  </a:lnTo>
                  <a:lnTo>
                    <a:pt x="133" y="236"/>
                  </a:lnTo>
                  <a:lnTo>
                    <a:pt x="135" y="232"/>
                  </a:lnTo>
                  <a:lnTo>
                    <a:pt x="139" y="230"/>
                  </a:lnTo>
                  <a:lnTo>
                    <a:pt x="145" y="229"/>
                  </a:lnTo>
                  <a:lnTo>
                    <a:pt x="149" y="230"/>
                  </a:lnTo>
                  <a:lnTo>
                    <a:pt x="153" y="232"/>
                  </a:lnTo>
                  <a:lnTo>
                    <a:pt x="155" y="236"/>
                  </a:lnTo>
                  <a:lnTo>
                    <a:pt x="156" y="241"/>
                  </a:lnTo>
                  <a:lnTo>
                    <a:pt x="156" y="434"/>
                  </a:lnTo>
                  <a:lnTo>
                    <a:pt x="238" y="434"/>
                  </a:lnTo>
                  <a:lnTo>
                    <a:pt x="238" y="434"/>
                  </a:lnTo>
                  <a:lnTo>
                    <a:pt x="239" y="435"/>
                  </a:lnTo>
                  <a:lnTo>
                    <a:pt x="239" y="434"/>
                  </a:lnTo>
                  <a:lnTo>
                    <a:pt x="240" y="434"/>
                  </a:lnTo>
                  <a:lnTo>
                    <a:pt x="246" y="435"/>
                  </a:lnTo>
                  <a:lnTo>
                    <a:pt x="249" y="437"/>
                  </a:lnTo>
                  <a:lnTo>
                    <a:pt x="252" y="441"/>
                  </a:lnTo>
                  <a:lnTo>
                    <a:pt x="253" y="446"/>
                  </a:lnTo>
                  <a:lnTo>
                    <a:pt x="253" y="481"/>
                  </a:lnTo>
                  <a:lnTo>
                    <a:pt x="325" y="481"/>
                  </a:lnTo>
                  <a:lnTo>
                    <a:pt x="325" y="324"/>
                  </a:lnTo>
                  <a:lnTo>
                    <a:pt x="326" y="320"/>
                  </a:lnTo>
                  <a:lnTo>
                    <a:pt x="328" y="316"/>
                  </a:lnTo>
                  <a:lnTo>
                    <a:pt x="332" y="314"/>
                  </a:lnTo>
                  <a:lnTo>
                    <a:pt x="337" y="313"/>
                  </a:lnTo>
                  <a:lnTo>
                    <a:pt x="433" y="313"/>
                  </a:lnTo>
                  <a:lnTo>
                    <a:pt x="438" y="314"/>
                  </a:lnTo>
                  <a:lnTo>
                    <a:pt x="441" y="316"/>
                  </a:lnTo>
                  <a:lnTo>
                    <a:pt x="444" y="320"/>
                  </a:lnTo>
                  <a:lnTo>
                    <a:pt x="445" y="324"/>
                  </a:lnTo>
                  <a:lnTo>
                    <a:pt x="445" y="590"/>
                  </a:lnTo>
                  <a:close/>
                  <a:moveTo>
                    <a:pt x="550" y="196"/>
                  </a:moveTo>
                  <a:lnTo>
                    <a:pt x="358" y="3"/>
                  </a:lnTo>
                  <a:lnTo>
                    <a:pt x="354" y="0"/>
                  </a:lnTo>
                  <a:lnTo>
                    <a:pt x="349"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1" name="Group 110" descr="Icon of symbol representing email.">
            <a:extLst>
              <a:ext uri="{FF2B5EF4-FFF2-40B4-BE49-F238E27FC236}">
                <a16:creationId xmlns:a16="http://schemas.microsoft.com/office/drawing/2014/main" id="{20CE09B7-A9E8-4791-ABE4-6FEC5916661D}"/>
              </a:ext>
            </a:extLst>
          </p:cNvPr>
          <p:cNvGrpSpPr/>
          <p:nvPr/>
        </p:nvGrpSpPr>
        <p:grpSpPr>
          <a:xfrm>
            <a:off x="7698977" y="1368977"/>
            <a:ext cx="285750" cy="285750"/>
            <a:chOff x="11028363" y="771525"/>
            <a:chExt cx="285750" cy="285750"/>
          </a:xfrm>
          <a:solidFill>
            <a:schemeClr val="bg1"/>
          </a:solidFill>
        </p:grpSpPr>
        <p:sp>
          <p:nvSpPr>
            <p:cNvPr id="112" name="Freeform 3620">
              <a:extLst>
                <a:ext uri="{FF2B5EF4-FFF2-40B4-BE49-F238E27FC236}">
                  <a16:creationId xmlns:a16="http://schemas.microsoft.com/office/drawing/2014/main" id="{849DA0EF-7528-4EE0-8C56-4F1997586CED}"/>
                </a:ext>
              </a:extLst>
            </p:cNvPr>
            <p:cNvSpPr>
              <a:spLocks noEditPoints="1"/>
            </p:cNvSpPr>
            <p:nvPr/>
          </p:nvSpPr>
          <p:spPr bwMode="auto">
            <a:xfrm>
              <a:off x="11033125" y="776288"/>
              <a:ext cx="277812" cy="276225"/>
            </a:xfrm>
            <a:custGeom>
              <a:avLst/>
              <a:gdLst>
                <a:gd name="T0" fmla="*/ 158 w 697"/>
                <a:gd name="T1" fmla="*/ 510 h 698"/>
                <a:gd name="T2" fmla="*/ 133 w 697"/>
                <a:gd name="T3" fmla="*/ 481 h 698"/>
                <a:gd name="T4" fmla="*/ 136 w 697"/>
                <a:gd name="T5" fmla="*/ 237 h 698"/>
                <a:gd name="T6" fmla="*/ 167 w 697"/>
                <a:gd name="T7" fmla="*/ 208 h 698"/>
                <a:gd name="T8" fmla="*/ 517 w 697"/>
                <a:gd name="T9" fmla="*/ 206 h 698"/>
                <a:gd name="T10" fmla="*/ 555 w 697"/>
                <a:gd name="T11" fmla="*/ 225 h 698"/>
                <a:gd name="T12" fmla="*/ 565 w 697"/>
                <a:gd name="T13" fmla="*/ 469 h 698"/>
                <a:gd name="T14" fmla="*/ 548 w 697"/>
                <a:gd name="T15" fmla="*/ 504 h 698"/>
                <a:gd name="T16" fmla="*/ 505 w 697"/>
                <a:gd name="T17" fmla="*/ 518 h 698"/>
                <a:gd name="T18" fmla="*/ 550 w 697"/>
                <a:gd name="T19" fmla="*/ 533 h 698"/>
                <a:gd name="T20" fmla="*/ 571 w 697"/>
                <a:gd name="T21" fmla="*/ 533 h 698"/>
                <a:gd name="T22" fmla="*/ 633 w 697"/>
                <a:gd name="T23" fmla="*/ 550 h 698"/>
                <a:gd name="T24" fmla="*/ 669 w 697"/>
                <a:gd name="T25" fmla="*/ 484 h 698"/>
                <a:gd name="T26" fmla="*/ 688 w 697"/>
                <a:gd name="T27" fmla="*/ 427 h 698"/>
                <a:gd name="T28" fmla="*/ 696 w 697"/>
                <a:gd name="T29" fmla="*/ 365 h 698"/>
                <a:gd name="T30" fmla="*/ 693 w 697"/>
                <a:gd name="T31" fmla="*/ 302 h 698"/>
                <a:gd name="T32" fmla="*/ 681 w 697"/>
                <a:gd name="T33" fmla="*/ 242 h 698"/>
                <a:gd name="T34" fmla="*/ 656 w 697"/>
                <a:gd name="T35" fmla="*/ 187 h 698"/>
                <a:gd name="T36" fmla="*/ 582 w 697"/>
                <a:gd name="T37" fmla="*/ 158 h 698"/>
                <a:gd name="T38" fmla="*/ 560 w 697"/>
                <a:gd name="T39" fmla="*/ 167 h 698"/>
                <a:gd name="T40" fmla="*/ 539 w 697"/>
                <a:gd name="T41" fmla="*/ 158 h 698"/>
                <a:gd name="T42" fmla="*/ 530 w 697"/>
                <a:gd name="T43" fmla="*/ 136 h 698"/>
                <a:gd name="T44" fmla="*/ 539 w 697"/>
                <a:gd name="T45" fmla="*/ 116 h 698"/>
                <a:gd name="T46" fmla="*/ 511 w 697"/>
                <a:gd name="T47" fmla="*/ 41 h 698"/>
                <a:gd name="T48" fmla="*/ 456 w 697"/>
                <a:gd name="T49" fmla="*/ 17 h 698"/>
                <a:gd name="T50" fmla="*/ 395 w 697"/>
                <a:gd name="T51" fmla="*/ 4 h 698"/>
                <a:gd name="T52" fmla="*/ 333 w 697"/>
                <a:gd name="T53" fmla="*/ 2 h 698"/>
                <a:gd name="T54" fmla="*/ 271 w 697"/>
                <a:gd name="T55" fmla="*/ 9 h 698"/>
                <a:gd name="T56" fmla="*/ 213 w 697"/>
                <a:gd name="T57" fmla="*/ 29 h 698"/>
                <a:gd name="T58" fmla="*/ 148 w 697"/>
                <a:gd name="T59" fmla="*/ 65 h 698"/>
                <a:gd name="T60" fmla="*/ 164 w 697"/>
                <a:gd name="T61" fmla="*/ 126 h 698"/>
                <a:gd name="T62" fmla="*/ 164 w 697"/>
                <a:gd name="T63" fmla="*/ 148 h 698"/>
                <a:gd name="T64" fmla="*/ 148 w 697"/>
                <a:gd name="T65" fmla="*/ 165 h 698"/>
                <a:gd name="T66" fmla="*/ 124 w 697"/>
                <a:gd name="T67" fmla="*/ 165 h 698"/>
                <a:gd name="T68" fmla="*/ 63 w 697"/>
                <a:gd name="T69" fmla="*/ 148 h 698"/>
                <a:gd name="T70" fmla="*/ 27 w 697"/>
                <a:gd name="T71" fmla="*/ 214 h 698"/>
                <a:gd name="T72" fmla="*/ 9 w 697"/>
                <a:gd name="T73" fmla="*/ 271 h 698"/>
                <a:gd name="T74" fmla="*/ 0 w 697"/>
                <a:gd name="T75" fmla="*/ 333 h 698"/>
                <a:gd name="T76" fmla="*/ 2 w 697"/>
                <a:gd name="T77" fmla="*/ 396 h 698"/>
                <a:gd name="T78" fmla="*/ 17 w 697"/>
                <a:gd name="T79" fmla="*/ 456 h 698"/>
                <a:gd name="T80" fmla="*/ 40 w 697"/>
                <a:gd name="T81" fmla="*/ 511 h 698"/>
                <a:gd name="T82" fmla="*/ 115 w 697"/>
                <a:gd name="T83" fmla="*/ 540 h 698"/>
                <a:gd name="T84" fmla="*/ 136 w 697"/>
                <a:gd name="T85" fmla="*/ 532 h 698"/>
                <a:gd name="T86" fmla="*/ 158 w 697"/>
                <a:gd name="T87" fmla="*/ 540 h 698"/>
                <a:gd name="T88" fmla="*/ 167 w 697"/>
                <a:gd name="T89" fmla="*/ 562 h 698"/>
                <a:gd name="T90" fmla="*/ 158 w 697"/>
                <a:gd name="T91" fmla="*/ 582 h 698"/>
                <a:gd name="T92" fmla="*/ 186 w 697"/>
                <a:gd name="T93" fmla="*/ 658 h 698"/>
                <a:gd name="T94" fmla="*/ 241 w 697"/>
                <a:gd name="T95" fmla="*/ 681 h 698"/>
                <a:gd name="T96" fmla="*/ 302 w 697"/>
                <a:gd name="T97" fmla="*/ 695 h 698"/>
                <a:gd name="T98" fmla="*/ 365 w 697"/>
                <a:gd name="T99" fmla="*/ 698 h 698"/>
                <a:gd name="T100" fmla="*/ 426 w 697"/>
                <a:gd name="T101" fmla="*/ 689 h 698"/>
                <a:gd name="T102" fmla="*/ 484 w 697"/>
                <a:gd name="T103" fmla="*/ 671 h 698"/>
                <a:gd name="T104" fmla="*/ 550 w 697"/>
                <a:gd name="T105" fmla="*/ 635 h 698"/>
                <a:gd name="T106" fmla="*/ 533 w 697"/>
                <a:gd name="T107" fmla="*/ 573 h 698"/>
                <a:gd name="T108" fmla="*/ 533 w 697"/>
                <a:gd name="T109" fmla="*/ 55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7" h="698">
                  <a:moveTo>
                    <a:pt x="193" y="518"/>
                  </a:moveTo>
                  <a:lnTo>
                    <a:pt x="180" y="517"/>
                  </a:lnTo>
                  <a:lnTo>
                    <a:pt x="168" y="514"/>
                  </a:lnTo>
                  <a:lnTo>
                    <a:pt x="158" y="510"/>
                  </a:lnTo>
                  <a:lnTo>
                    <a:pt x="149" y="504"/>
                  </a:lnTo>
                  <a:lnTo>
                    <a:pt x="141" y="497"/>
                  </a:lnTo>
                  <a:lnTo>
                    <a:pt x="136" y="490"/>
                  </a:lnTo>
                  <a:lnTo>
                    <a:pt x="133" y="481"/>
                  </a:lnTo>
                  <a:lnTo>
                    <a:pt x="132" y="470"/>
                  </a:lnTo>
                  <a:lnTo>
                    <a:pt x="132" y="258"/>
                  </a:lnTo>
                  <a:lnTo>
                    <a:pt x="133" y="247"/>
                  </a:lnTo>
                  <a:lnTo>
                    <a:pt x="136" y="237"/>
                  </a:lnTo>
                  <a:lnTo>
                    <a:pt x="141" y="228"/>
                  </a:lnTo>
                  <a:lnTo>
                    <a:pt x="149" y="220"/>
                  </a:lnTo>
                  <a:lnTo>
                    <a:pt x="157" y="214"/>
                  </a:lnTo>
                  <a:lnTo>
                    <a:pt x="167" y="208"/>
                  </a:lnTo>
                  <a:lnTo>
                    <a:pt x="178" y="206"/>
                  </a:lnTo>
                  <a:lnTo>
                    <a:pt x="193" y="205"/>
                  </a:lnTo>
                  <a:lnTo>
                    <a:pt x="505" y="205"/>
                  </a:lnTo>
                  <a:lnTo>
                    <a:pt x="517" y="206"/>
                  </a:lnTo>
                  <a:lnTo>
                    <a:pt x="529" y="208"/>
                  </a:lnTo>
                  <a:lnTo>
                    <a:pt x="539" y="212"/>
                  </a:lnTo>
                  <a:lnTo>
                    <a:pt x="548" y="219"/>
                  </a:lnTo>
                  <a:lnTo>
                    <a:pt x="555" y="225"/>
                  </a:lnTo>
                  <a:lnTo>
                    <a:pt x="560" y="234"/>
                  </a:lnTo>
                  <a:lnTo>
                    <a:pt x="564" y="243"/>
                  </a:lnTo>
                  <a:lnTo>
                    <a:pt x="565" y="253"/>
                  </a:lnTo>
                  <a:lnTo>
                    <a:pt x="565" y="469"/>
                  </a:lnTo>
                  <a:lnTo>
                    <a:pt x="564" y="479"/>
                  </a:lnTo>
                  <a:lnTo>
                    <a:pt x="560" y="490"/>
                  </a:lnTo>
                  <a:lnTo>
                    <a:pt x="555" y="497"/>
                  </a:lnTo>
                  <a:lnTo>
                    <a:pt x="548" y="504"/>
                  </a:lnTo>
                  <a:lnTo>
                    <a:pt x="539" y="510"/>
                  </a:lnTo>
                  <a:lnTo>
                    <a:pt x="529" y="514"/>
                  </a:lnTo>
                  <a:lnTo>
                    <a:pt x="517" y="517"/>
                  </a:lnTo>
                  <a:lnTo>
                    <a:pt x="505" y="518"/>
                  </a:lnTo>
                  <a:lnTo>
                    <a:pt x="193" y="518"/>
                  </a:lnTo>
                  <a:close/>
                  <a:moveTo>
                    <a:pt x="539" y="540"/>
                  </a:moveTo>
                  <a:lnTo>
                    <a:pt x="544" y="536"/>
                  </a:lnTo>
                  <a:lnTo>
                    <a:pt x="550" y="533"/>
                  </a:lnTo>
                  <a:lnTo>
                    <a:pt x="555" y="532"/>
                  </a:lnTo>
                  <a:lnTo>
                    <a:pt x="560" y="532"/>
                  </a:lnTo>
                  <a:lnTo>
                    <a:pt x="566" y="532"/>
                  </a:lnTo>
                  <a:lnTo>
                    <a:pt x="571" y="533"/>
                  </a:lnTo>
                  <a:lnTo>
                    <a:pt x="577" y="536"/>
                  </a:lnTo>
                  <a:lnTo>
                    <a:pt x="582" y="540"/>
                  </a:lnTo>
                  <a:lnTo>
                    <a:pt x="615" y="573"/>
                  </a:lnTo>
                  <a:lnTo>
                    <a:pt x="633" y="550"/>
                  </a:lnTo>
                  <a:lnTo>
                    <a:pt x="650" y="524"/>
                  </a:lnTo>
                  <a:lnTo>
                    <a:pt x="656" y="511"/>
                  </a:lnTo>
                  <a:lnTo>
                    <a:pt x="664" y="499"/>
                  </a:lnTo>
                  <a:lnTo>
                    <a:pt x="669" y="484"/>
                  </a:lnTo>
                  <a:lnTo>
                    <a:pt x="675" y="470"/>
                  </a:lnTo>
                  <a:lnTo>
                    <a:pt x="681" y="456"/>
                  </a:lnTo>
                  <a:lnTo>
                    <a:pt x="684" y="442"/>
                  </a:lnTo>
                  <a:lnTo>
                    <a:pt x="688" y="427"/>
                  </a:lnTo>
                  <a:lnTo>
                    <a:pt x="691" y="411"/>
                  </a:lnTo>
                  <a:lnTo>
                    <a:pt x="693" y="396"/>
                  </a:lnTo>
                  <a:lnTo>
                    <a:pt x="696" y="380"/>
                  </a:lnTo>
                  <a:lnTo>
                    <a:pt x="696" y="365"/>
                  </a:lnTo>
                  <a:lnTo>
                    <a:pt x="697" y="350"/>
                  </a:lnTo>
                  <a:lnTo>
                    <a:pt x="696" y="333"/>
                  </a:lnTo>
                  <a:lnTo>
                    <a:pt x="696" y="318"/>
                  </a:lnTo>
                  <a:lnTo>
                    <a:pt x="693" y="302"/>
                  </a:lnTo>
                  <a:lnTo>
                    <a:pt x="691" y="287"/>
                  </a:lnTo>
                  <a:lnTo>
                    <a:pt x="688" y="271"/>
                  </a:lnTo>
                  <a:lnTo>
                    <a:pt x="684" y="257"/>
                  </a:lnTo>
                  <a:lnTo>
                    <a:pt x="681" y="242"/>
                  </a:lnTo>
                  <a:lnTo>
                    <a:pt x="675" y="228"/>
                  </a:lnTo>
                  <a:lnTo>
                    <a:pt x="669" y="214"/>
                  </a:lnTo>
                  <a:lnTo>
                    <a:pt x="664" y="201"/>
                  </a:lnTo>
                  <a:lnTo>
                    <a:pt x="656" y="187"/>
                  </a:lnTo>
                  <a:lnTo>
                    <a:pt x="650" y="174"/>
                  </a:lnTo>
                  <a:lnTo>
                    <a:pt x="633" y="148"/>
                  </a:lnTo>
                  <a:lnTo>
                    <a:pt x="615" y="125"/>
                  </a:lnTo>
                  <a:lnTo>
                    <a:pt x="582" y="158"/>
                  </a:lnTo>
                  <a:lnTo>
                    <a:pt x="577" y="162"/>
                  </a:lnTo>
                  <a:lnTo>
                    <a:pt x="571" y="165"/>
                  </a:lnTo>
                  <a:lnTo>
                    <a:pt x="566" y="167"/>
                  </a:lnTo>
                  <a:lnTo>
                    <a:pt x="560" y="167"/>
                  </a:lnTo>
                  <a:lnTo>
                    <a:pt x="555" y="166"/>
                  </a:lnTo>
                  <a:lnTo>
                    <a:pt x="550" y="165"/>
                  </a:lnTo>
                  <a:lnTo>
                    <a:pt x="544" y="162"/>
                  </a:lnTo>
                  <a:lnTo>
                    <a:pt x="539" y="158"/>
                  </a:lnTo>
                  <a:lnTo>
                    <a:pt x="535" y="153"/>
                  </a:lnTo>
                  <a:lnTo>
                    <a:pt x="533" y="148"/>
                  </a:lnTo>
                  <a:lnTo>
                    <a:pt x="532" y="143"/>
                  </a:lnTo>
                  <a:lnTo>
                    <a:pt x="530" y="136"/>
                  </a:lnTo>
                  <a:lnTo>
                    <a:pt x="532" y="131"/>
                  </a:lnTo>
                  <a:lnTo>
                    <a:pt x="533" y="126"/>
                  </a:lnTo>
                  <a:lnTo>
                    <a:pt x="535" y="121"/>
                  </a:lnTo>
                  <a:lnTo>
                    <a:pt x="539" y="116"/>
                  </a:lnTo>
                  <a:lnTo>
                    <a:pt x="573" y="83"/>
                  </a:lnTo>
                  <a:lnTo>
                    <a:pt x="550" y="65"/>
                  </a:lnTo>
                  <a:lnTo>
                    <a:pt x="524" y="48"/>
                  </a:lnTo>
                  <a:lnTo>
                    <a:pt x="511" y="41"/>
                  </a:lnTo>
                  <a:lnTo>
                    <a:pt x="497" y="34"/>
                  </a:lnTo>
                  <a:lnTo>
                    <a:pt x="484" y="29"/>
                  </a:lnTo>
                  <a:lnTo>
                    <a:pt x="470" y="22"/>
                  </a:lnTo>
                  <a:lnTo>
                    <a:pt x="456" y="17"/>
                  </a:lnTo>
                  <a:lnTo>
                    <a:pt x="440" y="13"/>
                  </a:lnTo>
                  <a:lnTo>
                    <a:pt x="426" y="9"/>
                  </a:lnTo>
                  <a:lnTo>
                    <a:pt x="411" y="7"/>
                  </a:lnTo>
                  <a:lnTo>
                    <a:pt x="395" y="4"/>
                  </a:lnTo>
                  <a:lnTo>
                    <a:pt x="380" y="2"/>
                  </a:lnTo>
                  <a:lnTo>
                    <a:pt x="365" y="2"/>
                  </a:lnTo>
                  <a:lnTo>
                    <a:pt x="348" y="0"/>
                  </a:lnTo>
                  <a:lnTo>
                    <a:pt x="333" y="2"/>
                  </a:lnTo>
                  <a:lnTo>
                    <a:pt x="317" y="2"/>
                  </a:lnTo>
                  <a:lnTo>
                    <a:pt x="302" y="4"/>
                  </a:lnTo>
                  <a:lnTo>
                    <a:pt x="286" y="7"/>
                  </a:lnTo>
                  <a:lnTo>
                    <a:pt x="271" y="9"/>
                  </a:lnTo>
                  <a:lnTo>
                    <a:pt x="255" y="13"/>
                  </a:lnTo>
                  <a:lnTo>
                    <a:pt x="241" y="17"/>
                  </a:lnTo>
                  <a:lnTo>
                    <a:pt x="227" y="22"/>
                  </a:lnTo>
                  <a:lnTo>
                    <a:pt x="213" y="29"/>
                  </a:lnTo>
                  <a:lnTo>
                    <a:pt x="199" y="34"/>
                  </a:lnTo>
                  <a:lnTo>
                    <a:pt x="186" y="41"/>
                  </a:lnTo>
                  <a:lnTo>
                    <a:pt x="173" y="48"/>
                  </a:lnTo>
                  <a:lnTo>
                    <a:pt x="148" y="65"/>
                  </a:lnTo>
                  <a:lnTo>
                    <a:pt x="124" y="83"/>
                  </a:lnTo>
                  <a:lnTo>
                    <a:pt x="158" y="116"/>
                  </a:lnTo>
                  <a:lnTo>
                    <a:pt x="162" y="121"/>
                  </a:lnTo>
                  <a:lnTo>
                    <a:pt x="164" y="126"/>
                  </a:lnTo>
                  <a:lnTo>
                    <a:pt x="166" y="131"/>
                  </a:lnTo>
                  <a:lnTo>
                    <a:pt x="167" y="136"/>
                  </a:lnTo>
                  <a:lnTo>
                    <a:pt x="166" y="143"/>
                  </a:lnTo>
                  <a:lnTo>
                    <a:pt x="164" y="148"/>
                  </a:lnTo>
                  <a:lnTo>
                    <a:pt x="162" y="153"/>
                  </a:lnTo>
                  <a:lnTo>
                    <a:pt x="158" y="158"/>
                  </a:lnTo>
                  <a:lnTo>
                    <a:pt x="153" y="162"/>
                  </a:lnTo>
                  <a:lnTo>
                    <a:pt x="148" y="165"/>
                  </a:lnTo>
                  <a:lnTo>
                    <a:pt x="142" y="167"/>
                  </a:lnTo>
                  <a:lnTo>
                    <a:pt x="136" y="167"/>
                  </a:lnTo>
                  <a:lnTo>
                    <a:pt x="131" y="166"/>
                  </a:lnTo>
                  <a:lnTo>
                    <a:pt x="124" y="165"/>
                  </a:lnTo>
                  <a:lnTo>
                    <a:pt x="119" y="162"/>
                  </a:lnTo>
                  <a:lnTo>
                    <a:pt x="115" y="158"/>
                  </a:lnTo>
                  <a:lnTo>
                    <a:pt x="82" y="125"/>
                  </a:lnTo>
                  <a:lnTo>
                    <a:pt x="63" y="148"/>
                  </a:lnTo>
                  <a:lnTo>
                    <a:pt x="47" y="174"/>
                  </a:lnTo>
                  <a:lnTo>
                    <a:pt x="40" y="187"/>
                  </a:lnTo>
                  <a:lnTo>
                    <a:pt x="33" y="201"/>
                  </a:lnTo>
                  <a:lnTo>
                    <a:pt x="27" y="214"/>
                  </a:lnTo>
                  <a:lnTo>
                    <a:pt x="22" y="228"/>
                  </a:lnTo>
                  <a:lnTo>
                    <a:pt x="17" y="242"/>
                  </a:lnTo>
                  <a:lnTo>
                    <a:pt x="13" y="257"/>
                  </a:lnTo>
                  <a:lnTo>
                    <a:pt x="9" y="271"/>
                  </a:lnTo>
                  <a:lnTo>
                    <a:pt x="5" y="287"/>
                  </a:lnTo>
                  <a:lnTo>
                    <a:pt x="2" y="302"/>
                  </a:lnTo>
                  <a:lnTo>
                    <a:pt x="1" y="318"/>
                  </a:lnTo>
                  <a:lnTo>
                    <a:pt x="0" y="333"/>
                  </a:lnTo>
                  <a:lnTo>
                    <a:pt x="0" y="350"/>
                  </a:lnTo>
                  <a:lnTo>
                    <a:pt x="0" y="365"/>
                  </a:lnTo>
                  <a:lnTo>
                    <a:pt x="1" y="380"/>
                  </a:lnTo>
                  <a:lnTo>
                    <a:pt x="2" y="396"/>
                  </a:lnTo>
                  <a:lnTo>
                    <a:pt x="5" y="411"/>
                  </a:lnTo>
                  <a:lnTo>
                    <a:pt x="9" y="427"/>
                  </a:lnTo>
                  <a:lnTo>
                    <a:pt x="13" y="442"/>
                  </a:lnTo>
                  <a:lnTo>
                    <a:pt x="17" y="456"/>
                  </a:lnTo>
                  <a:lnTo>
                    <a:pt x="22" y="470"/>
                  </a:lnTo>
                  <a:lnTo>
                    <a:pt x="27" y="484"/>
                  </a:lnTo>
                  <a:lnTo>
                    <a:pt x="33" y="499"/>
                  </a:lnTo>
                  <a:lnTo>
                    <a:pt x="40" y="511"/>
                  </a:lnTo>
                  <a:lnTo>
                    <a:pt x="47" y="524"/>
                  </a:lnTo>
                  <a:lnTo>
                    <a:pt x="63" y="550"/>
                  </a:lnTo>
                  <a:lnTo>
                    <a:pt x="82" y="573"/>
                  </a:lnTo>
                  <a:lnTo>
                    <a:pt x="115" y="540"/>
                  </a:lnTo>
                  <a:lnTo>
                    <a:pt x="119" y="536"/>
                  </a:lnTo>
                  <a:lnTo>
                    <a:pt x="124" y="533"/>
                  </a:lnTo>
                  <a:lnTo>
                    <a:pt x="131" y="532"/>
                  </a:lnTo>
                  <a:lnTo>
                    <a:pt x="136" y="532"/>
                  </a:lnTo>
                  <a:lnTo>
                    <a:pt x="142" y="532"/>
                  </a:lnTo>
                  <a:lnTo>
                    <a:pt x="148" y="533"/>
                  </a:lnTo>
                  <a:lnTo>
                    <a:pt x="153" y="536"/>
                  </a:lnTo>
                  <a:lnTo>
                    <a:pt x="158" y="540"/>
                  </a:lnTo>
                  <a:lnTo>
                    <a:pt x="162" y="545"/>
                  </a:lnTo>
                  <a:lnTo>
                    <a:pt x="164" y="550"/>
                  </a:lnTo>
                  <a:lnTo>
                    <a:pt x="166" y="555"/>
                  </a:lnTo>
                  <a:lnTo>
                    <a:pt x="167" y="562"/>
                  </a:lnTo>
                  <a:lnTo>
                    <a:pt x="166" y="567"/>
                  </a:lnTo>
                  <a:lnTo>
                    <a:pt x="164" y="573"/>
                  </a:lnTo>
                  <a:lnTo>
                    <a:pt x="162" y="578"/>
                  </a:lnTo>
                  <a:lnTo>
                    <a:pt x="158" y="582"/>
                  </a:lnTo>
                  <a:lnTo>
                    <a:pt x="124" y="615"/>
                  </a:lnTo>
                  <a:lnTo>
                    <a:pt x="148" y="635"/>
                  </a:lnTo>
                  <a:lnTo>
                    <a:pt x="173" y="650"/>
                  </a:lnTo>
                  <a:lnTo>
                    <a:pt x="186" y="658"/>
                  </a:lnTo>
                  <a:lnTo>
                    <a:pt x="199" y="664"/>
                  </a:lnTo>
                  <a:lnTo>
                    <a:pt x="213" y="671"/>
                  </a:lnTo>
                  <a:lnTo>
                    <a:pt x="227" y="676"/>
                  </a:lnTo>
                  <a:lnTo>
                    <a:pt x="241" y="681"/>
                  </a:lnTo>
                  <a:lnTo>
                    <a:pt x="255" y="685"/>
                  </a:lnTo>
                  <a:lnTo>
                    <a:pt x="271" y="689"/>
                  </a:lnTo>
                  <a:lnTo>
                    <a:pt x="286" y="693"/>
                  </a:lnTo>
                  <a:lnTo>
                    <a:pt x="302" y="695"/>
                  </a:lnTo>
                  <a:lnTo>
                    <a:pt x="317" y="696"/>
                  </a:lnTo>
                  <a:lnTo>
                    <a:pt x="333" y="698"/>
                  </a:lnTo>
                  <a:lnTo>
                    <a:pt x="348" y="698"/>
                  </a:lnTo>
                  <a:lnTo>
                    <a:pt x="365" y="698"/>
                  </a:lnTo>
                  <a:lnTo>
                    <a:pt x="380" y="696"/>
                  </a:lnTo>
                  <a:lnTo>
                    <a:pt x="395" y="695"/>
                  </a:lnTo>
                  <a:lnTo>
                    <a:pt x="411" y="693"/>
                  </a:lnTo>
                  <a:lnTo>
                    <a:pt x="426" y="689"/>
                  </a:lnTo>
                  <a:lnTo>
                    <a:pt x="440" y="685"/>
                  </a:lnTo>
                  <a:lnTo>
                    <a:pt x="456" y="681"/>
                  </a:lnTo>
                  <a:lnTo>
                    <a:pt x="470" y="676"/>
                  </a:lnTo>
                  <a:lnTo>
                    <a:pt x="484" y="671"/>
                  </a:lnTo>
                  <a:lnTo>
                    <a:pt x="497" y="664"/>
                  </a:lnTo>
                  <a:lnTo>
                    <a:pt x="511" y="658"/>
                  </a:lnTo>
                  <a:lnTo>
                    <a:pt x="524" y="650"/>
                  </a:lnTo>
                  <a:lnTo>
                    <a:pt x="550" y="635"/>
                  </a:lnTo>
                  <a:lnTo>
                    <a:pt x="573" y="615"/>
                  </a:lnTo>
                  <a:lnTo>
                    <a:pt x="539" y="582"/>
                  </a:lnTo>
                  <a:lnTo>
                    <a:pt x="535" y="578"/>
                  </a:lnTo>
                  <a:lnTo>
                    <a:pt x="533" y="573"/>
                  </a:lnTo>
                  <a:lnTo>
                    <a:pt x="532" y="567"/>
                  </a:lnTo>
                  <a:lnTo>
                    <a:pt x="530" y="562"/>
                  </a:lnTo>
                  <a:lnTo>
                    <a:pt x="532" y="555"/>
                  </a:lnTo>
                  <a:lnTo>
                    <a:pt x="533" y="550"/>
                  </a:lnTo>
                  <a:lnTo>
                    <a:pt x="535" y="545"/>
                  </a:lnTo>
                  <a:lnTo>
                    <a:pt x="539" y="5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3621">
              <a:extLst>
                <a:ext uri="{FF2B5EF4-FFF2-40B4-BE49-F238E27FC236}">
                  <a16:creationId xmlns:a16="http://schemas.microsoft.com/office/drawing/2014/main" id="{AD76D8F2-24A8-45C7-93D1-4E507EA27F85}"/>
                </a:ext>
              </a:extLst>
            </p:cNvPr>
            <p:cNvSpPr>
              <a:spLocks/>
            </p:cNvSpPr>
            <p:nvPr/>
          </p:nvSpPr>
          <p:spPr bwMode="auto">
            <a:xfrm>
              <a:off x="11109325" y="885825"/>
              <a:ext cx="123825" cy="71438"/>
            </a:xfrm>
            <a:custGeom>
              <a:avLst/>
              <a:gdLst>
                <a:gd name="T0" fmla="*/ 220 w 312"/>
                <a:gd name="T1" fmla="*/ 82 h 180"/>
                <a:gd name="T2" fmla="*/ 295 w 312"/>
                <a:gd name="T3" fmla="*/ 20 h 180"/>
                <a:gd name="T4" fmla="*/ 299 w 312"/>
                <a:gd name="T5" fmla="*/ 16 h 180"/>
                <a:gd name="T6" fmla="*/ 300 w 312"/>
                <a:gd name="T7" fmla="*/ 13 h 180"/>
                <a:gd name="T8" fmla="*/ 299 w 312"/>
                <a:gd name="T9" fmla="*/ 7 h 180"/>
                <a:gd name="T10" fmla="*/ 296 w 312"/>
                <a:gd name="T11" fmla="*/ 4 h 180"/>
                <a:gd name="T12" fmla="*/ 294 w 312"/>
                <a:gd name="T13" fmla="*/ 1 h 180"/>
                <a:gd name="T14" fmla="*/ 288 w 312"/>
                <a:gd name="T15" fmla="*/ 0 h 180"/>
                <a:gd name="T16" fmla="*/ 285 w 312"/>
                <a:gd name="T17" fmla="*/ 0 h 180"/>
                <a:gd name="T18" fmla="*/ 279 w 312"/>
                <a:gd name="T19" fmla="*/ 2 h 180"/>
                <a:gd name="T20" fmla="*/ 155 w 312"/>
                <a:gd name="T21" fmla="*/ 104 h 180"/>
                <a:gd name="T22" fmla="*/ 30 w 312"/>
                <a:gd name="T23" fmla="*/ 2 h 180"/>
                <a:gd name="T24" fmla="*/ 26 w 312"/>
                <a:gd name="T25" fmla="*/ 0 h 180"/>
                <a:gd name="T26" fmla="*/ 21 w 312"/>
                <a:gd name="T27" fmla="*/ 0 h 180"/>
                <a:gd name="T28" fmla="*/ 18 w 312"/>
                <a:gd name="T29" fmla="*/ 1 h 180"/>
                <a:gd name="T30" fmla="*/ 14 w 312"/>
                <a:gd name="T31" fmla="*/ 4 h 180"/>
                <a:gd name="T32" fmla="*/ 11 w 312"/>
                <a:gd name="T33" fmla="*/ 7 h 180"/>
                <a:gd name="T34" fmla="*/ 11 w 312"/>
                <a:gd name="T35" fmla="*/ 13 h 180"/>
                <a:gd name="T36" fmla="*/ 12 w 312"/>
                <a:gd name="T37" fmla="*/ 16 h 180"/>
                <a:gd name="T38" fmla="*/ 15 w 312"/>
                <a:gd name="T39" fmla="*/ 20 h 180"/>
                <a:gd name="T40" fmla="*/ 91 w 312"/>
                <a:gd name="T41" fmla="*/ 82 h 180"/>
                <a:gd name="T42" fmla="*/ 3 w 312"/>
                <a:gd name="T43" fmla="*/ 159 h 180"/>
                <a:gd name="T44" fmla="*/ 1 w 312"/>
                <a:gd name="T45" fmla="*/ 162 h 180"/>
                <a:gd name="T46" fmla="*/ 0 w 312"/>
                <a:gd name="T47" fmla="*/ 167 h 180"/>
                <a:gd name="T48" fmla="*/ 0 w 312"/>
                <a:gd name="T49" fmla="*/ 172 h 180"/>
                <a:gd name="T50" fmla="*/ 2 w 312"/>
                <a:gd name="T51" fmla="*/ 176 h 180"/>
                <a:gd name="T52" fmla="*/ 6 w 312"/>
                <a:gd name="T53" fmla="*/ 178 h 180"/>
                <a:gd name="T54" fmla="*/ 11 w 312"/>
                <a:gd name="T55" fmla="*/ 180 h 180"/>
                <a:gd name="T56" fmla="*/ 15 w 312"/>
                <a:gd name="T57" fmla="*/ 178 h 180"/>
                <a:gd name="T58" fmla="*/ 19 w 312"/>
                <a:gd name="T59" fmla="*/ 177 h 180"/>
                <a:gd name="T60" fmla="*/ 110 w 312"/>
                <a:gd name="T61" fmla="*/ 97 h 180"/>
                <a:gd name="T62" fmla="*/ 147 w 312"/>
                <a:gd name="T63" fmla="*/ 128 h 180"/>
                <a:gd name="T64" fmla="*/ 151 w 312"/>
                <a:gd name="T65" fmla="*/ 131 h 180"/>
                <a:gd name="T66" fmla="*/ 155 w 312"/>
                <a:gd name="T67" fmla="*/ 132 h 180"/>
                <a:gd name="T68" fmla="*/ 159 w 312"/>
                <a:gd name="T69" fmla="*/ 131 h 180"/>
                <a:gd name="T70" fmla="*/ 163 w 312"/>
                <a:gd name="T71" fmla="*/ 128 h 180"/>
                <a:gd name="T72" fmla="*/ 201 w 312"/>
                <a:gd name="T73" fmla="*/ 97 h 180"/>
                <a:gd name="T74" fmla="*/ 291 w 312"/>
                <a:gd name="T75" fmla="*/ 177 h 180"/>
                <a:gd name="T76" fmla="*/ 295 w 312"/>
                <a:gd name="T77" fmla="*/ 178 h 180"/>
                <a:gd name="T78" fmla="*/ 300 w 312"/>
                <a:gd name="T79" fmla="*/ 180 h 180"/>
                <a:gd name="T80" fmla="*/ 304 w 312"/>
                <a:gd name="T81" fmla="*/ 178 h 180"/>
                <a:gd name="T82" fmla="*/ 309 w 312"/>
                <a:gd name="T83" fmla="*/ 176 h 180"/>
                <a:gd name="T84" fmla="*/ 310 w 312"/>
                <a:gd name="T85" fmla="*/ 172 h 180"/>
                <a:gd name="T86" fmla="*/ 312 w 312"/>
                <a:gd name="T87" fmla="*/ 167 h 180"/>
                <a:gd name="T88" fmla="*/ 310 w 312"/>
                <a:gd name="T89" fmla="*/ 162 h 180"/>
                <a:gd name="T90" fmla="*/ 308 w 312"/>
                <a:gd name="T91" fmla="*/ 159 h 180"/>
                <a:gd name="T92" fmla="*/ 220 w 312"/>
                <a:gd name="T93" fmla="*/ 8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2" h="180">
                  <a:moveTo>
                    <a:pt x="220" y="82"/>
                  </a:moveTo>
                  <a:lnTo>
                    <a:pt x="295" y="20"/>
                  </a:lnTo>
                  <a:lnTo>
                    <a:pt x="299" y="16"/>
                  </a:lnTo>
                  <a:lnTo>
                    <a:pt x="300" y="13"/>
                  </a:lnTo>
                  <a:lnTo>
                    <a:pt x="299" y="7"/>
                  </a:lnTo>
                  <a:lnTo>
                    <a:pt x="296" y="4"/>
                  </a:lnTo>
                  <a:lnTo>
                    <a:pt x="294" y="1"/>
                  </a:lnTo>
                  <a:lnTo>
                    <a:pt x="288" y="0"/>
                  </a:lnTo>
                  <a:lnTo>
                    <a:pt x="285" y="0"/>
                  </a:lnTo>
                  <a:lnTo>
                    <a:pt x="279" y="2"/>
                  </a:lnTo>
                  <a:lnTo>
                    <a:pt x="155" y="104"/>
                  </a:lnTo>
                  <a:lnTo>
                    <a:pt x="30" y="2"/>
                  </a:lnTo>
                  <a:lnTo>
                    <a:pt x="26" y="0"/>
                  </a:lnTo>
                  <a:lnTo>
                    <a:pt x="21" y="0"/>
                  </a:lnTo>
                  <a:lnTo>
                    <a:pt x="18" y="1"/>
                  </a:lnTo>
                  <a:lnTo>
                    <a:pt x="14" y="4"/>
                  </a:lnTo>
                  <a:lnTo>
                    <a:pt x="11" y="7"/>
                  </a:lnTo>
                  <a:lnTo>
                    <a:pt x="11" y="13"/>
                  </a:lnTo>
                  <a:lnTo>
                    <a:pt x="12" y="16"/>
                  </a:lnTo>
                  <a:lnTo>
                    <a:pt x="15" y="20"/>
                  </a:lnTo>
                  <a:lnTo>
                    <a:pt x="91" y="82"/>
                  </a:lnTo>
                  <a:lnTo>
                    <a:pt x="3" y="159"/>
                  </a:lnTo>
                  <a:lnTo>
                    <a:pt x="1" y="162"/>
                  </a:lnTo>
                  <a:lnTo>
                    <a:pt x="0" y="167"/>
                  </a:lnTo>
                  <a:lnTo>
                    <a:pt x="0" y="172"/>
                  </a:lnTo>
                  <a:lnTo>
                    <a:pt x="2" y="176"/>
                  </a:lnTo>
                  <a:lnTo>
                    <a:pt x="6" y="178"/>
                  </a:lnTo>
                  <a:lnTo>
                    <a:pt x="11" y="180"/>
                  </a:lnTo>
                  <a:lnTo>
                    <a:pt x="15" y="178"/>
                  </a:lnTo>
                  <a:lnTo>
                    <a:pt x="19" y="177"/>
                  </a:lnTo>
                  <a:lnTo>
                    <a:pt x="110" y="97"/>
                  </a:lnTo>
                  <a:lnTo>
                    <a:pt x="147" y="128"/>
                  </a:lnTo>
                  <a:lnTo>
                    <a:pt x="151" y="131"/>
                  </a:lnTo>
                  <a:lnTo>
                    <a:pt x="155" y="132"/>
                  </a:lnTo>
                  <a:lnTo>
                    <a:pt x="159" y="131"/>
                  </a:lnTo>
                  <a:lnTo>
                    <a:pt x="163" y="128"/>
                  </a:lnTo>
                  <a:lnTo>
                    <a:pt x="201" y="97"/>
                  </a:lnTo>
                  <a:lnTo>
                    <a:pt x="291" y="177"/>
                  </a:lnTo>
                  <a:lnTo>
                    <a:pt x="295" y="178"/>
                  </a:lnTo>
                  <a:lnTo>
                    <a:pt x="300" y="180"/>
                  </a:lnTo>
                  <a:lnTo>
                    <a:pt x="304" y="178"/>
                  </a:lnTo>
                  <a:lnTo>
                    <a:pt x="309" y="176"/>
                  </a:lnTo>
                  <a:lnTo>
                    <a:pt x="310" y="172"/>
                  </a:lnTo>
                  <a:lnTo>
                    <a:pt x="312" y="167"/>
                  </a:lnTo>
                  <a:lnTo>
                    <a:pt x="310" y="162"/>
                  </a:lnTo>
                  <a:lnTo>
                    <a:pt x="308" y="159"/>
                  </a:lnTo>
                  <a:lnTo>
                    <a:pt x="22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3622">
              <a:extLst>
                <a:ext uri="{FF2B5EF4-FFF2-40B4-BE49-F238E27FC236}">
                  <a16:creationId xmlns:a16="http://schemas.microsoft.com/office/drawing/2014/main" id="{BFC5AFB5-B934-4878-815B-12196286A21C}"/>
                </a:ext>
              </a:extLst>
            </p:cNvPr>
            <p:cNvSpPr>
              <a:spLocks/>
            </p:cNvSpPr>
            <p:nvPr/>
          </p:nvSpPr>
          <p:spPr bwMode="auto">
            <a:xfrm>
              <a:off x="11250613" y="993775"/>
              <a:ext cx="63500" cy="63500"/>
            </a:xfrm>
            <a:custGeom>
              <a:avLst/>
              <a:gdLst>
                <a:gd name="T0" fmla="*/ 21 w 161"/>
                <a:gd name="T1" fmla="*/ 3 h 159"/>
                <a:gd name="T2" fmla="*/ 17 w 161"/>
                <a:gd name="T3" fmla="*/ 0 h 159"/>
                <a:gd name="T4" fmla="*/ 13 w 161"/>
                <a:gd name="T5" fmla="*/ 0 h 159"/>
                <a:gd name="T6" fmla="*/ 8 w 161"/>
                <a:gd name="T7" fmla="*/ 0 h 159"/>
                <a:gd name="T8" fmla="*/ 4 w 161"/>
                <a:gd name="T9" fmla="*/ 3 h 159"/>
                <a:gd name="T10" fmla="*/ 2 w 161"/>
                <a:gd name="T11" fmla="*/ 6 h 159"/>
                <a:gd name="T12" fmla="*/ 0 w 161"/>
                <a:gd name="T13" fmla="*/ 12 h 159"/>
                <a:gd name="T14" fmla="*/ 2 w 161"/>
                <a:gd name="T15" fmla="*/ 15 h 159"/>
                <a:gd name="T16" fmla="*/ 4 w 161"/>
                <a:gd name="T17" fmla="*/ 21 h 159"/>
                <a:gd name="T18" fmla="*/ 140 w 161"/>
                <a:gd name="T19" fmla="*/ 157 h 159"/>
                <a:gd name="T20" fmla="*/ 144 w 161"/>
                <a:gd name="T21" fmla="*/ 159 h 159"/>
                <a:gd name="T22" fmla="*/ 149 w 161"/>
                <a:gd name="T23" fmla="*/ 159 h 159"/>
                <a:gd name="T24" fmla="*/ 153 w 161"/>
                <a:gd name="T25" fmla="*/ 159 h 159"/>
                <a:gd name="T26" fmla="*/ 157 w 161"/>
                <a:gd name="T27" fmla="*/ 157 h 159"/>
                <a:gd name="T28" fmla="*/ 160 w 161"/>
                <a:gd name="T29" fmla="*/ 153 h 159"/>
                <a:gd name="T30" fmla="*/ 161 w 161"/>
                <a:gd name="T31" fmla="*/ 148 h 159"/>
                <a:gd name="T32" fmla="*/ 160 w 161"/>
                <a:gd name="T33" fmla="*/ 144 h 159"/>
                <a:gd name="T34" fmla="*/ 157 w 161"/>
                <a:gd name="T35" fmla="*/ 139 h 159"/>
                <a:gd name="T36" fmla="*/ 21 w 161"/>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59">
                  <a:moveTo>
                    <a:pt x="21" y="3"/>
                  </a:moveTo>
                  <a:lnTo>
                    <a:pt x="17" y="0"/>
                  </a:lnTo>
                  <a:lnTo>
                    <a:pt x="13" y="0"/>
                  </a:lnTo>
                  <a:lnTo>
                    <a:pt x="8" y="0"/>
                  </a:lnTo>
                  <a:lnTo>
                    <a:pt x="4" y="3"/>
                  </a:lnTo>
                  <a:lnTo>
                    <a:pt x="2" y="6"/>
                  </a:lnTo>
                  <a:lnTo>
                    <a:pt x="0" y="12"/>
                  </a:lnTo>
                  <a:lnTo>
                    <a:pt x="2" y="15"/>
                  </a:lnTo>
                  <a:lnTo>
                    <a:pt x="4" y="21"/>
                  </a:lnTo>
                  <a:lnTo>
                    <a:pt x="140" y="157"/>
                  </a:lnTo>
                  <a:lnTo>
                    <a:pt x="144" y="159"/>
                  </a:lnTo>
                  <a:lnTo>
                    <a:pt x="149" y="159"/>
                  </a:lnTo>
                  <a:lnTo>
                    <a:pt x="153" y="159"/>
                  </a:lnTo>
                  <a:lnTo>
                    <a:pt x="157" y="157"/>
                  </a:lnTo>
                  <a:lnTo>
                    <a:pt x="160" y="153"/>
                  </a:lnTo>
                  <a:lnTo>
                    <a:pt x="161" y="148"/>
                  </a:lnTo>
                  <a:lnTo>
                    <a:pt x="160" y="144"/>
                  </a:lnTo>
                  <a:lnTo>
                    <a:pt x="157" y="139"/>
                  </a:ln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3623">
              <a:extLst>
                <a:ext uri="{FF2B5EF4-FFF2-40B4-BE49-F238E27FC236}">
                  <a16:creationId xmlns:a16="http://schemas.microsoft.com/office/drawing/2014/main" id="{6FEA2310-F55A-42DA-913D-4342D4C4A861}"/>
                </a:ext>
              </a:extLst>
            </p:cNvPr>
            <p:cNvSpPr>
              <a:spLocks/>
            </p:cNvSpPr>
            <p:nvPr/>
          </p:nvSpPr>
          <p:spPr bwMode="auto">
            <a:xfrm>
              <a:off x="11028363" y="993775"/>
              <a:ext cx="63500" cy="63500"/>
            </a:xfrm>
            <a:custGeom>
              <a:avLst/>
              <a:gdLst>
                <a:gd name="T0" fmla="*/ 157 w 160"/>
                <a:gd name="T1" fmla="*/ 3 h 159"/>
                <a:gd name="T2" fmla="*/ 153 w 160"/>
                <a:gd name="T3" fmla="*/ 0 h 159"/>
                <a:gd name="T4" fmla="*/ 148 w 160"/>
                <a:gd name="T5" fmla="*/ 0 h 159"/>
                <a:gd name="T6" fmla="*/ 144 w 160"/>
                <a:gd name="T7" fmla="*/ 0 h 159"/>
                <a:gd name="T8" fmla="*/ 139 w 160"/>
                <a:gd name="T9" fmla="*/ 3 h 159"/>
                <a:gd name="T10" fmla="*/ 3 w 160"/>
                <a:gd name="T11" fmla="*/ 139 h 159"/>
                <a:gd name="T12" fmla="*/ 0 w 160"/>
                <a:gd name="T13" fmla="*/ 144 h 159"/>
                <a:gd name="T14" fmla="*/ 0 w 160"/>
                <a:gd name="T15" fmla="*/ 148 h 159"/>
                <a:gd name="T16" fmla="*/ 0 w 160"/>
                <a:gd name="T17" fmla="*/ 153 h 159"/>
                <a:gd name="T18" fmla="*/ 3 w 160"/>
                <a:gd name="T19" fmla="*/ 157 h 159"/>
                <a:gd name="T20" fmla="*/ 7 w 160"/>
                <a:gd name="T21" fmla="*/ 159 h 159"/>
                <a:gd name="T22" fmla="*/ 12 w 160"/>
                <a:gd name="T23" fmla="*/ 159 h 159"/>
                <a:gd name="T24" fmla="*/ 16 w 160"/>
                <a:gd name="T25" fmla="*/ 159 h 159"/>
                <a:gd name="T26" fmla="*/ 21 w 160"/>
                <a:gd name="T27" fmla="*/ 157 h 159"/>
                <a:gd name="T28" fmla="*/ 157 w 160"/>
                <a:gd name="T29" fmla="*/ 21 h 159"/>
                <a:gd name="T30" fmla="*/ 160 w 160"/>
                <a:gd name="T31" fmla="*/ 15 h 159"/>
                <a:gd name="T32" fmla="*/ 160 w 160"/>
                <a:gd name="T33" fmla="*/ 12 h 159"/>
                <a:gd name="T34" fmla="*/ 160 w 160"/>
                <a:gd name="T35" fmla="*/ 6 h 159"/>
                <a:gd name="T36" fmla="*/ 157 w 160"/>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59">
                  <a:moveTo>
                    <a:pt x="157" y="3"/>
                  </a:moveTo>
                  <a:lnTo>
                    <a:pt x="153" y="0"/>
                  </a:lnTo>
                  <a:lnTo>
                    <a:pt x="148" y="0"/>
                  </a:lnTo>
                  <a:lnTo>
                    <a:pt x="144" y="0"/>
                  </a:lnTo>
                  <a:lnTo>
                    <a:pt x="139" y="3"/>
                  </a:lnTo>
                  <a:lnTo>
                    <a:pt x="3" y="139"/>
                  </a:lnTo>
                  <a:lnTo>
                    <a:pt x="0" y="144"/>
                  </a:lnTo>
                  <a:lnTo>
                    <a:pt x="0" y="148"/>
                  </a:lnTo>
                  <a:lnTo>
                    <a:pt x="0" y="153"/>
                  </a:lnTo>
                  <a:lnTo>
                    <a:pt x="3" y="157"/>
                  </a:lnTo>
                  <a:lnTo>
                    <a:pt x="7" y="159"/>
                  </a:lnTo>
                  <a:lnTo>
                    <a:pt x="12" y="159"/>
                  </a:lnTo>
                  <a:lnTo>
                    <a:pt x="16" y="159"/>
                  </a:lnTo>
                  <a:lnTo>
                    <a:pt x="21" y="157"/>
                  </a:lnTo>
                  <a:lnTo>
                    <a:pt x="157" y="21"/>
                  </a:lnTo>
                  <a:lnTo>
                    <a:pt x="160" y="15"/>
                  </a:lnTo>
                  <a:lnTo>
                    <a:pt x="160" y="12"/>
                  </a:lnTo>
                  <a:lnTo>
                    <a:pt x="160" y="6"/>
                  </a:lnTo>
                  <a:lnTo>
                    <a:pt x="1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3624">
              <a:extLst>
                <a:ext uri="{FF2B5EF4-FFF2-40B4-BE49-F238E27FC236}">
                  <a16:creationId xmlns:a16="http://schemas.microsoft.com/office/drawing/2014/main" id="{A80953AC-975D-4E59-BEC4-4B21BEA83C06}"/>
                </a:ext>
              </a:extLst>
            </p:cNvPr>
            <p:cNvSpPr>
              <a:spLocks/>
            </p:cNvSpPr>
            <p:nvPr/>
          </p:nvSpPr>
          <p:spPr bwMode="auto">
            <a:xfrm>
              <a:off x="11250613" y="771525"/>
              <a:ext cx="63500" cy="63500"/>
            </a:xfrm>
            <a:custGeom>
              <a:avLst/>
              <a:gdLst>
                <a:gd name="T0" fmla="*/ 4 w 161"/>
                <a:gd name="T1" fmla="*/ 156 h 160"/>
                <a:gd name="T2" fmla="*/ 8 w 161"/>
                <a:gd name="T3" fmla="*/ 159 h 160"/>
                <a:gd name="T4" fmla="*/ 12 w 161"/>
                <a:gd name="T5" fmla="*/ 160 h 160"/>
                <a:gd name="T6" fmla="*/ 17 w 161"/>
                <a:gd name="T7" fmla="*/ 159 h 160"/>
                <a:gd name="T8" fmla="*/ 21 w 161"/>
                <a:gd name="T9" fmla="*/ 156 h 160"/>
                <a:gd name="T10" fmla="*/ 157 w 161"/>
                <a:gd name="T11" fmla="*/ 20 h 160"/>
                <a:gd name="T12" fmla="*/ 160 w 161"/>
                <a:gd name="T13" fmla="*/ 16 h 160"/>
                <a:gd name="T14" fmla="*/ 161 w 161"/>
                <a:gd name="T15" fmla="*/ 11 h 160"/>
                <a:gd name="T16" fmla="*/ 160 w 161"/>
                <a:gd name="T17" fmla="*/ 7 h 160"/>
                <a:gd name="T18" fmla="*/ 157 w 161"/>
                <a:gd name="T19" fmla="*/ 4 h 160"/>
                <a:gd name="T20" fmla="*/ 153 w 161"/>
                <a:gd name="T21" fmla="*/ 1 h 160"/>
                <a:gd name="T22" fmla="*/ 149 w 161"/>
                <a:gd name="T23" fmla="*/ 0 h 160"/>
                <a:gd name="T24" fmla="*/ 144 w 161"/>
                <a:gd name="T25" fmla="*/ 1 h 160"/>
                <a:gd name="T26" fmla="*/ 140 w 161"/>
                <a:gd name="T27" fmla="*/ 4 h 160"/>
                <a:gd name="T28" fmla="*/ 4 w 161"/>
                <a:gd name="T29" fmla="*/ 140 h 160"/>
                <a:gd name="T30" fmla="*/ 2 w 161"/>
                <a:gd name="T31" fmla="*/ 144 h 160"/>
                <a:gd name="T32" fmla="*/ 0 w 161"/>
                <a:gd name="T33" fmla="*/ 147 h 160"/>
                <a:gd name="T34" fmla="*/ 2 w 161"/>
                <a:gd name="T35" fmla="*/ 153 h 160"/>
                <a:gd name="T36" fmla="*/ 4 w 161"/>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60">
                  <a:moveTo>
                    <a:pt x="4" y="156"/>
                  </a:moveTo>
                  <a:lnTo>
                    <a:pt x="8" y="159"/>
                  </a:lnTo>
                  <a:lnTo>
                    <a:pt x="12" y="160"/>
                  </a:lnTo>
                  <a:lnTo>
                    <a:pt x="17" y="159"/>
                  </a:lnTo>
                  <a:lnTo>
                    <a:pt x="21" y="156"/>
                  </a:lnTo>
                  <a:lnTo>
                    <a:pt x="157" y="20"/>
                  </a:lnTo>
                  <a:lnTo>
                    <a:pt x="160" y="16"/>
                  </a:lnTo>
                  <a:lnTo>
                    <a:pt x="161" y="11"/>
                  </a:lnTo>
                  <a:lnTo>
                    <a:pt x="160" y="7"/>
                  </a:lnTo>
                  <a:lnTo>
                    <a:pt x="157" y="4"/>
                  </a:lnTo>
                  <a:lnTo>
                    <a:pt x="153" y="1"/>
                  </a:lnTo>
                  <a:lnTo>
                    <a:pt x="149" y="0"/>
                  </a:lnTo>
                  <a:lnTo>
                    <a:pt x="144" y="1"/>
                  </a:lnTo>
                  <a:lnTo>
                    <a:pt x="140" y="4"/>
                  </a:lnTo>
                  <a:lnTo>
                    <a:pt x="4" y="140"/>
                  </a:lnTo>
                  <a:lnTo>
                    <a:pt x="2" y="144"/>
                  </a:lnTo>
                  <a:lnTo>
                    <a:pt x="0" y="147"/>
                  </a:lnTo>
                  <a:lnTo>
                    <a:pt x="2" y="153"/>
                  </a:lnTo>
                  <a:lnTo>
                    <a:pt x="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3625">
              <a:extLst>
                <a:ext uri="{FF2B5EF4-FFF2-40B4-BE49-F238E27FC236}">
                  <a16:creationId xmlns:a16="http://schemas.microsoft.com/office/drawing/2014/main" id="{DCEEE9E8-A5B3-4D81-814B-3132C0A5CC75}"/>
                </a:ext>
              </a:extLst>
            </p:cNvPr>
            <p:cNvSpPr>
              <a:spLocks/>
            </p:cNvSpPr>
            <p:nvPr/>
          </p:nvSpPr>
          <p:spPr bwMode="auto">
            <a:xfrm>
              <a:off x="11028363" y="771525"/>
              <a:ext cx="63500" cy="63500"/>
            </a:xfrm>
            <a:custGeom>
              <a:avLst/>
              <a:gdLst>
                <a:gd name="T0" fmla="*/ 139 w 160"/>
                <a:gd name="T1" fmla="*/ 156 h 160"/>
                <a:gd name="T2" fmla="*/ 144 w 160"/>
                <a:gd name="T3" fmla="*/ 159 h 160"/>
                <a:gd name="T4" fmla="*/ 148 w 160"/>
                <a:gd name="T5" fmla="*/ 160 h 160"/>
                <a:gd name="T6" fmla="*/ 153 w 160"/>
                <a:gd name="T7" fmla="*/ 159 h 160"/>
                <a:gd name="T8" fmla="*/ 157 w 160"/>
                <a:gd name="T9" fmla="*/ 156 h 160"/>
                <a:gd name="T10" fmla="*/ 160 w 160"/>
                <a:gd name="T11" fmla="*/ 153 h 160"/>
                <a:gd name="T12" fmla="*/ 160 w 160"/>
                <a:gd name="T13" fmla="*/ 149 h 160"/>
                <a:gd name="T14" fmla="*/ 160 w 160"/>
                <a:gd name="T15" fmla="*/ 144 h 160"/>
                <a:gd name="T16" fmla="*/ 157 w 160"/>
                <a:gd name="T17" fmla="*/ 140 h 160"/>
                <a:gd name="T18" fmla="*/ 21 w 160"/>
                <a:gd name="T19" fmla="*/ 4 h 160"/>
                <a:gd name="T20" fmla="*/ 16 w 160"/>
                <a:gd name="T21" fmla="*/ 1 h 160"/>
                <a:gd name="T22" fmla="*/ 12 w 160"/>
                <a:gd name="T23" fmla="*/ 0 h 160"/>
                <a:gd name="T24" fmla="*/ 7 w 160"/>
                <a:gd name="T25" fmla="*/ 1 h 160"/>
                <a:gd name="T26" fmla="*/ 3 w 160"/>
                <a:gd name="T27" fmla="*/ 4 h 160"/>
                <a:gd name="T28" fmla="*/ 0 w 160"/>
                <a:gd name="T29" fmla="*/ 7 h 160"/>
                <a:gd name="T30" fmla="*/ 0 w 160"/>
                <a:gd name="T31" fmla="*/ 11 h 160"/>
                <a:gd name="T32" fmla="*/ 0 w 160"/>
                <a:gd name="T33" fmla="*/ 16 h 160"/>
                <a:gd name="T34" fmla="*/ 3 w 160"/>
                <a:gd name="T35" fmla="*/ 20 h 160"/>
                <a:gd name="T36" fmla="*/ 139 w 160"/>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60">
                  <a:moveTo>
                    <a:pt x="139" y="156"/>
                  </a:moveTo>
                  <a:lnTo>
                    <a:pt x="144" y="159"/>
                  </a:lnTo>
                  <a:lnTo>
                    <a:pt x="148" y="160"/>
                  </a:lnTo>
                  <a:lnTo>
                    <a:pt x="153" y="159"/>
                  </a:lnTo>
                  <a:lnTo>
                    <a:pt x="157" y="156"/>
                  </a:lnTo>
                  <a:lnTo>
                    <a:pt x="160" y="153"/>
                  </a:lnTo>
                  <a:lnTo>
                    <a:pt x="160" y="149"/>
                  </a:lnTo>
                  <a:lnTo>
                    <a:pt x="160" y="144"/>
                  </a:lnTo>
                  <a:lnTo>
                    <a:pt x="157" y="140"/>
                  </a:lnTo>
                  <a:lnTo>
                    <a:pt x="21" y="4"/>
                  </a:lnTo>
                  <a:lnTo>
                    <a:pt x="16" y="1"/>
                  </a:lnTo>
                  <a:lnTo>
                    <a:pt x="12" y="0"/>
                  </a:lnTo>
                  <a:lnTo>
                    <a:pt x="7" y="1"/>
                  </a:lnTo>
                  <a:lnTo>
                    <a:pt x="3" y="4"/>
                  </a:lnTo>
                  <a:lnTo>
                    <a:pt x="0" y="7"/>
                  </a:lnTo>
                  <a:lnTo>
                    <a:pt x="0" y="11"/>
                  </a:lnTo>
                  <a:lnTo>
                    <a:pt x="0" y="16"/>
                  </a:lnTo>
                  <a:lnTo>
                    <a:pt x="3" y="20"/>
                  </a:lnTo>
                  <a:lnTo>
                    <a:pt x="13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8" name="Group 117" descr="Icon of boxes. ">
            <a:extLst>
              <a:ext uri="{FF2B5EF4-FFF2-40B4-BE49-F238E27FC236}">
                <a16:creationId xmlns:a16="http://schemas.microsoft.com/office/drawing/2014/main" id="{75BF619E-615D-4C1A-A3A1-04DFC90E2F3F}"/>
              </a:ext>
            </a:extLst>
          </p:cNvPr>
          <p:cNvGrpSpPr/>
          <p:nvPr/>
        </p:nvGrpSpPr>
        <p:grpSpPr>
          <a:xfrm>
            <a:off x="11058919" y="1368977"/>
            <a:ext cx="287337" cy="285750"/>
            <a:chOff x="5465763" y="3068638"/>
            <a:chExt cx="287337" cy="285750"/>
          </a:xfrm>
          <a:solidFill>
            <a:schemeClr val="bg1"/>
          </a:solidFill>
        </p:grpSpPr>
        <p:sp>
          <p:nvSpPr>
            <p:cNvPr id="119" name="Freeform 617">
              <a:extLst>
                <a:ext uri="{FF2B5EF4-FFF2-40B4-BE49-F238E27FC236}">
                  <a16:creationId xmlns:a16="http://schemas.microsoft.com/office/drawing/2014/main" id="{01C5157B-D811-44C7-8E5F-D3F25F98966E}"/>
                </a:ext>
              </a:extLst>
            </p:cNvPr>
            <p:cNvSpPr>
              <a:spLocks/>
            </p:cNvSpPr>
            <p:nvPr/>
          </p:nvSpPr>
          <p:spPr bwMode="auto">
            <a:xfrm>
              <a:off x="5564188" y="3068638"/>
              <a:ext cx="119063" cy="38100"/>
            </a:xfrm>
            <a:custGeom>
              <a:avLst/>
              <a:gdLst>
                <a:gd name="T0" fmla="*/ 375 w 375"/>
                <a:gd name="T1" fmla="*/ 62 h 120"/>
                <a:gd name="T2" fmla="*/ 374 w 375"/>
                <a:gd name="T3" fmla="*/ 62 h 120"/>
                <a:gd name="T4" fmla="*/ 373 w 375"/>
                <a:gd name="T5" fmla="*/ 61 h 120"/>
                <a:gd name="T6" fmla="*/ 193 w 375"/>
                <a:gd name="T7" fmla="*/ 1 h 120"/>
                <a:gd name="T8" fmla="*/ 188 w 375"/>
                <a:gd name="T9" fmla="*/ 0 h 120"/>
                <a:gd name="T10" fmla="*/ 183 w 375"/>
                <a:gd name="T11" fmla="*/ 1 h 120"/>
                <a:gd name="T12" fmla="*/ 2 w 375"/>
                <a:gd name="T13" fmla="*/ 61 h 120"/>
                <a:gd name="T14" fmla="*/ 1 w 375"/>
                <a:gd name="T15" fmla="*/ 62 h 120"/>
                <a:gd name="T16" fmla="*/ 0 w 375"/>
                <a:gd name="T17" fmla="*/ 62 h 120"/>
                <a:gd name="T18" fmla="*/ 188 w 375"/>
                <a:gd name="T19" fmla="*/ 120 h 120"/>
                <a:gd name="T20" fmla="*/ 375 w 375"/>
                <a:gd name="T21"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2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618">
              <a:extLst>
                <a:ext uri="{FF2B5EF4-FFF2-40B4-BE49-F238E27FC236}">
                  <a16:creationId xmlns:a16="http://schemas.microsoft.com/office/drawing/2014/main" id="{90385080-F77C-4175-BA14-BE696271A7ED}"/>
                </a:ext>
              </a:extLst>
            </p:cNvPr>
            <p:cNvSpPr>
              <a:spLocks/>
            </p:cNvSpPr>
            <p:nvPr/>
          </p:nvSpPr>
          <p:spPr bwMode="auto">
            <a:xfrm>
              <a:off x="5629275" y="3097213"/>
              <a:ext cx="57150" cy="93663"/>
            </a:xfrm>
            <a:custGeom>
              <a:avLst/>
              <a:gdLst>
                <a:gd name="T0" fmla="*/ 181 w 181"/>
                <a:gd name="T1" fmla="*/ 210 h 295"/>
                <a:gd name="T2" fmla="*/ 181 w 181"/>
                <a:gd name="T3" fmla="*/ 0 h 295"/>
                <a:gd name="T4" fmla="*/ 0 w 181"/>
                <a:gd name="T5" fmla="*/ 56 h 295"/>
                <a:gd name="T6" fmla="*/ 0 w 181"/>
                <a:gd name="T7" fmla="*/ 295 h 295"/>
                <a:gd name="T8" fmla="*/ 171 w 181"/>
                <a:gd name="T9" fmla="*/ 224 h 295"/>
                <a:gd name="T10" fmla="*/ 174 w 181"/>
                <a:gd name="T11" fmla="*/ 222 h 295"/>
                <a:gd name="T12" fmla="*/ 178 w 181"/>
                <a:gd name="T13" fmla="*/ 219 h 295"/>
                <a:gd name="T14" fmla="*/ 180 w 181"/>
                <a:gd name="T15" fmla="*/ 215 h 295"/>
                <a:gd name="T16" fmla="*/ 181 w 181"/>
                <a:gd name="T17" fmla="*/ 2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181" y="210"/>
                  </a:moveTo>
                  <a:lnTo>
                    <a:pt x="181" y="0"/>
                  </a:lnTo>
                  <a:lnTo>
                    <a:pt x="0" y="56"/>
                  </a:lnTo>
                  <a:lnTo>
                    <a:pt x="0" y="295"/>
                  </a:lnTo>
                  <a:lnTo>
                    <a:pt x="171" y="224"/>
                  </a:lnTo>
                  <a:lnTo>
                    <a:pt x="174" y="222"/>
                  </a:lnTo>
                  <a:lnTo>
                    <a:pt x="178" y="219"/>
                  </a:lnTo>
                  <a:lnTo>
                    <a:pt x="180" y="215"/>
                  </a:ln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619">
              <a:extLst>
                <a:ext uri="{FF2B5EF4-FFF2-40B4-BE49-F238E27FC236}">
                  <a16:creationId xmlns:a16="http://schemas.microsoft.com/office/drawing/2014/main" id="{B5ABC7AD-DBA6-420E-8EDC-F8D70A03499B}"/>
                </a:ext>
              </a:extLst>
            </p:cNvPr>
            <p:cNvSpPr>
              <a:spLocks/>
            </p:cNvSpPr>
            <p:nvPr/>
          </p:nvSpPr>
          <p:spPr bwMode="auto">
            <a:xfrm>
              <a:off x="5562600" y="3097213"/>
              <a:ext cx="57150" cy="93663"/>
            </a:xfrm>
            <a:custGeom>
              <a:avLst/>
              <a:gdLst>
                <a:gd name="T0" fmla="*/ 9 w 181"/>
                <a:gd name="T1" fmla="*/ 224 h 295"/>
                <a:gd name="T2" fmla="*/ 181 w 181"/>
                <a:gd name="T3" fmla="*/ 295 h 295"/>
                <a:gd name="T4" fmla="*/ 181 w 181"/>
                <a:gd name="T5" fmla="*/ 56 h 295"/>
                <a:gd name="T6" fmla="*/ 0 w 181"/>
                <a:gd name="T7" fmla="*/ 0 h 295"/>
                <a:gd name="T8" fmla="*/ 0 w 181"/>
                <a:gd name="T9" fmla="*/ 210 h 295"/>
                <a:gd name="T10" fmla="*/ 0 w 181"/>
                <a:gd name="T11" fmla="*/ 215 h 295"/>
                <a:gd name="T12" fmla="*/ 2 w 181"/>
                <a:gd name="T13" fmla="*/ 219 h 295"/>
                <a:gd name="T14" fmla="*/ 6 w 181"/>
                <a:gd name="T15" fmla="*/ 222 h 295"/>
                <a:gd name="T16" fmla="*/ 9 w 181"/>
                <a:gd name="T17" fmla="*/ 2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9" y="224"/>
                  </a:moveTo>
                  <a:lnTo>
                    <a:pt x="181" y="295"/>
                  </a:lnTo>
                  <a:lnTo>
                    <a:pt x="181" y="56"/>
                  </a:lnTo>
                  <a:lnTo>
                    <a:pt x="0" y="0"/>
                  </a:lnTo>
                  <a:lnTo>
                    <a:pt x="0" y="210"/>
                  </a:lnTo>
                  <a:lnTo>
                    <a:pt x="0" y="215"/>
                  </a:lnTo>
                  <a:lnTo>
                    <a:pt x="2" y="219"/>
                  </a:lnTo>
                  <a:lnTo>
                    <a:pt x="6" y="222"/>
                  </a:lnTo>
                  <a:lnTo>
                    <a:pt x="9"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620">
              <a:extLst>
                <a:ext uri="{FF2B5EF4-FFF2-40B4-BE49-F238E27FC236}">
                  <a16:creationId xmlns:a16="http://schemas.microsoft.com/office/drawing/2014/main" id="{9AF2E18D-3033-4D0D-B36E-B08820967CFC}"/>
                </a:ext>
              </a:extLst>
            </p:cNvPr>
            <p:cNvSpPr>
              <a:spLocks/>
            </p:cNvSpPr>
            <p:nvPr/>
          </p:nvSpPr>
          <p:spPr bwMode="auto">
            <a:xfrm>
              <a:off x="5705475" y="3217863"/>
              <a:ext cx="47625" cy="77788"/>
            </a:xfrm>
            <a:custGeom>
              <a:avLst/>
              <a:gdLst>
                <a:gd name="T0" fmla="*/ 0 w 150"/>
                <a:gd name="T1" fmla="*/ 67 h 249"/>
                <a:gd name="T2" fmla="*/ 0 w 150"/>
                <a:gd name="T3" fmla="*/ 249 h 249"/>
                <a:gd name="T4" fmla="*/ 141 w 150"/>
                <a:gd name="T5" fmla="*/ 177 h 249"/>
                <a:gd name="T6" fmla="*/ 146 w 150"/>
                <a:gd name="T7" fmla="*/ 175 h 249"/>
                <a:gd name="T8" fmla="*/ 148 w 150"/>
                <a:gd name="T9" fmla="*/ 171 h 249"/>
                <a:gd name="T10" fmla="*/ 149 w 150"/>
                <a:gd name="T11" fmla="*/ 168 h 249"/>
                <a:gd name="T12" fmla="*/ 150 w 150"/>
                <a:gd name="T13" fmla="*/ 164 h 249"/>
                <a:gd name="T14" fmla="*/ 150 w 150"/>
                <a:gd name="T15" fmla="*/ 0 h 249"/>
                <a:gd name="T16" fmla="*/ 0 w 150"/>
                <a:gd name="T17" fmla="*/ 6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49">
                  <a:moveTo>
                    <a:pt x="0" y="67"/>
                  </a:moveTo>
                  <a:lnTo>
                    <a:pt x="0" y="249"/>
                  </a:lnTo>
                  <a:lnTo>
                    <a:pt x="141" y="177"/>
                  </a:lnTo>
                  <a:lnTo>
                    <a:pt x="146" y="175"/>
                  </a:lnTo>
                  <a:lnTo>
                    <a:pt x="148" y="171"/>
                  </a:lnTo>
                  <a:lnTo>
                    <a:pt x="149" y="168"/>
                  </a:lnTo>
                  <a:lnTo>
                    <a:pt x="150" y="164"/>
                  </a:lnTo>
                  <a:lnTo>
                    <a:pt x="15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621">
              <a:extLst>
                <a:ext uri="{FF2B5EF4-FFF2-40B4-BE49-F238E27FC236}">
                  <a16:creationId xmlns:a16="http://schemas.microsoft.com/office/drawing/2014/main" id="{10DED026-CA17-4314-AA7F-A291474A64A7}"/>
                </a:ext>
              </a:extLst>
            </p:cNvPr>
            <p:cNvSpPr>
              <a:spLocks/>
            </p:cNvSpPr>
            <p:nvPr/>
          </p:nvSpPr>
          <p:spPr bwMode="auto">
            <a:xfrm>
              <a:off x="5656263" y="3192463"/>
              <a:ext cx="88900" cy="38100"/>
            </a:xfrm>
            <a:custGeom>
              <a:avLst/>
              <a:gdLst>
                <a:gd name="T0" fmla="*/ 146 w 281"/>
                <a:gd name="T1" fmla="*/ 2 h 120"/>
                <a:gd name="T2" fmla="*/ 143 w 281"/>
                <a:gd name="T3" fmla="*/ 0 h 120"/>
                <a:gd name="T4" fmla="*/ 141 w 281"/>
                <a:gd name="T5" fmla="*/ 0 h 120"/>
                <a:gd name="T6" fmla="*/ 138 w 281"/>
                <a:gd name="T7" fmla="*/ 0 h 120"/>
                <a:gd name="T8" fmla="*/ 134 w 281"/>
                <a:gd name="T9" fmla="*/ 2 h 120"/>
                <a:gd name="T10" fmla="*/ 0 w 281"/>
                <a:gd name="T11" fmla="*/ 55 h 120"/>
                <a:gd name="T12" fmla="*/ 141 w 281"/>
                <a:gd name="T13" fmla="*/ 120 h 120"/>
                <a:gd name="T14" fmla="*/ 281 w 281"/>
                <a:gd name="T15" fmla="*/ 55 h 120"/>
                <a:gd name="T16" fmla="*/ 146 w 281"/>
                <a:gd name="T17"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20">
                  <a:moveTo>
                    <a:pt x="146" y="2"/>
                  </a:moveTo>
                  <a:lnTo>
                    <a:pt x="143" y="0"/>
                  </a:lnTo>
                  <a:lnTo>
                    <a:pt x="141" y="0"/>
                  </a:lnTo>
                  <a:lnTo>
                    <a:pt x="138" y="0"/>
                  </a:lnTo>
                  <a:lnTo>
                    <a:pt x="134" y="2"/>
                  </a:lnTo>
                  <a:lnTo>
                    <a:pt x="0" y="55"/>
                  </a:lnTo>
                  <a:lnTo>
                    <a:pt x="141" y="120"/>
                  </a:lnTo>
                  <a:lnTo>
                    <a:pt x="281" y="55"/>
                  </a:lnTo>
                  <a:lnTo>
                    <a:pt x="1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622">
              <a:extLst>
                <a:ext uri="{FF2B5EF4-FFF2-40B4-BE49-F238E27FC236}">
                  <a16:creationId xmlns:a16="http://schemas.microsoft.com/office/drawing/2014/main" id="{AC238F9B-3904-4E03-9BCD-C8546D347A83}"/>
                </a:ext>
              </a:extLst>
            </p:cNvPr>
            <p:cNvSpPr>
              <a:spLocks/>
            </p:cNvSpPr>
            <p:nvPr/>
          </p:nvSpPr>
          <p:spPr bwMode="auto">
            <a:xfrm>
              <a:off x="5648325" y="3217863"/>
              <a:ext cx="47625" cy="77788"/>
            </a:xfrm>
            <a:custGeom>
              <a:avLst/>
              <a:gdLst>
                <a:gd name="T0" fmla="*/ 0 w 151"/>
                <a:gd name="T1" fmla="*/ 164 h 249"/>
                <a:gd name="T2" fmla="*/ 1 w 151"/>
                <a:gd name="T3" fmla="*/ 167 h 249"/>
                <a:gd name="T4" fmla="*/ 2 w 151"/>
                <a:gd name="T5" fmla="*/ 171 h 249"/>
                <a:gd name="T6" fmla="*/ 5 w 151"/>
                <a:gd name="T7" fmla="*/ 175 h 249"/>
                <a:gd name="T8" fmla="*/ 8 w 151"/>
                <a:gd name="T9" fmla="*/ 177 h 249"/>
                <a:gd name="T10" fmla="*/ 151 w 151"/>
                <a:gd name="T11" fmla="*/ 249 h 249"/>
                <a:gd name="T12" fmla="*/ 151 w 151"/>
                <a:gd name="T13" fmla="*/ 67 h 249"/>
                <a:gd name="T14" fmla="*/ 0 w 151"/>
                <a:gd name="T15" fmla="*/ 0 h 249"/>
                <a:gd name="T16" fmla="*/ 0 w 151"/>
                <a:gd name="T17" fmla="*/ 16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49">
                  <a:moveTo>
                    <a:pt x="0" y="164"/>
                  </a:moveTo>
                  <a:lnTo>
                    <a:pt x="1" y="167"/>
                  </a:lnTo>
                  <a:lnTo>
                    <a:pt x="2" y="171"/>
                  </a:lnTo>
                  <a:lnTo>
                    <a:pt x="5" y="175"/>
                  </a:lnTo>
                  <a:lnTo>
                    <a:pt x="8" y="177"/>
                  </a:lnTo>
                  <a:lnTo>
                    <a:pt x="151" y="249"/>
                  </a:lnTo>
                  <a:lnTo>
                    <a:pt x="151" y="67"/>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623">
              <a:extLst>
                <a:ext uri="{FF2B5EF4-FFF2-40B4-BE49-F238E27FC236}">
                  <a16:creationId xmlns:a16="http://schemas.microsoft.com/office/drawing/2014/main" id="{19E2AFFE-6F2F-4A41-BE44-30D95498EF5A}"/>
                </a:ext>
              </a:extLst>
            </p:cNvPr>
            <p:cNvSpPr>
              <a:spLocks/>
            </p:cNvSpPr>
            <p:nvPr/>
          </p:nvSpPr>
          <p:spPr bwMode="auto">
            <a:xfrm>
              <a:off x="5475288" y="3201988"/>
              <a:ext cx="144463" cy="47625"/>
            </a:xfrm>
            <a:custGeom>
              <a:avLst/>
              <a:gdLst>
                <a:gd name="T0" fmla="*/ 231 w 452"/>
                <a:gd name="T1" fmla="*/ 2 h 151"/>
                <a:gd name="T2" fmla="*/ 225 w 452"/>
                <a:gd name="T3" fmla="*/ 0 h 151"/>
                <a:gd name="T4" fmla="*/ 221 w 452"/>
                <a:gd name="T5" fmla="*/ 2 h 151"/>
                <a:gd name="T6" fmla="*/ 0 w 452"/>
                <a:gd name="T7" fmla="*/ 70 h 151"/>
                <a:gd name="T8" fmla="*/ 225 w 452"/>
                <a:gd name="T9" fmla="*/ 151 h 151"/>
                <a:gd name="T10" fmla="*/ 452 w 452"/>
                <a:gd name="T11" fmla="*/ 70 h 151"/>
                <a:gd name="T12" fmla="*/ 231 w 452"/>
                <a:gd name="T13" fmla="*/ 2 h 151"/>
              </a:gdLst>
              <a:ahLst/>
              <a:cxnLst>
                <a:cxn ang="0">
                  <a:pos x="T0" y="T1"/>
                </a:cxn>
                <a:cxn ang="0">
                  <a:pos x="T2" y="T3"/>
                </a:cxn>
                <a:cxn ang="0">
                  <a:pos x="T4" y="T5"/>
                </a:cxn>
                <a:cxn ang="0">
                  <a:pos x="T6" y="T7"/>
                </a:cxn>
                <a:cxn ang="0">
                  <a:pos x="T8" y="T9"/>
                </a:cxn>
                <a:cxn ang="0">
                  <a:pos x="T10" y="T11"/>
                </a:cxn>
                <a:cxn ang="0">
                  <a:pos x="T12" y="T13"/>
                </a:cxn>
              </a:cxnLst>
              <a:rect l="0" t="0" r="r" b="b"/>
              <a:pathLst>
                <a:path w="452" h="151">
                  <a:moveTo>
                    <a:pt x="231" y="2"/>
                  </a:moveTo>
                  <a:lnTo>
                    <a:pt x="225" y="0"/>
                  </a:lnTo>
                  <a:lnTo>
                    <a:pt x="221" y="2"/>
                  </a:lnTo>
                  <a:lnTo>
                    <a:pt x="0" y="70"/>
                  </a:lnTo>
                  <a:lnTo>
                    <a:pt x="225" y="151"/>
                  </a:lnTo>
                  <a:lnTo>
                    <a:pt x="452" y="70"/>
                  </a:lnTo>
                  <a:lnTo>
                    <a:pt x="23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624">
              <a:extLst>
                <a:ext uri="{FF2B5EF4-FFF2-40B4-BE49-F238E27FC236}">
                  <a16:creationId xmlns:a16="http://schemas.microsoft.com/office/drawing/2014/main" id="{5BB7C855-93D5-43D5-9ED8-FD815B08E3D7}"/>
                </a:ext>
              </a:extLst>
            </p:cNvPr>
            <p:cNvSpPr>
              <a:spLocks/>
            </p:cNvSpPr>
            <p:nvPr/>
          </p:nvSpPr>
          <p:spPr bwMode="auto">
            <a:xfrm>
              <a:off x="5465763" y="3230563"/>
              <a:ext cx="76200" cy="123825"/>
            </a:xfrm>
            <a:custGeom>
              <a:avLst/>
              <a:gdLst>
                <a:gd name="T0" fmla="*/ 0 w 240"/>
                <a:gd name="T1" fmla="*/ 285 h 386"/>
                <a:gd name="T2" fmla="*/ 1 w 240"/>
                <a:gd name="T3" fmla="*/ 289 h 386"/>
                <a:gd name="T4" fmla="*/ 2 w 240"/>
                <a:gd name="T5" fmla="*/ 294 h 386"/>
                <a:gd name="T6" fmla="*/ 5 w 240"/>
                <a:gd name="T7" fmla="*/ 297 h 386"/>
                <a:gd name="T8" fmla="*/ 10 w 240"/>
                <a:gd name="T9" fmla="*/ 299 h 386"/>
                <a:gd name="T10" fmla="*/ 240 w 240"/>
                <a:gd name="T11" fmla="*/ 386 h 386"/>
                <a:gd name="T12" fmla="*/ 240 w 240"/>
                <a:gd name="T13" fmla="*/ 84 h 386"/>
                <a:gd name="T14" fmla="*/ 0 w 240"/>
                <a:gd name="T15" fmla="*/ 0 h 386"/>
                <a:gd name="T16" fmla="*/ 0 w 240"/>
                <a:gd name="T17" fmla="*/ 28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86">
                  <a:moveTo>
                    <a:pt x="0" y="285"/>
                  </a:moveTo>
                  <a:lnTo>
                    <a:pt x="1" y="289"/>
                  </a:lnTo>
                  <a:lnTo>
                    <a:pt x="2" y="294"/>
                  </a:lnTo>
                  <a:lnTo>
                    <a:pt x="5" y="297"/>
                  </a:lnTo>
                  <a:lnTo>
                    <a:pt x="10" y="299"/>
                  </a:lnTo>
                  <a:lnTo>
                    <a:pt x="240" y="386"/>
                  </a:lnTo>
                  <a:lnTo>
                    <a:pt x="240" y="84"/>
                  </a:lnTo>
                  <a:lnTo>
                    <a:pt x="0" y="0"/>
                  </a:lnTo>
                  <a:lnTo>
                    <a:pt x="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625">
              <a:extLst>
                <a:ext uri="{FF2B5EF4-FFF2-40B4-BE49-F238E27FC236}">
                  <a16:creationId xmlns:a16="http://schemas.microsoft.com/office/drawing/2014/main" id="{AE6F08CF-736A-40B8-AEB8-D64B67F37878}"/>
                </a:ext>
              </a:extLst>
            </p:cNvPr>
            <p:cNvSpPr>
              <a:spLocks/>
            </p:cNvSpPr>
            <p:nvPr/>
          </p:nvSpPr>
          <p:spPr bwMode="auto">
            <a:xfrm>
              <a:off x="5553075" y="3230563"/>
              <a:ext cx="76200" cy="123825"/>
            </a:xfrm>
            <a:custGeom>
              <a:avLst/>
              <a:gdLst>
                <a:gd name="T0" fmla="*/ 0 w 241"/>
                <a:gd name="T1" fmla="*/ 386 h 386"/>
                <a:gd name="T2" fmla="*/ 231 w 241"/>
                <a:gd name="T3" fmla="*/ 299 h 386"/>
                <a:gd name="T4" fmla="*/ 235 w 241"/>
                <a:gd name="T5" fmla="*/ 297 h 386"/>
                <a:gd name="T6" fmla="*/ 238 w 241"/>
                <a:gd name="T7" fmla="*/ 294 h 386"/>
                <a:gd name="T8" fmla="*/ 239 w 241"/>
                <a:gd name="T9" fmla="*/ 289 h 386"/>
                <a:gd name="T10" fmla="*/ 241 w 241"/>
                <a:gd name="T11" fmla="*/ 285 h 386"/>
                <a:gd name="T12" fmla="*/ 241 w 241"/>
                <a:gd name="T13" fmla="*/ 0 h 386"/>
                <a:gd name="T14" fmla="*/ 0 w 241"/>
                <a:gd name="T15" fmla="*/ 84 h 386"/>
                <a:gd name="T16" fmla="*/ 0 w 241"/>
                <a:gd name="T1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86">
                  <a:moveTo>
                    <a:pt x="0" y="386"/>
                  </a:moveTo>
                  <a:lnTo>
                    <a:pt x="231" y="299"/>
                  </a:lnTo>
                  <a:lnTo>
                    <a:pt x="235" y="297"/>
                  </a:lnTo>
                  <a:lnTo>
                    <a:pt x="238" y="294"/>
                  </a:lnTo>
                  <a:lnTo>
                    <a:pt x="239" y="289"/>
                  </a:lnTo>
                  <a:lnTo>
                    <a:pt x="241" y="285"/>
                  </a:lnTo>
                  <a:lnTo>
                    <a:pt x="241" y="0"/>
                  </a:lnTo>
                  <a:lnTo>
                    <a:pt x="0" y="84"/>
                  </a:lnTo>
                  <a:lnTo>
                    <a:pt x="0"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8" name="Group 127" descr="Icon of human being and speech bubble. ">
            <a:extLst>
              <a:ext uri="{FF2B5EF4-FFF2-40B4-BE49-F238E27FC236}">
                <a16:creationId xmlns:a16="http://schemas.microsoft.com/office/drawing/2014/main" id="{E7EE81F4-E278-4BA7-8923-0D6DD1FEBDFA}"/>
              </a:ext>
            </a:extLst>
          </p:cNvPr>
          <p:cNvGrpSpPr/>
          <p:nvPr/>
        </p:nvGrpSpPr>
        <p:grpSpPr>
          <a:xfrm>
            <a:off x="9918300" y="1368977"/>
            <a:ext cx="284163" cy="285751"/>
            <a:chOff x="3171788" y="779462"/>
            <a:chExt cx="284163" cy="285751"/>
          </a:xfrm>
          <a:solidFill>
            <a:schemeClr val="bg1"/>
          </a:solidFill>
        </p:grpSpPr>
        <p:sp>
          <p:nvSpPr>
            <p:cNvPr id="129" name="Freeform 2993">
              <a:extLst>
                <a:ext uri="{FF2B5EF4-FFF2-40B4-BE49-F238E27FC236}">
                  <a16:creationId xmlns:a16="http://schemas.microsoft.com/office/drawing/2014/main" id="{DA50A160-1A41-427D-BA06-CB32B8C49A81}"/>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2994">
              <a:extLst>
                <a:ext uri="{FF2B5EF4-FFF2-40B4-BE49-F238E27FC236}">
                  <a16:creationId xmlns:a16="http://schemas.microsoft.com/office/drawing/2014/main" id="{983071EF-DBDF-4331-848B-74957C821E39}"/>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1" name="Freeform 1837" descr="Marker with plus mark. ">
            <a:extLst>
              <a:ext uri="{FF2B5EF4-FFF2-40B4-BE49-F238E27FC236}">
                <a16:creationId xmlns:a16="http://schemas.microsoft.com/office/drawing/2014/main" id="{160F3D2A-DDEB-465E-AAD3-D5DF7B6D5B43}"/>
              </a:ext>
            </a:extLst>
          </p:cNvPr>
          <p:cNvSpPr>
            <a:spLocks noEditPoints="1"/>
          </p:cNvSpPr>
          <p:nvPr/>
        </p:nvSpPr>
        <p:spPr bwMode="auto">
          <a:xfrm>
            <a:off x="845745" y="1876981"/>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1838" descr="Marker with minus sign. ">
            <a:extLst>
              <a:ext uri="{FF2B5EF4-FFF2-40B4-BE49-F238E27FC236}">
                <a16:creationId xmlns:a16="http://schemas.microsoft.com/office/drawing/2014/main" id="{B5F2BF4D-A7CC-4EBB-95EE-71610004A3D7}"/>
              </a:ext>
            </a:extLst>
          </p:cNvPr>
          <p:cNvSpPr>
            <a:spLocks noEditPoints="1"/>
          </p:cNvSpPr>
          <p:nvPr/>
        </p:nvSpPr>
        <p:spPr bwMode="auto">
          <a:xfrm>
            <a:off x="1989538" y="2385217"/>
            <a:ext cx="276225" cy="276225"/>
          </a:xfrm>
          <a:custGeom>
            <a:avLst/>
            <a:gdLst>
              <a:gd name="T0" fmla="*/ 526 w 695"/>
              <a:gd name="T1" fmla="*/ 362 h 695"/>
              <a:gd name="T2" fmla="*/ 162 w 695"/>
              <a:gd name="T3" fmla="*/ 362 h 695"/>
              <a:gd name="T4" fmla="*/ 158 w 695"/>
              <a:gd name="T5" fmla="*/ 361 h 695"/>
              <a:gd name="T6" fmla="*/ 155 w 695"/>
              <a:gd name="T7" fmla="*/ 359 h 695"/>
              <a:gd name="T8" fmla="*/ 151 w 695"/>
              <a:gd name="T9" fmla="*/ 356 h 695"/>
              <a:gd name="T10" fmla="*/ 151 w 695"/>
              <a:gd name="T11" fmla="*/ 350 h 695"/>
              <a:gd name="T12" fmla="*/ 151 w 695"/>
              <a:gd name="T13" fmla="*/ 346 h 695"/>
              <a:gd name="T14" fmla="*/ 155 w 695"/>
              <a:gd name="T15" fmla="*/ 342 h 695"/>
              <a:gd name="T16" fmla="*/ 158 w 695"/>
              <a:gd name="T17" fmla="*/ 339 h 695"/>
              <a:gd name="T18" fmla="*/ 162 w 695"/>
              <a:gd name="T19" fmla="*/ 339 h 695"/>
              <a:gd name="T20" fmla="*/ 526 w 695"/>
              <a:gd name="T21" fmla="*/ 339 h 695"/>
              <a:gd name="T22" fmla="*/ 530 w 695"/>
              <a:gd name="T23" fmla="*/ 339 h 695"/>
              <a:gd name="T24" fmla="*/ 533 w 695"/>
              <a:gd name="T25" fmla="*/ 342 h 695"/>
              <a:gd name="T26" fmla="*/ 537 w 695"/>
              <a:gd name="T27" fmla="*/ 346 h 695"/>
              <a:gd name="T28" fmla="*/ 537 w 695"/>
              <a:gd name="T29" fmla="*/ 350 h 695"/>
              <a:gd name="T30" fmla="*/ 537 w 695"/>
              <a:gd name="T31" fmla="*/ 356 h 695"/>
              <a:gd name="T32" fmla="*/ 533 w 695"/>
              <a:gd name="T33" fmla="*/ 359 h 695"/>
              <a:gd name="T34" fmla="*/ 530 w 695"/>
              <a:gd name="T35" fmla="*/ 361 h 695"/>
              <a:gd name="T36" fmla="*/ 526 w 695"/>
              <a:gd name="T37" fmla="*/ 362 h 695"/>
              <a:gd name="T38" fmla="*/ 682 w 695"/>
              <a:gd name="T39" fmla="*/ 0 h 695"/>
              <a:gd name="T40" fmla="*/ 12 w 695"/>
              <a:gd name="T41" fmla="*/ 0 h 695"/>
              <a:gd name="T42" fmla="*/ 7 w 695"/>
              <a:gd name="T43" fmla="*/ 1 h 695"/>
              <a:gd name="T44" fmla="*/ 3 w 695"/>
              <a:gd name="T45" fmla="*/ 3 h 695"/>
              <a:gd name="T46" fmla="*/ 1 w 695"/>
              <a:gd name="T47" fmla="*/ 7 h 695"/>
              <a:gd name="T48" fmla="*/ 0 w 695"/>
              <a:gd name="T49" fmla="*/ 11 h 695"/>
              <a:gd name="T50" fmla="*/ 0 w 695"/>
              <a:gd name="T51" fmla="*/ 683 h 695"/>
              <a:gd name="T52" fmla="*/ 1 w 695"/>
              <a:gd name="T53" fmla="*/ 687 h 695"/>
              <a:gd name="T54" fmla="*/ 3 w 695"/>
              <a:gd name="T55" fmla="*/ 691 h 695"/>
              <a:gd name="T56" fmla="*/ 7 w 695"/>
              <a:gd name="T57" fmla="*/ 694 h 695"/>
              <a:gd name="T58" fmla="*/ 12 w 695"/>
              <a:gd name="T59" fmla="*/ 695 h 695"/>
              <a:gd name="T60" fmla="*/ 682 w 695"/>
              <a:gd name="T61" fmla="*/ 695 h 695"/>
              <a:gd name="T62" fmla="*/ 687 w 695"/>
              <a:gd name="T63" fmla="*/ 694 h 695"/>
              <a:gd name="T64" fmla="*/ 691 w 695"/>
              <a:gd name="T65" fmla="*/ 691 h 695"/>
              <a:gd name="T66" fmla="*/ 694 w 695"/>
              <a:gd name="T67" fmla="*/ 687 h 695"/>
              <a:gd name="T68" fmla="*/ 695 w 695"/>
              <a:gd name="T69" fmla="*/ 683 h 695"/>
              <a:gd name="T70" fmla="*/ 695 w 695"/>
              <a:gd name="T71" fmla="*/ 11 h 695"/>
              <a:gd name="T72" fmla="*/ 694 w 695"/>
              <a:gd name="T73" fmla="*/ 7 h 695"/>
              <a:gd name="T74" fmla="*/ 691 w 695"/>
              <a:gd name="T75" fmla="*/ 3 h 695"/>
              <a:gd name="T76" fmla="*/ 687 w 695"/>
              <a:gd name="T77" fmla="*/ 1 h 695"/>
              <a:gd name="T78" fmla="*/ 682 w 695"/>
              <a:gd name="T79"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5" h="695">
                <a:moveTo>
                  <a:pt x="526" y="362"/>
                </a:moveTo>
                <a:lnTo>
                  <a:pt x="162" y="362"/>
                </a:lnTo>
                <a:lnTo>
                  <a:pt x="158" y="361"/>
                </a:lnTo>
                <a:lnTo>
                  <a:pt x="155" y="359"/>
                </a:lnTo>
                <a:lnTo>
                  <a:pt x="151" y="356"/>
                </a:lnTo>
                <a:lnTo>
                  <a:pt x="151" y="350"/>
                </a:lnTo>
                <a:lnTo>
                  <a:pt x="151" y="346"/>
                </a:lnTo>
                <a:lnTo>
                  <a:pt x="155" y="342"/>
                </a:lnTo>
                <a:lnTo>
                  <a:pt x="158" y="339"/>
                </a:lnTo>
                <a:lnTo>
                  <a:pt x="162" y="339"/>
                </a:lnTo>
                <a:lnTo>
                  <a:pt x="526" y="339"/>
                </a:lnTo>
                <a:lnTo>
                  <a:pt x="530" y="339"/>
                </a:lnTo>
                <a:lnTo>
                  <a:pt x="533" y="342"/>
                </a:lnTo>
                <a:lnTo>
                  <a:pt x="537" y="346"/>
                </a:lnTo>
                <a:lnTo>
                  <a:pt x="537" y="350"/>
                </a:lnTo>
                <a:lnTo>
                  <a:pt x="537" y="356"/>
                </a:lnTo>
                <a:lnTo>
                  <a:pt x="533" y="359"/>
                </a:lnTo>
                <a:lnTo>
                  <a:pt x="530" y="361"/>
                </a:lnTo>
                <a:lnTo>
                  <a:pt x="526" y="362"/>
                </a:lnTo>
                <a:close/>
                <a:moveTo>
                  <a:pt x="682" y="0"/>
                </a:moveTo>
                <a:lnTo>
                  <a:pt x="12" y="0"/>
                </a:lnTo>
                <a:lnTo>
                  <a:pt x="7" y="1"/>
                </a:lnTo>
                <a:lnTo>
                  <a:pt x="3" y="3"/>
                </a:lnTo>
                <a:lnTo>
                  <a:pt x="1" y="7"/>
                </a:lnTo>
                <a:lnTo>
                  <a:pt x="0" y="11"/>
                </a:lnTo>
                <a:lnTo>
                  <a:pt x="0" y="683"/>
                </a:lnTo>
                <a:lnTo>
                  <a:pt x="1" y="687"/>
                </a:lnTo>
                <a:lnTo>
                  <a:pt x="3" y="691"/>
                </a:lnTo>
                <a:lnTo>
                  <a:pt x="7" y="694"/>
                </a:lnTo>
                <a:lnTo>
                  <a:pt x="12" y="695"/>
                </a:lnTo>
                <a:lnTo>
                  <a:pt x="682" y="695"/>
                </a:lnTo>
                <a:lnTo>
                  <a:pt x="687" y="694"/>
                </a:lnTo>
                <a:lnTo>
                  <a:pt x="691" y="691"/>
                </a:lnTo>
                <a:lnTo>
                  <a:pt x="694" y="687"/>
                </a:lnTo>
                <a:lnTo>
                  <a:pt x="695" y="683"/>
                </a:lnTo>
                <a:lnTo>
                  <a:pt x="695" y="11"/>
                </a:lnTo>
                <a:lnTo>
                  <a:pt x="694" y="7"/>
                </a:lnTo>
                <a:lnTo>
                  <a:pt x="691" y="3"/>
                </a:lnTo>
                <a:lnTo>
                  <a:pt x="687" y="1"/>
                </a:lnTo>
                <a:lnTo>
                  <a:pt x="682"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1839" descr="Marker with multiplication sign. ">
            <a:extLst>
              <a:ext uri="{FF2B5EF4-FFF2-40B4-BE49-F238E27FC236}">
                <a16:creationId xmlns:a16="http://schemas.microsoft.com/office/drawing/2014/main" id="{C1376BF3-C8B4-42C0-BF77-D3FADEB8D226}"/>
              </a:ext>
            </a:extLst>
          </p:cNvPr>
          <p:cNvSpPr>
            <a:spLocks noEditPoints="1"/>
          </p:cNvSpPr>
          <p:nvPr/>
        </p:nvSpPr>
        <p:spPr bwMode="auto">
          <a:xfrm>
            <a:off x="1978823" y="3385358"/>
            <a:ext cx="276225" cy="276225"/>
          </a:xfrm>
          <a:custGeom>
            <a:avLst/>
            <a:gdLst>
              <a:gd name="T0" fmla="*/ 488 w 695"/>
              <a:gd name="T1" fmla="*/ 471 h 695"/>
              <a:gd name="T2" fmla="*/ 490 w 695"/>
              <a:gd name="T3" fmla="*/ 475 h 695"/>
              <a:gd name="T4" fmla="*/ 491 w 695"/>
              <a:gd name="T5" fmla="*/ 479 h 695"/>
              <a:gd name="T6" fmla="*/ 490 w 695"/>
              <a:gd name="T7" fmla="*/ 484 h 695"/>
              <a:gd name="T8" fmla="*/ 488 w 695"/>
              <a:gd name="T9" fmla="*/ 487 h 695"/>
              <a:gd name="T10" fmla="*/ 483 w 695"/>
              <a:gd name="T11" fmla="*/ 490 h 695"/>
              <a:gd name="T12" fmla="*/ 479 w 695"/>
              <a:gd name="T13" fmla="*/ 490 h 695"/>
              <a:gd name="T14" fmla="*/ 475 w 695"/>
              <a:gd name="T15" fmla="*/ 490 h 695"/>
              <a:gd name="T16" fmla="*/ 471 w 695"/>
              <a:gd name="T17" fmla="*/ 487 h 695"/>
              <a:gd name="T18" fmla="*/ 348 w 695"/>
              <a:gd name="T19" fmla="*/ 365 h 695"/>
              <a:gd name="T20" fmla="*/ 225 w 695"/>
              <a:gd name="T21" fmla="*/ 487 h 695"/>
              <a:gd name="T22" fmla="*/ 221 w 695"/>
              <a:gd name="T23" fmla="*/ 490 h 695"/>
              <a:gd name="T24" fmla="*/ 216 w 695"/>
              <a:gd name="T25" fmla="*/ 490 h 695"/>
              <a:gd name="T26" fmla="*/ 212 w 695"/>
              <a:gd name="T27" fmla="*/ 490 h 695"/>
              <a:gd name="T28" fmla="*/ 207 w 695"/>
              <a:gd name="T29" fmla="*/ 487 h 695"/>
              <a:gd name="T30" fmla="*/ 205 w 695"/>
              <a:gd name="T31" fmla="*/ 483 h 695"/>
              <a:gd name="T32" fmla="*/ 204 w 695"/>
              <a:gd name="T33" fmla="*/ 478 h 695"/>
              <a:gd name="T34" fmla="*/ 205 w 695"/>
              <a:gd name="T35" fmla="*/ 474 h 695"/>
              <a:gd name="T36" fmla="*/ 207 w 695"/>
              <a:gd name="T37" fmla="*/ 471 h 695"/>
              <a:gd name="T38" fmla="*/ 331 w 695"/>
              <a:gd name="T39" fmla="*/ 347 h 695"/>
              <a:gd name="T40" fmla="*/ 207 w 695"/>
              <a:gd name="T41" fmla="*/ 223 h 695"/>
              <a:gd name="T42" fmla="*/ 205 w 695"/>
              <a:gd name="T43" fmla="*/ 220 h 695"/>
              <a:gd name="T44" fmla="*/ 204 w 695"/>
              <a:gd name="T45" fmla="*/ 215 h 695"/>
              <a:gd name="T46" fmla="*/ 205 w 695"/>
              <a:gd name="T47" fmla="*/ 211 h 695"/>
              <a:gd name="T48" fmla="*/ 207 w 695"/>
              <a:gd name="T49" fmla="*/ 207 h 695"/>
              <a:gd name="T50" fmla="*/ 212 w 695"/>
              <a:gd name="T51" fmla="*/ 204 h 695"/>
              <a:gd name="T52" fmla="*/ 216 w 695"/>
              <a:gd name="T53" fmla="*/ 203 h 695"/>
              <a:gd name="T54" fmla="*/ 221 w 695"/>
              <a:gd name="T55" fmla="*/ 204 h 695"/>
              <a:gd name="T56" fmla="*/ 224 w 695"/>
              <a:gd name="T57" fmla="*/ 207 h 695"/>
              <a:gd name="T58" fmla="*/ 348 w 695"/>
              <a:gd name="T59" fmla="*/ 330 h 695"/>
              <a:gd name="T60" fmla="*/ 471 w 695"/>
              <a:gd name="T61" fmla="*/ 207 h 695"/>
              <a:gd name="T62" fmla="*/ 475 w 695"/>
              <a:gd name="T63" fmla="*/ 204 h 695"/>
              <a:gd name="T64" fmla="*/ 479 w 695"/>
              <a:gd name="T65" fmla="*/ 203 h 695"/>
              <a:gd name="T66" fmla="*/ 483 w 695"/>
              <a:gd name="T67" fmla="*/ 204 h 695"/>
              <a:gd name="T68" fmla="*/ 488 w 695"/>
              <a:gd name="T69" fmla="*/ 207 h 695"/>
              <a:gd name="T70" fmla="*/ 490 w 695"/>
              <a:gd name="T71" fmla="*/ 211 h 695"/>
              <a:gd name="T72" fmla="*/ 491 w 695"/>
              <a:gd name="T73" fmla="*/ 215 h 695"/>
              <a:gd name="T74" fmla="*/ 490 w 695"/>
              <a:gd name="T75" fmla="*/ 220 h 695"/>
              <a:gd name="T76" fmla="*/ 488 w 695"/>
              <a:gd name="T77" fmla="*/ 223 h 695"/>
              <a:gd name="T78" fmla="*/ 364 w 695"/>
              <a:gd name="T79" fmla="*/ 347 h 695"/>
              <a:gd name="T80" fmla="*/ 488 w 695"/>
              <a:gd name="T81" fmla="*/ 471 h 695"/>
              <a:gd name="T82" fmla="*/ 683 w 695"/>
              <a:gd name="T83" fmla="*/ 0 h 695"/>
              <a:gd name="T84" fmla="*/ 12 w 695"/>
              <a:gd name="T85" fmla="*/ 0 h 695"/>
              <a:gd name="T86" fmla="*/ 7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7 w 695"/>
              <a:gd name="T101" fmla="*/ 694 h 695"/>
              <a:gd name="T102" fmla="*/ 12 w 695"/>
              <a:gd name="T103" fmla="*/ 695 h 695"/>
              <a:gd name="T104" fmla="*/ 683 w 695"/>
              <a:gd name="T105" fmla="*/ 695 h 695"/>
              <a:gd name="T106" fmla="*/ 688 w 695"/>
              <a:gd name="T107" fmla="*/ 694 h 695"/>
              <a:gd name="T108" fmla="*/ 691 w 695"/>
              <a:gd name="T109" fmla="*/ 691 h 695"/>
              <a:gd name="T110" fmla="*/ 694 w 695"/>
              <a:gd name="T111" fmla="*/ 687 h 695"/>
              <a:gd name="T112" fmla="*/ 695 w 695"/>
              <a:gd name="T113" fmla="*/ 683 h 695"/>
              <a:gd name="T114" fmla="*/ 695 w 695"/>
              <a:gd name="T115" fmla="*/ 11 h 695"/>
              <a:gd name="T116" fmla="*/ 694 w 695"/>
              <a:gd name="T117" fmla="*/ 7 h 695"/>
              <a:gd name="T118" fmla="*/ 691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488" y="471"/>
                </a:moveTo>
                <a:lnTo>
                  <a:pt x="490" y="475"/>
                </a:lnTo>
                <a:lnTo>
                  <a:pt x="491" y="479"/>
                </a:lnTo>
                <a:lnTo>
                  <a:pt x="490" y="484"/>
                </a:lnTo>
                <a:lnTo>
                  <a:pt x="488" y="487"/>
                </a:lnTo>
                <a:lnTo>
                  <a:pt x="483" y="490"/>
                </a:lnTo>
                <a:lnTo>
                  <a:pt x="479" y="490"/>
                </a:lnTo>
                <a:lnTo>
                  <a:pt x="475" y="490"/>
                </a:lnTo>
                <a:lnTo>
                  <a:pt x="471" y="487"/>
                </a:lnTo>
                <a:lnTo>
                  <a:pt x="348" y="365"/>
                </a:lnTo>
                <a:lnTo>
                  <a:pt x="225" y="487"/>
                </a:lnTo>
                <a:lnTo>
                  <a:pt x="221" y="490"/>
                </a:lnTo>
                <a:lnTo>
                  <a:pt x="216" y="490"/>
                </a:lnTo>
                <a:lnTo>
                  <a:pt x="212" y="490"/>
                </a:lnTo>
                <a:lnTo>
                  <a:pt x="207" y="487"/>
                </a:lnTo>
                <a:lnTo>
                  <a:pt x="205" y="483"/>
                </a:lnTo>
                <a:lnTo>
                  <a:pt x="204" y="478"/>
                </a:lnTo>
                <a:lnTo>
                  <a:pt x="205" y="474"/>
                </a:lnTo>
                <a:lnTo>
                  <a:pt x="207" y="471"/>
                </a:lnTo>
                <a:lnTo>
                  <a:pt x="331" y="347"/>
                </a:lnTo>
                <a:lnTo>
                  <a:pt x="207" y="223"/>
                </a:lnTo>
                <a:lnTo>
                  <a:pt x="205" y="220"/>
                </a:lnTo>
                <a:lnTo>
                  <a:pt x="204" y="215"/>
                </a:lnTo>
                <a:lnTo>
                  <a:pt x="205" y="211"/>
                </a:lnTo>
                <a:lnTo>
                  <a:pt x="207" y="207"/>
                </a:lnTo>
                <a:lnTo>
                  <a:pt x="212" y="204"/>
                </a:lnTo>
                <a:lnTo>
                  <a:pt x="216" y="203"/>
                </a:lnTo>
                <a:lnTo>
                  <a:pt x="221" y="204"/>
                </a:lnTo>
                <a:lnTo>
                  <a:pt x="224" y="207"/>
                </a:lnTo>
                <a:lnTo>
                  <a:pt x="348" y="330"/>
                </a:lnTo>
                <a:lnTo>
                  <a:pt x="471" y="207"/>
                </a:lnTo>
                <a:lnTo>
                  <a:pt x="475" y="204"/>
                </a:lnTo>
                <a:lnTo>
                  <a:pt x="479" y="203"/>
                </a:lnTo>
                <a:lnTo>
                  <a:pt x="483" y="204"/>
                </a:lnTo>
                <a:lnTo>
                  <a:pt x="488" y="207"/>
                </a:lnTo>
                <a:lnTo>
                  <a:pt x="490" y="211"/>
                </a:lnTo>
                <a:lnTo>
                  <a:pt x="491" y="215"/>
                </a:lnTo>
                <a:lnTo>
                  <a:pt x="490" y="220"/>
                </a:lnTo>
                <a:lnTo>
                  <a:pt x="488" y="223"/>
                </a:lnTo>
                <a:lnTo>
                  <a:pt x="364" y="347"/>
                </a:lnTo>
                <a:lnTo>
                  <a:pt x="488" y="471"/>
                </a:lnTo>
                <a:close/>
                <a:moveTo>
                  <a:pt x="683" y="0"/>
                </a:moveTo>
                <a:lnTo>
                  <a:pt x="12" y="0"/>
                </a:lnTo>
                <a:lnTo>
                  <a:pt x="7" y="1"/>
                </a:lnTo>
                <a:lnTo>
                  <a:pt x="4" y="3"/>
                </a:lnTo>
                <a:lnTo>
                  <a:pt x="1" y="7"/>
                </a:lnTo>
                <a:lnTo>
                  <a:pt x="0" y="11"/>
                </a:lnTo>
                <a:lnTo>
                  <a:pt x="0" y="683"/>
                </a:lnTo>
                <a:lnTo>
                  <a:pt x="1" y="687"/>
                </a:lnTo>
                <a:lnTo>
                  <a:pt x="4" y="691"/>
                </a:lnTo>
                <a:lnTo>
                  <a:pt x="7" y="694"/>
                </a:lnTo>
                <a:lnTo>
                  <a:pt x="12" y="695"/>
                </a:lnTo>
                <a:lnTo>
                  <a:pt x="683" y="695"/>
                </a:lnTo>
                <a:lnTo>
                  <a:pt x="688" y="694"/>
                </a:lnTo>
                <a:lnTo>
                  <a:pt x="691" y="691"/>
                </a:lnTo>
                <a:lnTo>
                  <a:pt x="694" y="687"/>
                </a:lnTo>
                <a:lnTo>
                  <a:pt x="695" y="683"/>
                </a:lnTo>
                <a:lnTo>
                  <a:pt x="695" y="11"/>
                </a:lnTo>
                <a:lnTo>
                  <a:pt x="694" y="7"/>
                </a:lnTo>
                <a:lnTo>
                  <a:pt x="691"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1839" descr="Marker with multiplication sign. ">
            <a:extLst>
              <a:ext uri="{FF2B5EF4-FFF2-40B4-BE49-F238E27FC236}">
                <a16:creationId xmlns:a16="http://schemas.microsoft.com/office/drawing/2014/main" id="{78429B93-7238-4139-A703-26ABDBFB1498}"/>
              </a:ext>
            </a:extLst>
          </p:cNvPr>
          <p:cNvSpPr>
            <a:spLocks noEditPoints="1"/>
          </p:cNvSpPr>
          <p:nvPr/>
        </p:nvSpPr>
        <p:spPr bwMode="auto">
          <a:xfrm>
            <a:off x="1978823" y="4382024"/>
            <a:ext cx="276225" cy="276225"/>
          </a:xfrm>
          <a:custGeom>
            <a:avLst/>
            <a:gdLst>
              <a:gd name="T0" fmla="*/ 488 w 695"/>
              <a:gd name="T1" fmla="*/ 471 h 695"/>
              <a:gd name="T2" fmla="*/ 490 w 695"/>
              <a:gd name="T3" fmla="*/ 475 h 695"/>
              <a:gd name="T4" fmla="*/ 491 w 695"/>
              <a:gd name="T5" fmla="*/ 479 h 695"/>
              <a:gd name="T6" fmla="*/ 490 w 695"/>
              <a:gd name="T7" fmla="*/ 484 h 695"/>
              <a:gd name="T8" fmla="*/ 488 w 695"/>
              <a:gd name="T9" fmla="*/ 487 h 695"/>
              <a:gd name="T10" fmla="*/ 483 w 695"/>
              <a:gd name="T11" fmla="*/ 490 h 695"/>
              <a:gd name="T12" fmla="*/ 479 w 695"/>
              <a:gd name="T13" fmla="*/ 490 h 695"/>
              <a:gd name="T14" fmla="*/ 475 w 695"/>
              <a:gd name="T15" fmla="*/ 490 h 695"/>
              <a:gd name="T16" fmla="*/ 471 w 695"/>
              <a:gd name="T17" fmla="*/ 487 h 695"/>
              <a:gd name="T18" fmla="*/ 348 w 695"/>
              <a:gd name="T19" fmla="*/ 365 h 695"/>
              <a:gd name="T20" fmla="*/ 225 w 695"/>
              <a:gd name="T21" fmla="*/ 487 h 695"/>
              <a:gd name="T22" fmla="*/ 221 w 695"/>
              <a:gd name="T23" fmla="*/ 490 h 695"/>
              <a:gd name="T24" fmla="*/ 216 w 695"/>
              <a:gd name="T25" fmla="*/ 490 h 695"/>
              <a:gd name="T26" fmla="*/ 212 w 695"/>
              <a:gd name="T27" fmla="*/ 490 h 695"/>
              <a:gd name="T28" fmla="*/ 207 w 695"/>
              <a:gd name="T29" fmla="*/ 487 h 695"/>
              <a:gd name="T30" fmla="*/ 205 w 695"/>
              <a:gd name="T31" fmla="*/ 483 h 695"/>
              <a:gd name="T32" fmla="*/ 204 w 695"/>
              <a:gd name="T33" fmla="*/ 478 h 695"/>
              <a:gd name="T34" fmla="*/ 205 w 695"/>
              <a:gd name="T35" fmla="*/ 474 h 695"/>
              <a:gd name="T36" fmla="*/ 207 w 695"/>
              <a:gd name="T37" fmla="*/ 471 h 695"/>
              <a:gd name="T38" fmla="*/ 331 w 695"/>
              <a:gd name="T39" fmla="*/ 347 h 695"/>
              <a:gd name="T40" fmla="*/ 207 w 695"/>
              <a:gd name="T41" fmla="*/ 223 h 695"/>
              <a:gd name="T42" fmla="*/ 205 w 695"/>
              <a:gd name="T43" fmla="*/ 220 h 695"/>
              <a:gd name="T44" fmla="*/ 204 w 695"/>
              <a:gd name="T45" fmla="*/ 215 h 695"/>
              <a:gd name="T46" fmla="*/ 205 w 695"/>
              <a:gd name="T47" fmla="*/ 211 h 695"/>
              <a:gd name="T48" fmla="*/ 207 w 695"/>
              <a:gd name="T49" fmla="*/ 207 h 695"/>
              <a:gd name="T50" fmla="*/ 212 w 695"/>
              <a:gd name="T51" fmla="*/ 204 h 695"/>
              <a:gd name="T52" fmla="*/ 216 w 695"/>
              <a:gd name="T53" fmla="*/ 203 h 695"/>
              <a:gd name="T54" fmla="*/ 221 w 695"/>
              <a:gd name="T55" fmla="*/ 204 h 695"/>
              <a:gd name="T56" fmla="*/ 224 w 695"/>
              <a:gd name="T57" fmla="*/ 207 h 695"/>
              <a:gd name="T58" fmla="*/ 348 w 695"/>
              <a:gd name="T59" fmla="*/ 330 h 695"/>
              <a:gd name="T60" fmla="*/ 471 w 695"/>
              <a:gd name="T61" fmla="*/ 207 h 695"/>
              <a:gd name="T62" fmla="*/ 475 w 695"/>
              <a:gd name="T63" fmla="*/ 204 h 695"/>
              <a:gd name="T64" fmla="*/ 479 w 695"/>
              <a:gd name="T65" fmla="*/ 203 h 695"/>
              <a:gd name="T66" fmla="*/ 483 w 695"/>
              <a:gd name="T67" fmla="*/ 204 h 695"/>
              <a:gd name="T68" fmla="*/ 488 w 695"/>
              <a:gd name="T69" fmla="*/ 207 h 695"/>
              <a:gd name="T70" fmla="*/ 490 w 695"/>
              <a:gd name="T71" fmla="*/ 211 h 695"/>
              <a:gd name="T72" fmla="*/ 491 w 695"/>
              <a:gd name="T73" fmla="*/ 215 h 695"/>
              <a:gd name="T74" fmla="*/ 490 w 695"/>
              <a:gd name="T75" fmla="*/ 220 h 695"/>
              <a:gd name="T76" fmla="*/ 488 w 695"/>
              <a:gd name="T77" fmla="*/ 223 h 695"/>
              <a:gd name="T78" fmla="*/ 364 w 695"/>
              <a:gd name="T79" fmla="*/ 347 h 695"/>
              <a:gd name="T80" fmla="*/ 488 w 695"/>
              <a:gd name="T81" fmla="*/ 471 h 695"/>
              <a:gd name="T82" fmla="*/ 683 w 695"/>
              <a:gd name="T83" fmla="*/ 0 h 695"/>
              <a:gd name="T84" fmla="*/ 12 w 695"/>
              <a:gd name="T85" fmla="*/ 0 h 695"/>
              <a:gd name="T86" fmla="*/ 7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7 w 695"/>
              <a:gd name="T101" fmla="*/ 694 h 695"/>
              <a:gd name="T102" fmla="*/ 12 w 695"/>
              <a:gd name="T103" fmla="*/ 695 h 695"/>
              <a:gd name="T104" fmla="*/ 683 w 695"/>
              <a:gd name="T105" fmla="*/ 695 h 695"/>
              <a:gd name="T106" fmla="*/ 688 w 695"/>
              <a:gd name="T107" fmla="*/ 694 h 695"/>
              <a:gd name="T108" fmla="*/ 691 w 695"/>
              <a:gd name="T109" fmla="*/ 691 h 695"/>
              <a:gd name="T110" fmla="*/ 694 w 695"/>
              <a:gd name="T111" fmla="*/ 687 h 695"/>
              <a:gd name="T112" fmla="*/ 695 w 695"/>
              <a:gd name="T113" fmla="*/ 683 h 695"/>
              <a:gd name="T114" fmla="*/ 695 w 695"/>
              <a:gd name="T115" fmla="*/ 11 h 695"/>
              <a:gd name="T116" fmla="*/ 694 w 695"/>
              <a:gd name="T117" fmla="*/ 7 h 695"/>
              <a:gd name="T118" fmla="*/ 691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488" y="471"/>
                </a:moveTo>
                <a:lnTo>
                  <a:pt x="490" y="475"/>
                </a:lnTo>
                <a:lnTo>
                  <a:pt x="491" y="479"/>
                </a:lnTo>
                <a:lnTo>
                  <a:pt x="490" y="484"/>
                </a:lnTo>
                <a:lnTo>
                  <a:pt x="488" y="487"/>
                </a:lnTo>
                <a:lnTo>
                  <a:pt x="483" y="490"/>
                </a:lnTo>
                <a:lnTo>
                  <a:pt x="479" y="490"/>
                </a:lnTo>
                <a:lnTo>
                  <a:pt x="475" y="490"/>
                </a:lnTo>
                <a:lnTo>
                  <a:pt x="471" y="487"/>
                </a:lnTo>
                <a:lnTo>
                  <a:pt x="348" y="365"/>
                </a:lnTo>
                <a:lnTo>
                  <a:pt x="225" y="487"/>
                </a:lnTo>
                <a:lnTo>
                  <a:pt x="221" y="490"/>
                </a:lnTo>
                <a:lnTo>
                  <a:pt x="216" y="490"/>
                </a:lnTo>
                <a:lnTo>
                  <a:pt x="212" y="490"/>
                </a:lnTo>
                <a:lnTo>
                  <a:pt x="207" y="487"/>
                </a:lnTo>
                <a:lnTo>
                  <a:pt x="205" y="483"/>
                </a:lnTo>
                <a:lnTo>
                  <a:pt x="204" y="478"/>
                </a:lnTo>
                <a:lnTo>
                  <a:pt x="205" y="474"/>
                </a:lnTo>
                <a:lnTo>
                  <a:pt x="207" y="471"/>
                </a:lnTo>
                <a:lnTo>
                  <a:pt x="331" y="347"/>
                </a:lnTo>
                <a:lnTo>
                  <a:pt x="207" y="223"/>
                </a:lnTo>
                <a:lnTo>
                  <a:pt x="205" y="220"/>
                </a:lnTo>
                <a:lnTo>
                  <a:pt x="204" y="215"/>
                </a:lnTo>
                <a:lnTo>
                  <a:pt x="205" y="211"/>
                </a:lnTo>
                <a:lnTo>
                  <a:pt x="207" y="207"/>
                </a:lnTo>
                <a:lnTo>
                  <a:pt x="212" y="204"/>
                </a:lnTo>
                <a:lnTo>
                  <a:pt x="216" y="203"/>
                </a:lnTo>
                <a:lnTo>
                  <a:pt x="221" y="204"/>
                </a:lnTo>
                <a:lnTo>
                  <a:pt x="224" y="207"/>
                </a:lnTo>
                <a:lnTo>
                  <a:pt x="348" y="330"/>
                </a:lnTo>
                <a:lnTo>
                  <a:pt x="471" y="207"/>
                </a:lnTo>
                <a:lnTo>
                  <a:pt x="475" y="204"/>
                </a:lnTo>
                <a:lnTo>
                  <a:pt x="479" y="203"/>
                </a:lnTo>
                <a:lnTo>
                  <a:pt x="483" y="204"/>
                </a:lnTo>
                <a:lnTo>
                  <a:pt x="488" y="207"/>
                </a:lnTo>
                <a:lnTo>
                  <a:pt x="490" y="211"/>
                </a:lnTo>
                <a:lnTo>
                  <a:pt x="491" y="215"/>
                </a:lnTo>
                <a:lnTo>
                  <a:pt x="490" y="220"/>
                </a:lnTo>
                <a:lnTo>
                  <a:pt x="488" y="223"/>
                </a:lnTo>
                <a:lnTo>
                  <a:pt x="364" y="347"/>
                </a:lnTo>
                <a:lnTo>
                  <a:pt x="488" y="471"/>
                </a:lnTo>
                <a:close/>
                <a:moveTo>
                  <a:pt x="683" y="0"/>
                </a:moveTo>
                <a:lnTo>
                  <a:pt x="12" y="0"/>
                </a:lnTo>
                <a:lnTo>
                  <a:pt x="7" y="1"/>
                </a:lnTo>
                <a:lnTo>
                  <a:pt x="4" y="3"/>
                </a:lnTo>
                <a:lnTo>
                  <a:pt x="1" y="7"/>
                </a:lnTo>
                <a:lnTo>
                  <a:pt x="0" y="11"/>
                </a:lnTo>
                <a:lnTo>
                  <a:pt x="0" y="683"/>
                </a:lnTo>
                <a:lnTo>
                  <a:pt x="1" y="687"/>
                </a:lnTo>
                <a:lnTo>
                  <a:pt x="4" y="691"/>
                </a:lnTo>
                <a:lnTo>
                  <a:pt x="7" y="694"/>
                </a:lnTo>
                <a:lnTo>
                  <a:pt x="12" y="695"/>
                </a:lnTo>
                <a:lnTo>
                  <a:pt x="683" y="695"/>
                </a:lnTo>
                <a:lnTo>
                  <a:pt x="688" y="694"/>
                </a:lnTo>
                <a:lnTo>
                  <a:pt x="691" y="691"/>
                </a:lnTo>
                <a:lnTo>
                  <a:pt x="694" y="687"/>
                </a:lnTo>
                <a:lnTo>
                  <a:pt x="695" y="683"/>
                </a:lnTo>
                <a:lnTo>
                  <a:pt x="695" y="11"/>
                </a:lnTo>
                <a:lnTo>
                  <a:pt x="694" y="7"/>
                </a:lnTo>
                <a:lnTo>
                  <a:pt x="691"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1837" descr="Marker with plus mark. ">
            <a:extLst>
              <a:ext uri="{FF2B5EF4-FFF2-40B4-BE49-F238E27FC236}">
                <a16:creationId xmlns:a16="http://schemas.microsoft.com/office/drawing/2014/main" id="{FFEC666F-8CEB-456C-A2BE-0ED23EE4FADC}"/>
              </a:ext>
            </a:extLst>
          </p:cNvPr>
          <p:cNvSpPr>
            <a:spLocks noEditPoints="1"/>
          </p:cNvSpPr>
          <p:nvPr/>
        </p:nvSpPr>
        <p:spPr bwMode="auto">
          <a:xfrm>
            <a:off x="3139680" y="3385358"/>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1839" descr="Marker with multiplication sign. ">
            <a:extLst>
              <a:ext uri="{FF2B5EF4-FFF2-40B4-BE49-F238E27FC236}">
                <a16:creationId xmlns:a16="http://schemas.microsoft.com/office/drawing/2014/main" id="{406A6BB3-00DC-4CF5-AC64-82CF18B48C9C}"/>
              </a:ext>
            </a:extLst>
          </p:cNvPr>
          <p:cNvSpPr>
            <a:spLocks noEditPoints="1"/>
          </p:cNvSpPr>
          <p:nvPr/>
        </p:nvSpPr>
        <p:spPr bwMode="auto">
          <a:xfrm>
            <a:off x="4302523" y="2892703"/>
            <a:ext cx="276225" cy="276225"/>
          </a:xfrm>
          <a:custGeom>
            <a:avLst/>
            <a:gdLst>
              <a:gd name="T0" fmla="*/ 488 w 695"/>
              <a:gd name="T1" fmla="*/ 471 h 695"/>
              <a:gd name="T2" fmla="*/ 490 w 695"/>
              <a:gd name="T3" fmla="*/ 475 h 695"/>
              <a:gd name="T4" fmla="*/ 491 w 695"/>
              <a:gd name="T5" fmla="*/ 479 h 695"/>
              <a:gd name="T6" fmla="*/ 490 w 695"/>
              <a:gd name="T7" fmla="*/ 484 h 695"/>
              <a:gd name="T8" fmla="*/ 488 w 695"/>
              <a:gd name="T9" fmla="*/ 487 h 695"/>
              <a:gd name="T10" fmla="*/ 483 w 695"/>
              <a:gd name="T11" fmla="*/ 490 h 695"/>
              <a:gd name="T12" fmla="*/ 479 w 695"/>
              <a:gd name="T13" fmla="*/ 490 h 695"/>
              <a:gd name="T14" fmla="*/ 475 w 695"/>
              <a:gd name="T15" fmla="*/ 490 h 695"/>
              <a:gd name="T16" fmla="*/ 471 w 695"/>
              <a:gd name="T17" fmla="*/ 487 h 695"/>
              <a:gd name="T18" fmla="*/ 348 w 695"/>
              <a:gd name="T19" fmla="*/ 365 h 695"/>
              <a:gd name="T20" fmla="*/ 225 w 695"/>
              <a:gd name="T21" fmla="*/ 487 h 695"/>
              <a:gd name="T22" fmla="*/ 221 w 695"/>
              <a:gd name="T23" fmla="*/ 490 h 695"/>
              <a:gd name="T24" fmla="*/ 216 w 695"/>
              <a:gd name="T25" fmla="*/ 490 h 695"/>
              <a:gd name="T26" fmla="*/ 212 w 695"/>
              <a:gd name="T27" fmla="*/ 490 h 695"/>
              <a:gd name="T28" fmla="*/ 207 w 695"/>
              <a:gd name="T29" fmla="*/ 487 h 695"/>
              <a:gd name="T30" fmla="*/ 205 w 695"/>
              <a:gd name="T31" fmla="*/ 483 h 695"/>
              <a:gd name="T32" fmla="*/ 204 w 695"/>
              <a:gd name="T33" fmla="*/ 478 h 695"/>
              <a:gd name="T34" fmla="*/ 205 w 695"/>
              <a:gd name="T35" fmla="*/ 474 h 695"/>
              <a:gd name="T36" fmla="*/ 207 w 695"/>
              <a:gd name="T37" fmla="*/ 471 h 695"/>
              <a:gd name="T38" fmla="*/ 331 w 695"/>
              <a:gd name="T39" fmla="*/ 347 h 695"/>
              <a:gd name="T40" fmla="*/ 207 w 695"/>
              <a:gd name="T41" fmla="*/ 223 h 695"/>
              <a:gd name="T42" fmla="*/ 205 w 695"/>
              <a:gd name="T43" fmla="*/ 220 h 695"/>
              <a:gd name="T44" fmla="*/ 204 w 695"/>
              <a:gd name="T45" fmla="*/ 215 h 695"/>
              <a:gd name="T46" fmla="*/ 205 w 695"/>
              <a:gd name="T47" fmla="*/ 211 h 695"/>
              <a:gd name="T48" fmla="*/ 207 w 695"/>
              <a:gd name="T49" fmla="*/ 207 h 695"/>
              <a:gd name="T50" fmla="*/ 212 w 695"/>
              <a:gd name="T51" fmla="*/ 204 h 695"/>
              <a:gd name="T52" fmla="*/ 216 w 695"/>
              <a:gd name="T53" fmla="*/ 203 h 695"/>
              <a:gd name="T54" fmla="*/ 221 w 695"/>
              <a:gd name="T55" fmla="*/ 204 h 695"/>
              <a:gd name="T56" fmla="*/ 224 w 695"/>
              <a:gd name="T57" fmla="*/ 207 h 695"/>
              <a:gd name="T58" fmla="*/ 348 w 695"/>
              <a:gd name="T59" fmla="*/ 330 h 695"/>
              <a:gd name="T60" fmla="*/ 471 w 695"/>
              <a:gd name="T61" fmla="*/ 207 h 695"/>
              <a:gd name="T62" fmla="*/ 475 w 695"/>
              <a:gd name="T63" fmla="*/ 204 h 695"/>
              <a:gd name="T64" fmla="*/ 479 w 695"/>
              <a:gd name="T65" fmla="*/ 203 h 695"/>
              <a:gd name="T66" fmla="*/ 483 w 695"/>
              <a:gd name="T67" fmla="*/ 204 h 695"/>
              <a:gd name="T68" fmla="*/ 488 w 695"/>
              <a:gd name="T69" fmla="*/ 207 h 695"/>
              <a:gd name="T70" fmla="*/ 490 w 695"/>
              <a:gd name="T71" fmla="*/ 211 h 695"/>
              <a:gd name="T72" fmla="*/ 491 w 695"/>
              <a:gd name="T73" fmla="*/ 215 h 695"/>
              <a:gd name="T74" fmla="*/ 490 w 695"/>
              <a:gd name="T75" fmla="*/ 220 h 695"/>
              <a:gd name="T76" fmla="*/ 488 w 695"/>
              <a:gd name="T77" fmla="*/ 223 h 695"/>
              <a:gd name="T78" fmla="*/ 364 w 695"/>
              <a:gd name="T79" fmla="*/ 347 h 695"/>
              <a:gd name="T80" fmla="*/ 488 w 695"/>
              <a:gd name="T81" fmla="*/ 471 h 695"/>
              <a:gd name="T82" fmla="*/ 683 w 695"/>
              <a:gd name="T83" fmla="*/ 0 h 695"/>
              <a:gd name="T84" fmla="*/ 12 w 695"/>
              <a:gd name="T85" fmla="*/ 0 h 695"/>
              <a:gd name="T86" fmla="*/ 7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7 w 695"/>
              <a:gd name="T101" fmla="*/ 694 h 695"/>
              <a:gd name="T102" fmla="*/ 12 w 695"/>
              <a:gd name="T103" fmla="*/ 695 h 695"/>
              <a:gd name="T104" fmla="*/ 683 w 695"/>
              <a:gd name="T105" fmla="*/ 695 h 695"/>
              <a:gd name="T106" fmla="*/ 688 w 695"/>
              <a:gd name="T107" fmla="*/ 694 h 695"/>
              <a:gd name="T108" fmla="*/ 691 w 695"/>
              <a:gd name="T109" fmla="*/ 691 h 695"/>
              <a:gd name="T110" fmla="*/ 694 w 695"/>
              <a:gd name="T111" fmla="*/ 687 h 695"/>
              <a:gd name="T112" fmla="*/ 695 w 695"/>
              <a:gd name="T113" fmla="*/ 683 h 695"/>
              <a:gd name="T114" fmla="*/ 695 w 695"/>
              <a:gd name="T115" fmla="*/ 11 h 695"/>
              <a:gd name="T116" fmla="*/ 694 w 695"/>
              <a:gd name="T117" fmla="*/ 7 h 695"/>
              <a:gd name="T118" fmla="*/ 691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488" y="471"/>
                </a:moveTo>
                <a:lnTo>
                  <a:pt x="490" y="475"/>
                </a:lnTo>
                <a:lnTo>
                  <a:pt x="491" y="479"/>
                </a:lnTo>
                <a:lnTo>
                  <a:pt x="490" y="484"/>
                </a:lnTo>
                <a:lnTo>
                  <a:pt x="488" y="487"/>
                </a:lnTo>
                <a:lnTo>
                  <a:pt x="483" y="490"/>
                </a:lnTo>
                <a:lnTo>
                  <a:pt x="479" y="490"/>
                </a:lnTo>
                <a:lnTo>
                  <a:pt x="475" y="490"/>
                </a:lnTo>
                <a:lnTo>
                  <a:pt x="471" y="487"/>
                </a:lnTo>
                <a:lnTo>
                  <a:pt x="348" y="365"/>
                </a:lnTo>
                <a:lnTo>
                  <a:pt x="225" y="487"/>
                </a:lnTo>
                <a:lnTo>
                  <a:pt x="221" y="490"/>
                </a:lnTo>
                <a:lnTo>
                  <a:pt x="216" y="490"/>
                </a:lnTo>
                <a:lnTo>
                  <a:pt x="212" y="490"/>
                </a:lnTo>
                <a:lnTo>
                  <a:pt x="207" y="487"/>
                </a:lnTo>
                <a:lnTo>
                  <a:pt x="205" y="483"/>
                </a:lnTo>
                <a:lnTo>
                  <a:pt x="204" y="478"/>
                </a:lnTo>
                <a:lnTo>
                  <a:pt x="205" y="474"/>
                </a:lnTo>
                <a:lnTo>
                  <a:pt x="207" y="471"/>
                </a:lnTo>
                <a:lnTo>
                  <a:pt x="331" y="347"/>
                </a:lnTo>
                <a:lnTo>
                  <a:pt x="207" y="223"/>
                </a:lnTo>
                <a:lnTo>
                  <a:pt x="205" y="220"/>
                </a:lnTo>
                <a:lnTo>
                  <a:pt x="204" y="215"/>
                </a:lnTo>
                <a:lnTo>
                  <a:pt x="205" y="211"/>
                </a:lnTo>
                <a:lnTo>
                  <a:pt x="207" y="207"/>
                </a:lnTo>
                <a:lnTo>
                  <a:pt x="212" y="204"/>
                </a:lnTo>
                <a:lnTo>
                  <a:pt x="216" y="203"/>
                </a:lnTo>
                <a:lnTo>
                  <a:pt x="221" y="204"/>
                </a:lnTo>
                <a:lnTo>
                  <a:pt x="224" y="207"/>
                </a:lnTo>
                <a:lnTo>
                  <a:pt x="348" y="330"/>
                </a:lnTo>
                <a:lnTo>
                  <a:pt x="471" y="207"/>
                </a:lnTo>
                <a:lnTo>
                  <a:pt x="475" y="204"/>
                </a:lnTo>
                <a:lnTo>
                  <a:pt x="479" y="203"/>
                </a:lnTo>
                <a:lnTo>
                  <a:pt x="483" y="204"/>
                </a:lnTo>
                <a:lnTo>
                  <a:pt x="488" y="207"/>
                </a:lnTo>
                <a:lnTo>
                  <a:pt x="490" y="211"/>
                </a:lnTo>
                <a:lnTo>
                  <a:pt x="491" y="215"/>
                </a:lnTo>
                <a:lnTo>
                  <a:pt x="490" y="220"/>
                </a:lnTo>
                <a:lnTo>
                  <a:pt x="488" y="223"/>
                </a:lnTo>
                <a:lnTo>
                  <a:pt x="364" y="347"/>
                </a:lnTo>
                <a:lnTo>
                  <a:pt x="488" y="471"/>
                </a:lnTo>
                <a:close/>
                <a:moveTo>
                  <a:pt x="683" y="0"/>
                </a:moveTo>
                <a:lnTo>
                  <a:pt x="12" y="0"/>
                </a:lnTo>
                <a:lnTo>
                  <a:pt x="7" y="1"/>
                </a:lnTo>
                <a:lnTo>
                  <a:pt x="4" y="3"/>
                </a:lnTo>
                <a:lnTo>
                  <a:pt x="1" y="7"/>
                </a:lnTo>
                <a:lnTo>
                  <a:pt x="0" y="11"/>
                </a:lnTo>
                <a:lnTo>
                  <a:pt x="0" y="683"/>
                </a:lnTo>
                <a:lnTo>
                  <a:pt x="1" y="687"/>
                </a:lnTo>
                <a:lnTo>
                  <a:pt x="4" y="691"/>
                </a:lnTo>
                <a:lnTo>
                  <a:pt x="7" y="694"/>
                </a:lnTo>
                <a:lnTo>
                  <a:pt x="12" y="695"/>
                </a:lnTo>
                <a:lnTo>
                  <a:pt x="683" y="695"/>
                </a:lnTo>
                <a:lnTo>
                  <a:pt x="688" y="694"/>
                </a:lnTo>
                <a:lnTo>
                  <a:pt x="691" y="691"/>
                </a:lnTo>
                <a:lnTo>
                  <a:pt x="694" y="687"/>
                </a:lnTo>
                <a:lnTo>
                  <a:pt x="695" y="683"/>
                </a:lnTo>
                <a:lnTo>
                  <a:pt x="695" y="11"/>
                </a:lnTo>
                <a:lnTo>
                  <a:pt x="694" y="7"/>
                </a:lnTo>
                <a:lnTo>
                  <a:pt x="691"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1838" descr="Marker with minus sign. ">
            <a:extLst>
              <a:ext uri="{FF2B5EF4-FFF2-40B4-BE49-F238E27FC236}">
                <a16:creationId xmlns:a16="http://schemas.microsoft.com/office/drawing/2014/main" id="{0852AFAF-F59C-431F-8C82-94379765098D}"/>
              </a:ext>
            </a:extLst>
          </p:cNvPr>
          <p:cNvSpPr>
            <a:spLocks noEditPoints="1"/>
          </p:cNvSpPr>
          <p:nvPr/>
        </p:nvSpPr>
        <p:spPr bwMode="auto">
          <a:xfrm>
            <a:off x="5427446" y="3880657"/>
            <a:ext cx="276225" cy="276225"/>
          </a:xfrm>
          <a:custGeom>
            <a:avLst/>
            <a:gdLst>
              <a:gd name="T0" fmla="*/ 526 w 695"/>
              <a:gd name="T1" fmla="*/ 362 h 695"/>
              <a:gd name="T2" fmla="*/ 162 w 695"/>
              <a:gd name="T3" fmla="*/ 362 h 695"/>
              <a:gd name="T4" fmla="*/ 158 w 695"/>
              <a:gd name="T5" fmla="*/ 361 h 695"/>
              <a:gd name="T6" fmla="*/ 155 w 695"/>
              <a:gd name="T7" fmla="*/ 359 h 695"/>
              <a:gd name="T8" fmla="*/ 151 w 695"/>
              <a:gd name="T9" fmla="*/ 356 h 695"/>
              <a:gd name="T10" fmla="*/ 151 w 695"/>
              <a:gd name="T11" fmla="*/ 350 h 695"/>
              <a:gd name="T12" fmla="*/ 151 w 695"/>
              <a:gd name="T13" fmla="*/ 346 h 695"/>
              <a:gd name="T14" fmla="*/ 155 w 695"/>
              <a:gd name="T15" fmla="*/ 342 h 695"/>
              <a:gd name="T16" fmla="*/ 158 w 695"/>
              <a:gd name="T17" fmla="*/ 339 h 695"/>
              <a:gd name="T18" fmla="*/ 162 w 695"/>
              <a:gd name="T19" fmla="*/ 339 h 695"/>
              <a:gd name="T20" fmla="*/ 526 w 695"/>
              <a:gd name="T21" fmla="*/ 339 h 695"/>
              <a:gd name="T22" fmla="*/ 530 w 695"/>
              <a:gd name="T23" fmla="*/ 339 h 695"/>
              <a:gd name="T24" fmla="*/ 533 w 695"/>
              <a:gd name="T25" fmla="*/ 342 h 695"/>
              <a:gd name="T26" fmla="*/ 537 w 695"/>
              <a:gd name="T27" fmla="*/ 346 h 695"/>
              <a:gd name="T28" fmla="*/ 537 w 695"/>
              <a:gd name="T29" fmla="*/ 350 h 695"/>
              <a:gd name="T30" fmla="*/ 537 w 695"/>
              <a:gd name="T31" fmla="*/ 356 h 695"/>
              <a:gd name="T32" fmla="*/ 533 w 695"/>
              <a:gd name="T33" fmla="*/ 359 h 695"/>
              <a:gd name="T34" fmla="*/ 530 w 695"/>
              <a:gd name="T35" fmla="*/ 361 h 695"/>
              <a:gd name="T36" fmla="*/ 526 w 695"/>
              <a:gd name="T37" fmla="*/ 362 h 695"/>
              <a:gd name="T38" fmla="*/ 682 w 695"/>
              <a:gd name="T39" fmla="*/ 0 h 695"/>
              <a:gd name="T40" fmla="*/ 12 w 695"/>
              <a:gd name="T41" fmla="*/ 0 h 695"/>
              <a:gd name="T42" fmla="*/ 7 w 695"/>
              <a:gd name="T43" fmla="*/ 1 h 695"/>
              <a:gd name="T44" fmla="*/ 3 w 695"/>
              <a:gd name="T45" fmla="*/ 3 h 695"/>
              <a:gd name="T46" fmla="*/ 1 w 695"/>
              <a:gd name="T47" fmla="*/ 7 h 695"/>
              <a:gd name="T48" fmla="*/ 0 w 695"/>
              <a:gd name="T49" fmla="*/ 11 h 695"/>
              <a:gd name="T50" fmla="*/ 0 w 695"/>
              <a:gd name="T51" fmla="*/ 683 h 695"/>
              <a:gd name="T52" fmla="*/ 1 w 695"/>
              <a:gd name="T53" fmla="*/ 687 h 695"/>
              <a:gd name="T54" fmla="*/ 3 w 695"/>
              <a:gd name="T55" fmla="*/ 691 h 695"/>
              <a:gd name="T56" fmla="*/ 7 w 695"/>
              <a:gd name="T57" fmla="*/ 694 h 695"/>
              <a:gd name="T58" fmla="*/ 12 w 695"/>
              <a:gd name="T59" fmla="*/ 695 h 695"/>
              <a:gd name="T60" fmla="*/ 682 w 695"/>
              <a:gd name="T61" fmla="*/ 695 h 695"/>
              <a:gd name="T62" fmla="*/ 687 w 695"/>
              <a:gd name="T63" fmla="*/ 694 h 695"/>
              <a:gd name="T64" fmla="*/ 691 w 695"/>
              <a:gd name="T65" fmla="*/ 691 h 695"/>
              <a:gd name="T66" fmla="*/ 694 w 695"/>
              <a:gd name="T67" fmla="*/ 687 h 695"/>
              <a:gd name="T68" fmla="*/ 695 w 695"/>
              <a:gd name="T69" fmla="*/ 683 h 695"/>
              <a:gd name="T70" fmla="*/ 695 w 695"/>
              <a:gd name="T71" fmla="*/ 11 h 695"/>
              <a:gd name="T72" fmla="*/ 694 w 695"/>
              <a:gd name="T73" fmla="*/ 7 h 695"/>
              <a:gd name="T74" fmla="*/ 691 w 695"/>
              <a:gd name="T75" fmla="*/ 3 h 695"/>
              <a:gd name="T76" fmla="*/ 687 w 695"/>
              <a:gd name="T77" fmla="*/ 1 h 695"/>
              <a:gd name="T78" fmla="*/ 682 w 695"/>
              <a:gd name="T79"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5" h="695">
                <a:moveTo>
                  <a:pt x="526" y="362"/>
                </a:moveTo>
                <a:lnTo>
                  <a:pt x="162" y="362"/>
                </a:lnTo>
                <a:lnTo>
                  <a:pt x="158" y="361"/>
                </a:lnTo>
                <a:lnTo>
                  <a:pt x="155" y="359"/>
                </a:lnTo>
                <a:lnTo>
                  <a:pt x="151" y="356"/>
                </a:lnTo>
                <a:lnTo>
                  <a:pt x="151" y="350"/>
                </a:lnTo>
                <a:lnTo>
                  <a:pt x="151" y="346"/>
                </a:lnTo>
                <a:lnTo>
                  <a:pt x="155" y="342"/>
                </a:lnTo>
                <a:lnTo>
                  <a:pt x="158" y="339"/>
                </a:lnTo>
                <a:lnTo>
                  <a:pt x="162" y="339"/>
                </a:lnTo>
                <a:lnTo>
                  <a:pt x="526" y="339"/>
                </a:lnTo>
                <a:lnTo>
                  <a:pt x="530" y="339"/>
                </a:lnTo>
                <a:lnTo>
                  <a:pt x="533" y="342"/>
                </a:lnTo>
                <a:lnTo>
                  <a:pt x="537" y="346"/>
                </a:lnTo>
                <a:lnTo>
                  <a:pt x="537" y="350"/>
                </a:lnTo>
                <a:lnTo>
                  <a:pt x="537" y="356"/>
                </a:lnTo>
                <a:lnTo>
                  <a:pt x="533" y="359"/>
                </a:lnTo>
                <a:lnTo>
                  <a:pt x="530" y="361"/>
                </a:lnTo>
                <a:lnTo>
                  <a:pt x="526" y="362"/>
                </a:lnTo>
                <a:close/>
                <a:moveTo>
                  <a:pt x="682" y="0"/>
                </a:moveTo>
                <a:lnTo>
                  <a:pt x="12" y="0"/>
                </a:lnTo>
                <a:lnTo>
                  <a:pt x="7" y="1"/>
                </a:lnTo>
                <a:lnTo>
                  <a:pt x="3" y="3"/>
                </a:lnTo>
                <a:lnTo>
                  <a:pt x="1" y="7"/>
                </a:lnTo>
                <a:lnTo>
                  <a:pt x="0" y="11"/>
                </a:lnTo>
                <a:lnTo>
                  <a:pt x="0" y="683"/>
                </a:lnTo>
                <a:lnTo>
                  <a:pt x="1" y="687"/>
                </a:lnTo>
                <a:lnTo>
                  <a:pt x="3" y="691"/>
                </a:lnTo>
                <a:lnTo>
                  <a:pt x="7" y="694"/>
                </a:lnTo>
                <a:lnTo>
                  <a:pt x="12" y="695"/>
                </a:lnTo>
                <a:lnTo>
                  <a:pt x="682" y="695"/>
                </a:lnTo>
                <a:lnTo>
                  <a:pt x="687" y="694"/>
                </a:lnTo>
                <a:lnTo>
                  <a:pt x="691" y="691"/>
                </a:lnTo>
                <a:lnTo>
                  <a:pt x="694" y="687"/>
                </a:lnTo>
                <a:lnTo>
                  <a:pt x="695" y="683"/>
                </a:lnTo>
                <a:lnTo>
                  <a:pt x="695" y="11"/>
                </a:lnTo>
                <a:lnTo>
                  <a:pt x="694" y="7"/>
                </a:lnTo>
                <a:lnTo>
                  <a:pt x="691" y="3"/>
                </a:lnTo>
                <a:lnTo>
                  <a:pt x="687" y="1"/>
                </a:lnTo>
                <a:lnTo>
                  <a:pt x="682"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1837" descr="Marker with plus mark. ">
            <a:extLst>
              <a:ext uri="{FF2B5EF4-FFF2-40B4-BE49-F238E27FC236}">
                <a16:creationId xmlns:a16="http://schemas.microsoft.com/office/drawing/2014/main" id="{4C5127E9-68E5-46FA-8C57-25FDF54CF7BC}"/>
              </a:ext>
            </a:extLst>
          </p:cNvPr>
          <p:cNvSpPr>
            <a:spLocks noEditPoints="1"/>
          </p:cNvSpPr>
          <p:nvPr/>
        </p:nvSpPr>
        <p:spPr bwMode="auto">
          <a:xfrm>
            <a:off x="3139680" y="4865305"/>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1837" descr="Marker with plus mark. ">
            <a:extLst>
              <a:ext uri="{FF2B5EF4-FFF2-40B4-BE49-F238E27FC236}">
                <a16:creationId xmlns:a16="http://schemas.microsoft.com/office/drawing/2014/main" id="{2359F2CA-3777-4AA1-A96A-2B49185A93F8}"/>
              </a:ext>
            </a:extLst>
          </p:cNvPr>
          <p:cNvSpPr>
            <a:spLocks noEditPoints="1"/>
          </p:cNvSpPr>
          <p:nvPr/>
        </p:nvSpPr>
        <p:spPr bwMode="auto">
          <a:xfrm>
            <a:off x="4306097" y="1876505"/>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1838" descr="Marker with minus sign. ">
            <a:extLst>
              <a:ext uri="{FF2B5EF4-FFF2-40B4-BE49-F238E27FC236}">
                <a16:creationId xmlns:a16="http://schemas.microsoft.com/office/drawing/2014/main" id="{1FE19FFA-CAD6-453B-8808-4EB523DD1271}"/>
              </a:ext>
            </a:extLst>
          </p:cNvPr>
          <p:cNvSpPr>
            <a:spLocks noEditPoints="1"/>
          </p:cNvSpPr>
          <p:nvPr/>
        </p:nvSpPr>
        <p:spPr bwMode="auto">
          <a:xfrm>
            <a:off x="845745" y="3880657"/>
            <a:ext cx="276225" cy="276225"/>
          </a:xfrm>
          <a:custGeom>
            <a:avLst/>
            <a:gdLst>
              <a:gd name="T0" fmla="*/ 526 w 695"/>
              <a:gd name="T1" fmla="*/ 362 h 695"/>
              <a:gd name="T2" fmla="*/ 162 w 695"/>
              <a:gd name="T3" fmla="*/ 362 h 695"/>
              <a:gd name="T4" fmla="*/ 158 w 695"/>
              <a:gd name="T5" fmla="*/ 361 h 695"/>
              <a:gd name="T6" fmla="*/ 155 w 695"/>
              <a:gd name="T7" fmla="*/ 359 h 695"/>
              <a:gd name="T8" fmla="*/ 151 w 695"/>
              <a:gd name="T9" fmla="*/ 356 h 695"/>
              <a:gd name="T10" fmla="*/ 151 w 695"/>
              <a:gd name="T11" fmla="*/ 350 h 695"/>
              <a:gd name="T12" fmla="*/ 151 w 695"/>
              <a:gd name="T13" fmla="*/ 346 h 695"/>
              <a:gd name="T14" fmla="*/ 155 w 695"/>
              <a:gd name="T15" fmla="*/ 342 h 695"/>
              <a:gd name="T16" fmla="*/ 158 w 695"/>
              <a:gd name="T17" fmla="*/ 339 h 695"/>
              <a:gd name="T18" fmla="*/ 162 w 695"/>
              <a:gd name="T19" fmla="*/ 339 h 695"/>
              <a:gd name="T20" fmla="*/ 526 w 695"/>
              <a:gd name="T21" fmla="*/ 339 h 695"/>
              <a:gd name="T22" fmla="*/ 530 w 695"/>
              <a:gd name="T23" fmla="*/ 339 h 695"/>
              <a:gd name="T24" fmla="*/ 533 w 695"/>
              <a:gd name="T25" fmla="*/ 342 h 695"/>
              <a:gd name="T26" fmla="*/ 537 w 695"/>
              <a:gd name="T27" fmla="*/ 346 h 695"/>
              <a:gd name="T28" fmla="*/ 537 w 695"/>
              <a:gd name="T29" fmla="*/ 350 h 695"/>
              <a:gd name="T30" fmla="*/ 537 w 695"/>
              <a:gd name="T31" fmla="*/ 356 h 695"/>
              <a:gd name="T32" fmla="*/ 533 w 695"/>
              <a:gd name="T33" fmla="*/ 359 h 695"/>
              <a:gd name="T34" fmla="*/ 530 w 695"/>
              <a:gd name="T35" fmla="*/ 361 h 695"/>
              <a:gd name="T36" fmla="*/ 526 w 695"/>
              <a:gd name="T37" fmla="*/ 362 h 695"/>
              <a:gd name="T38" fmla="*/ 682 w 695"/>
              <a:gd name="T39" fmla="*/ 0 h 695"/>
              <a:gd name="T40" fmla="*/ 12 w 695"/>
              <a:gd name="T41" fmla="*/ 0 h 695"/>
              <a:gd name="T42" fmla="*/ 7 w 695"/>
              <a:gd name="T43" fmla="*/ 1 h 695"/>
              <a:gd name="T44" fmla="*/ 3 w 695"/>
              <a:gd name="T45" fmla="*/ 3 h 695"/>
              <a:gd name="T46" fmla="*/ 1 w 695"/>
              <a:gd name="T47" fmla="*/ 7 h 695"/>
              <a:gd name="T48" fmla="*/ 0 w 695"/>
              <a:gd name="T49" fmla="*/ 11 h 695"/>
              <a:gd name="T50" fmla="*/ 0 w 695"/>
              <a:gd name="T51" fmla="*/ 683 h 695"/>
              <a:gd name="T52" fmla="*/ 1 w 695"/>
              <a:gd name="T53" fmla="*/ 687 h 695"/>
              <a:gd name="T54" fmla="*/ 3 w 695"/>
              <a:gd name="T55" fmla="*/ 691 h 695"/>
              <a:gd name="T56" fmla="*/ 7 w 695"/>
              <a:gd name="T57" fmla="*/ 694 h 695"/>
              <a:gd name="T58" fmla="*/ 12 w 695"/>
              <a:gd name="T59" fmla="*/ 695 h 695"/>
              <a:gd name="T60" fmla="*/ 682 w 695"/>
              <a:gd name="T61" fmla="*/ 695 h 695"/>
              <a:gd name="T62" fmla="*/ 687 w 695"/>
              <a:gd name="T63" fmla="*/ 694 h 695"/>
              <a:gd name="T64" fmla="*/ 691 w 695"/>
              <a:gd name="T65" fmla="*/ 691 h 695"/>
              <a:gd name="T66" fmla="*/ 694 w 695"/>
              <a:gd name="T67" fmla="*/ 687 h 695"/>
              <a:gd name="T68" fmla="*/ 695 w 695"/>
              <a:gd name="T69" fmla="*/ 683 h 695"/>
              <a:gd name="T70" fmla="*/ 695 w 695"/>
              <a:gd name="T71" fmla="*/ 11 h 695"/>
              <a:gd name="T72" fmla="*/ 694 w 695"/>
              <a:gd name="T73" fmla="*/ 7 h 695"/>
              <a:gd name="T74" fmla="*/ 691 w 695"/>
              <a:gd name="T75" fmla="*/ 3 h 695"/>
              <a:gd name="T76" fmla="*/ 687 w 695"/>
              <a:gd name="T77" fmla="*/ 1 h 695"/>
              <a:gd name="T78" fmla="*/ 682 w 695"/>
              <a:gd name="T79"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5" h="695">
                <a:moveTo>
                  <a:pt x="526" y="362"/>
                </a:moveTo>
                <a:lnTo>
                  <a:pt x="162" y="362"/>
                </a:lnTo>
                <a:lnTo>
                  <a:pt x="158" y="361"/>
                </a:lnTo>
                <a:lnTo>
                  <a:pt x="155" y="359"/>
                </a:lnTo>
                <a:lnTo>
                  <a:pt x="151" y="356"/>
                </a:lnTo>
                <a:lnTo>
                  <a:pt x="151" y="350"/>
                </a:lnTo>
                <a:lnTo>
                  <a:pt x="151" y="346"/>
                </a:lnTo>
                <a:lnTo>
                  <a:pt x="155" y="342"/>
                </a:lnTo>
                <a:lnTo>
                  <a:pt x="158" y="339"/>
                </a:lnTo>
                <a:lnTo>
                  <a:pt x="162" y="339"/>
                </a:lnTo>
                <a:lnTo>
                  <a:pt x="526" y="339"/>
                </a:lnTo>
                <a:lnTo>
                  <a:pt x="530" y="339"/>
                </a:lnTo>
                <a:lnTo>
                  <a:pt x="533" y="342"/>
                </a:lnTo>
                <a:lnTo>
                  <a:pt x="537" y="346"/>
                </a:lnTo>
                <a:lnTo>
                  <a:pt x="537" y="350"/>
                </a:lnTo>
                <a:lnTo>
                  <a:pt x="537" y="356"/>
                </a:lnTo>
                <a:lnTo>
                  <a:pt x="533" y="359"/>
                </a:lnTo>
                <a:lnTo>
                  <a:pt x="530" y="361"/>
                </a:lnTo>
                <a:lnTo>
                  <a:pt x="526" y="362"/>
                </a:lnTo>
                <a:close/>
                <a:moveTo>
                  <a:pt x="682" y="0"/>
                </a:moveTo>
                <a:lnTo>
                  <a:pt x="12" y="0"/>
                </a:lnTo>
                <a:lnTo>
                  <a:pt x="7" y="1"/>
                </a:lnTo>
                <a:lnTo>
                  <a:pt x="3" y="3"/>
                </a:lnTo>
                <a:lnTo>
                  <a:pt x="1" y="7"/>
                </a:lnTo>
                <a:lnTo>
                  <a:pt x="0" y="11"/>
                </a:lnTo>
                <a:lnTo>
                  <a:pt x="0" y="683"/>
                </a:lnTo>
                <a:lnTo>
                  <a:pt x="1" y="687"/>
                </a:lnTo>
                <a:lnTo>
                  <a:pt x="3" y="691"/>
                </a:lnTo>
                <a:lnTo>
                  <a:pt x="7" y="694"/>
                </a:lnTo>
                <a:lnTo>
                  <a:pt x="12" y="695"/>
                </a:lnTo>
                <a:lnTo>
                  <a:pt x="682" y="695"/>
                </a:lnTo>
                <a:lnTo>
                  <a:pt x="687" y="694"/>
                </a:lnTo>
                <a:lnTo>
                  <a:pt x="691" y="691"/>
                </a:lnTo>
                <a:lnTo>
                  <a:pt x="694" y="687"/>
                </a:lnTo>
                <a:lnTo>
                  <a:pt x="695" y="683"/>
                </a:lnTo>
                <a:lnTo>
                  <a:pt x="695" y="11"/>
                </a:lnTo>
                <a:lnTo>
                  <a:pt x="694" y="7"/>
                </a:lnTo>
                <a:lnTo>
                  <a:pt x="691" y="3"/>
                </a:lnTo>
                <a:lnTo>
                  <a:pt x="687" y="1"/>
                </a:lnTo>
                <a:lnTo>
                  <a:pt x="682"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1838" descr="Marker with minus sign. ">
            <a:extLst>
              <a:ext uri="{FF2B5EF4-FFF2-40B4-BE49-F238E27FC236}">
                <a16:creationId xmlns:a16="http://schemas.microsoft.com/office/drawing/2014/main" id="{C68F970D-304B-4DB3-A6C2-E214037CD6E5}"/>
              </a:ext>
            </a:extLst>
          </p:cNvPr>
          <p:cNvSpPr>
            <a:spLocks noEditPoints="1"/>
          </p:cNvSpPr>
          <p:nvPr/>
        </p:nvSpPr>
        <p:spPr bwMode="auto">
          <a:xfrm>
            <a:off x="6498033" y="2385217"/>
            <a:ext cx="276225" cy="276225"/>
          </a:xfrm>
          <a:custGeom>
            <a:avLst/>
            <a:gdLst>
              <a:gd name="T0" fmla="*/ 526 w 695"/>
              <a:gd name="T1" fmla="*/ 362 h 695"/>
              <a:gd name="T2" fmla="*/ 162 w 695"/>
              <a:gd name="T3" fmla="*/ 362 h 695"/>
              <a:gd name="T4" fmla="*/ 158 w 695"/>
              <a:gd name="T5" fmla="*/ 361 h 695"/>
              <a:gd name="T6" fmla="*/ 155 w 695"/>
              <a:gd name="T7" fmla="*/ 359 h 695"/>
              <a:gd name="T8" fmla="*/ 151 w 695"/>
              <a:gd name="T9" fmla="*/ 356 h 695"/>
              <a:gd name="T10" fmla="*/ 151 w 695"/>
              <a:gd name="T11" fmla="*/ 350 h 695"/>
              <a:gd name="T12" fmla="*/ 151 w 695"/>
              <a:gd name="T13" fmla="*/ 346 h 695"/>
              <a:gd name="T14" fmla="*/ 155 w 695"/>
              <a:gd name="T15" fmla="*/ 342 h 695"/>
              <a:gd name="T16" fmla="*/ 158 w 695"/>
              <a:gd name="T17" fmla="*/ 339 h 695"/>
              <a:gd name="T18" fmla="*/ 162 w 695"/>
              <a:gd name="T19" fmla="*/ 339 h 695"/>
              <a:gd name="T20" fmla="*/ 526 w 695"/>
              <a:gd name="T21" fmla="*/ 339 h 695"/>
              <a:gd name="T22" fmla="*/ 530 w 695"/>
              <a:gd name="T23" fmla="*/ 339 h 695"/>
              <a:gd name="T24" fmla="*/ 533 w 695"/>
              <a:gd name="T25" fmla="*/ 342 h 695"/>
              <a:gd name="T26" fmla="*/ 537 w 695"/>
              <a:gd name="T27" fmla="*/ 346 h 695"/>
              <a:gd name="T28" fmla="*/ 537 w 695"/>
              <a:gd name="T29" fmla="*/ 350 h 695"/>
              <a:gd name="T30" fmla="*/ 537 w 695"/>
              <a:gd name="T31" fmla="*/ 356 h 695"/>
              <a:gd name="T32" fmla="*/ 533 w 695"/>
              <a:gd name="T33" fmla="*/ 359 h 695"/>
              <a:gd name="T34" fmla="*/ 530 w 695"/>
              <a:gd name="T35" fmla="*/ 361 h 695"/>
              <a:gd name="T36" fmla="*/ 526 w 695"/>
              <a:gd name="T37" fmla="*/ 362 h 695"/>
              <a:gd name="T38" fmla="*/ 682 w 695"/>
              <a:gd name="T39" fmla="*/ 0 h 695"/>
              <a:gd name="T40" fmla="*/ 12 w 695"/>
              <a:gd name="T41" fmla="*/ 0 h 695"/>
              <a:gd name="T42" fmla="*/ 7 w 695"/>
              <a:gd name="T43" fmla="*/ 1 h 695"/>
              <a:gd name="T44" fmla="*/ 3 w 695"/>
              <a:gd name="T45" fmla="*/ 3 h 695"/>
              <a:gd name="T46" fmla="*/ 1 w 695"/>
              <a:gd name="T47" fmla="*/ 7 h 695"/>
              <a:gd name="T48" fmla="*/ 0 w 695"/>
              <a:gd name="T49" fmla="*/ 11 h 695"/>
              <a:gd name="T50" fmla="*/ 0 w 695"/>
              <a:gd name="T51" fmla="*/ 683 h 695"/>
              <a:gd name="T52" fmla="*/ 1 w 695"/>
              <a:gd name="T53" fmla="*/ 687 h 695"/>
              <a:gd name="T54" fmla="*/ 3 w 695"/>
              <a:gd name="T55" fmla="*/ 691 h 695"/>
              <a:gd name="T56" fmla="*/ 7 w 695"/>
              <a:gd name="T57" fmla="*/ 694 h 695"/>
              <a:gd name="T58" fmla="*/ 12 w 695"/>
              <a:gd name="T59" fmla="*/ 695 h 695"/>
              <a:gd name="T60" fmla="*/ 682 w 695"/>
              <a:gd name="T61" fmla="*/ 695 h 695"/>
              <a:gd name="T62" fmla="*/ 687 w 695"/>
              <a:gd name="T63" fmla="*/ 694 h 695"/>
              <a:gd name="T64" fmla="*/ 691 w 695"/>
              <a:gd name="T65" fmla="*/ 691 h 695"/>
              <a:gd name="T66" fmla="*/ 694 w 695"/>
              <a:gd name="T67" fmla="*/ 687 h 695"/>
              <a:gd name="T68" fmla="*/ 695 w 695"/>
              <a:gd name="T69" fmla="*/ 683 h 695"/>
              <a:gd name="T70" fmla="*/ 695 w 695"/>
              <a:gd name="T71" fmla="*/ 11 h 695"/>
              <a:gd name="T72" fmla="*/ 694 w 695"/>
              <a:gd name="T73" fmla="*/ 7 h 695"/>
              <a:gd name="T74" fmla="*/ 691 w 695"/>
              <a:gd name="T75" fmla="*/ 3 h 695"/>
              <a:gd name="T76" fmla="*/ 687 w 695"/>
              <a:gd name="T77" fmla="*/ 1 h 695"/>
              <a:gd name="T78" fmla="*/ 682 w 695"/>
              <a:gd name="T79"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5" h="695">
                <a:moveTo>
                  <a:pt x="526" y="362"/>
                </a:moveTo>
                <a:lnTo>
                  <a:pt x="162" y="362"/>
                </a:lnTo>
                <a:lnTo>
                  <a:pt x="158" y="361"/>
                </a:lnTo>
                <a:lnTo>
                  <a:pt x="155" y="359"/>
                </a:lnTo>
                <a:lnTo>
                  <a:pt x="151" y="356"/>
                </a:lnTo>
                <a:lnTo>
                  <a:pt x="151" y="350"/>
                </a:lnTo>
                <a:lnTo>
                  <a:pt x="151" y="346"/>
                </a:lnTo>
                <a:lnTo>
                  <a:pt x="155" y="342"/>
                </a:lnTo>
                <a:lnTo>
                  <a:pt x="158" y="339"/>
                </a:lnTo>
                <a:lnTo>
                  <a:pt x="162" y="339"/>
                </a:lnTo>
                <a:lnTo>
                  <a:pt x="526" y="339"/>
                </a:lnTo>
                <a:lnTo>
                  <a:pt x="530" y="339"/>
                </a:lnTo>
                <a:lnTo>
                  <a:pt x="533" y="342"/>
                </a:lnTo>
                <a:lnTo>
                  <a:pt x="537" y="346"/>
                </a:lnTo>
                <a:lnTo>
                  <a:pt x="537" y="350"/>
                </a:lnTo>
                <a:lnTo>
                  <a:pt x="537" y="356"/>
                </a:lnTo>
                <a:lnTo>
                  <a:pt x="533" y="359"/>
                </a:lnTo>
                <a:lnTo>
                  <a:pt x="530" y="361"/>
                </a:lnTo>
                <a:lnTo>
                  <a:pt x="526" y="362"/>
                </a:lnTo>
                <a:close/>
                <a:moveTo>
                  <a:pt x="682" y="0"/>
                </a:moveTo>
                <a:lnTo>
                  <a:pt x="12" y="0"/>
                </a:lnTo>
                <a:lnTo>
                  <a:pt x="7" y="1"/>
                </a:lnTo>
                <a:lnTo>
                  <a:pt x="3" y="3"/>
                </a:lnTo>
                <a:lnTo>
                  <a:pt x="1" y="7"/>
                </a:lnTo>
                <a:lnTo>
                  <a:pt x="0" y="11"/>
                </a:lnTo>
                <a:lnTo>
                  <a:pt x="0" y="683"/>
                </a:lnTo>
                <a:lnTo>
                  <a:pt x="1" y="687"/>
                </a:lnTo>
                <a:lnTo>
                  <a:pt x="3" y="691"/>
                </a:lnTo>
                <a:lnTo>
                  <a:pt x="7" y="694"/>
                </a:lnTo>
                <a:lnTo>
                  <a:pt x="12" y="695"/>
                </a:lnTo>
                <a:lnTo>
                  <a:pt x="682" y="695"/>
                </a:lnTo>
                <a:lnTo>
                  <a:pt x="687" y="694"/>
                </a:lnTo>
                <a:lnTo>
                  <a:pt x="691" y="691"/>
                </a:lnTo>
                <a:lnTo>
                  <a:pt x="694" y="687"/>
                </a:lnTo>
                <a:lnTo>
                  <a:pt x="695" y="683"/>
                </a:lnTo>
                <a:lnTo>
                  <a:pt x="695" y="11"/>
                </a:lnTo>
                <a:lnTo>
                  <a:pt x="694" y="7"/>
                </a:lnTo>
                <a:lnTo>
                  <a:pt x="691" y="3"/>
                </a:lnTo>
                <a:lnTo>
                  <a:pt x="687" y="1"/>
                </a:lnTo>
                <a:lnTo>
                  <a:pt x="682"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1837" descr="Marker with plus mark. ">
            <a:extLst>
              <a:ext uri="{FF2B5EF4-FFF2-40B4-BE49-F238E27FC236}">
                <a16:creationId xmlns:a16="http://schemas.microsoft.com/office/drawing/2014/main" id="{28204691-D113-415C-8A74-FFC7DBEA4A41}"/>
              </a:ext>
            </a:extLst>
          </p:cNvPr>
          <p:cNvSpPr>
            <a:spLocks noEditPoints="1"/>
          </p:cNvSpPr>
          <p:nvPr/>
        </p:nvSpPr>
        <p:spPr bwMode="auto">
          <a:xfrm>
            <a:off x="6494464" y="3385358"/>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1839" descr="Marker with multiplication sign. ">
            <a:extLst>
              <a:ext uri="{FF2B5EF4-FFF2-40B4-BE49-F238E27FC236}">
                <a16:creationId xmlns:a16="http://schemas.microsoft.com/office/drawing/2014/main" id="{9506A8E7-40C8-4CB3-909D-6D1FBA2D8F3D}"/>
              </a:ext>
            </a:extLst>
          </p:cNvPr>
          <p:cNvSpPr>
            <a:spLocks noEditPoints="1"/>
          </p:cNvSpPr>
          <p:nvPr/>
        </p:nvSpPr>
        <p:spPr bwMode="auto">
          <a:xfrm>
            <a:off x="7703738" y="2892703"/>
            <a:ext cx="276225" cy="276225"/>
          </a:xfrm>
          <a:custGeom>
            <a:avLst/>
            <a:gdLst>
              <a:gd name="T0" fmla="*/ 488 w 695"/>
              <a:gd name="T1" fmla="*/ 471 h 695"/>
              <a:gd name="T2" fmla="*/ 490 w 695"/>
              <a:gd name="T3" fmla="*/ 475 h 695"/>
              <a:gd name="T4" fmla="*/ 491 w 695"/>
              <a:gd name="T5" fmla="*/ 479 h 695"/>
              <a:gd name="T6" fmla="*/ 490 w 695"/>
              <a:gd name="T7" fmla="*/ 484 h 695"/>
              <a:gd name="T8" fmla="*/ 488 w 695"/>
              <a:gd name="T9" fmla="*/ 487 h 695"/>
              <a:gd name="T10" fmla="*/ 483 w 695"/>
              <a:gd name="T11" fmla="*/ 490 h 695"/>
              <a:gd name="T12" fmla="*/ 479 w 695"/>
              <a:gd name="T13" fmla="*/ 490 h 695"/>
              <a:gd name="T14" fmla="*/ 475 w 695"/>
              <a:gd name="T15" fmla="*/ 490 h 695"/>
              <a:gd name="T16" fmla="*/ 471 w 695"/>
              <a:gd name="T17" fmla="*/ 487 h 695"/>
              <a:gd name="T18" fmla="*/ 348 w 695"/>
              <a:gd name="T19" fmla="*/ 365 h 695"/>
              <a:gd name="T20" fmla="*/ 225 w 695"/>
              <a:gd name="T21" fmla="*/ 487 h 695"/>
              <a:gd name="T22" fmla="*/ 221 w 695"/>
              <a:gd name="T23" fmla="*/ 490 h 695"/>
              <a:gd name="T24" fmla="*/ 216 w 695"/>
              <a:gd name="T25" fmla="*/ 490 h 695"/>
              <a:gd name="T26" fmla="*/ 212 w 695"/>
              <a:gd name="T27" fmla="*/ 490 h 695"/>
              <a:gd name="T28" fmla="*/ 207 w 695"/>
              <a:gd name="T29" fmla="*/ 487 h 695"/>
              <a:gd name="T30" fmla="*/ 205 w 695"/>
              <a:gd name="T31" fmla="*/ 483 h 695"/>
              <a:gd name="T32" fmla="*/ 204 w 695"/>
              <a:gd name="T33" fmla="*/ 478 h 695"/>
              <a:gd name="T34" fmla="*/ 205 w 695"/>
              <a:gd name="T35" fmla="*/ 474 h 695"/>
              <a:gd name="T36" fmla="*/ 207 w 695"/>
              <a:gd name="T37" fmla="*/ 471 h 695"/>
              <a:gd name="T38" fmla="*/ 331 w 695"/>
              <a:gd name="T39" fmla="*/ 347 h 695"/>
              <a:gd name="T40" fmla="*/ 207 w 695"/>
              <a:gd name="T41" fmla="*/ 223 h 695"/>
              <a:gd name="T42" fmla="*/ 205 w 695"/>
              <a:gd name="T43" fmla="*/ 220 h 695"/>
              <a:gd name="T44" fmla="*/ 204 w 695"/>
              <a:gd name="T45" fmla="*/ 215 h 695"/>
              <a:gd name="T46" fmla="*/ 205 w 695"/>
              <a:gd name="T47" fmla="*/ 211 h 695"/>
              <a:gd name="T48" fmla="*/ 207 w 695"/>
              <a:gd name="T49" fmla="*/ 207 h 695"/>
              <a:gd name="T50" fmla="*/ 212 w 695"/>
              <a:gd name="T51" fmla="*/ 204 h 695"/>
              <a:gd name="T52" fmla="*/ 216 w 695"/>
              <a:gd name="T53" fmla="*/ 203 h 695"/>
              <a:gd name="T54" fmla="*/ 221 w 695"/>
              <a:gd name="T55" fmla="*/ 204 h 695"/>
              <a:gd name="T56" fmla="*/ 224 w 695"/>
              <a:gd name="T57" fmla="*/ 207 h 695"/>
              <a:gd name="T58" fmla="*/ 348 w 695"/>
              <a:gd name="T59" fmla="*/ 330 h 695"/>
              <a:gd name="T60" fmla="*/ 471 w 695"/>
              <a:gd name="T61" fmla="*/ 207 h 695"/>
              <a:gd name="T62" fmla="*/ 475 w 695"/>
              <a:gd name="T63" fmla="*/ 204 h 695"/>
              <a:gd name="T64" fmla="*/ 479 w 695"/>
              <a:gd name="T65" fmla="*/ 203 h 695"/>
              <a:gd name="T66" fmla="*/ 483 w 695"/>
              <a:gd name="T67" fmla="*/ 204 h 695"/>
              <a:gd name="T68" fmla="*/ 488 w 695"/>
              <a:gd name="T69" fmla="*/ 207 h 695"/>
              <a:gd name="T70" fmla="*/ 490 w 695"/>
              <a:gd name="T71" fmla="*/ 211 h 695"/>
              <a:gd name="T72" fmla="*/ 491 w 695"/>
              <a:gd name="T73" fmla="*/ 215 h 695"/>
              <a:gd name="T74" fmla="*/ 490 w 695"/>
              <a:gd name="T75" fmla="*/ 220 h 695"/>
              <a:gd name="T76" fmla="*/ 488 w 695"/>
              <a:gd name="T77" fmla="*/ 223 h 695"/>
              <a:gd name="T78" fmla="*/ 364 w 695"/>
              <a:gd name="T79" fmla="*/ 347 h 695"/>
              <a:gd name="T80" fmla="*/ 488 w 695"/>
              <a:gd name="T81" fmla="*/ 471 h 695"/>
              <a:gd name="T82" fmla="*/ 683 w 695"/>
              <a:gd name="T83" fmla="*/ 0 h 695"/>
              <a:gd name="T84" fmla="*/ 12 w 695"/>
              <a:gd name="T85" fmla="*/ 0 h 695"/>
              <a:gd name="T86" fmla="*/ 7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7 w 695"/>
              <a:gd name="T101" fmla="*/ 694 h 695"/>
              <a:gd name="T102" fmla="*/ 12 w 695"/>
              <a:gd name="T103" fmla="*/ 695 h 695"/>
              <a:gd name="T104" fmla="*/ 683 w 695"/>
              <a:gd name="T105" fmla="*/ 695 h 695"/>
              <a:gd name="T106" fmla="*/ 688 w 695"/>
              <a:gd name="T107" fmla="*/ 694 h 695"/>
              <a:gd name="T108" fmla="*/ 691 w 695"/>
              <a:gd name="T109" fmla="*/ 691 h 695"/>
              <a:gd name="T110" fmla="*/ 694 w 695"/>
              <a:gd name="T111" fmla="*/ 687 h 695"/>
              <a:gd name="T112" fmla="*/ 695 w 695"/>
              <a:gd name="T113" fmla="*/ 683 h 695"/>
              <a:gd name="T114" fmla="*/ 695 w 695"/>
              <a:gd name="T115" fmla="*/ 11 h 695"/>
              <a:gd name="T116" fmla="*/ 694 w 695"/>
              <a:gd name="T117" fmla="*/ 7 h 695"/>
              <a:gd name="T118" fmla="*/ 691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488" y="471"/>
                </a:moveTo>
                <a:lnTo>
                  <a:pt x="490" y="475"/>
                </a:lnTo>
                <a:lnTo>
                  <a:pt x="491" y="479"/>
                </a:lnTo>
                <a:lnTo>
                  <a:pt x="490" y="484"/>
                </a:lnTo>
                <a:lnTo>
                  <a:pt x="488" y="487"/>
                </a:lnTo>
                <a:lnTo>
                  <a:pt x="483" y="490"/>
                </a:lnTo>
                <a:lnTo>
                  <a:pt x="479" y="490"/>
                </a:lnTo>
                <a:lnTo>
                  <a:pt x="475" y="490"/>
                </a:lnTo>
                <a:lnTo>
                  <a:pt x="471" y="487"/>
                </a:lnTo>
                <a:lnTo>
                  <a:pt x="348" y="365"/>
                </a:lnTo>
                <a:lnTo>
                  <a:pt x="225" y="487"/>
                </a:lnTo>
                <a:lnTo>
                  <a:pt x="221" y="490"/>
                </a:lnTo>
                <a:lnTo>
                  <a:pt x="216" y="490"/>
                </a:lnTo>
                <a:lnTo>
                  <a:pt x="212" y="490"/>
                </a:lnTo>
                <a:lnTo>
                  <a:pt x="207" y="487"/>
                </a:lnTo>
                <a:lnTo>
                  <a:pt x="205" y="483"/>
                </a:lnTo>
                <a:lnTo>
                  <a:pt x="204" y="478"/>
                </a:lnTo>
                <a:lnTo>
                  <a:pt x="205" y="474"/>
                </a:lnTo>
                <a:lnTo>
                  <a:pt x="207" y="471"/>
                </a:lnTo>
                <a:lnTo>
                  <a:pt x="331" y="347"/>
                </a:lnTo>
                <a:lnTo>
                  <a:pt x="207" y="223"/>
                </a:lnTo>
                <a:lnTo>
                  <a:pt x="205" y="220"/>
                </a:lnTo>
                <a:lnTo>
                  <a:pt x="204" y="215"/>
                </a:lnTo>
                <a:lnTo>
                  <a:pt x="205" y="211"/>
                </a:lnTo>
                <a:lnTo>
                  <a:pt x="207" y="207"/>
                </a:lnTo>
                <a:lnTo>
                  <a:pt x="212" y="204"/>
                </a:lnTo>
                <a:lnTo>
                  <a:pt x="216" y="203"/>
                </a:lnTo>
                <a:lnTo>
                  <a:pt x="221" y="204"/>
                </a:lnTo>
                <a:lnTo>
                  <a:pt x="224" y="207"/>
                </a:lnTo>
                <a:lnTo>
                  <a:pt x="348" y="330"/>
                </a:lnTo>
                <a:lnTo>
                  <a:pt x="471" y="207"/>
                </a:lnTo>
                <a:lnTo>
                  <a:pt x="475" y="204"/>
                </a:lnTo>
                <a:lnTo>
                  <a:pt x="479" y="203"/>
                </a:lnTo>
                <a:lnTo>
                  <a:pt x="483" y="204"/>
                </a:lnTo>
                <a:lnTo>
                  <a:pt x="488" y="207"/>
                </a:lnTo>
                <a:lnTo>
                  <a:pt x="490" y="211"/>
                </a:lnTo>
                <a:lnTo>
                  <a:pt x="491" y="215"/>
                </a:lnTo>
                <a:lnTo>
                  <a:pt x="490" y="220"/>
                </a:lnTo>
                <a:lnTo>
                  <a:pt x="488" y="223"/>
                </a:lnTo>
                <a:lnTo>
                  <a:pt x="364" y="347"/>
                </a:lnTo>
                <a:lnTo>
                  <a:pt x="488" y="471"/>
                </a:lnTo>
                <a:close/>
                <a:moveTo>
                  <a:pt x="683" y="0"/>
                </a:moveTo>
                <a:lnTo>
                  <a:pt x="12" y="0"/>
                </a:lnTo>
                <a:lnTo>
                  <a:pt x="7" y="1"/>
                </a:lnTo>
                <a:lnTo>
                  <a:pt x="4" y="3"/>
                </a:lnTo>
                <a:lnTo>
                  <a:pt x="1" y="7"/>
                </a:lnTo>
                <a:lnTo>
                  <a:pt x="0" y="11"/>
                </a:lnTo>
                <a:lnTo>
                  <a:pt x="0" y="683"/>
                </a:lnTo>
                <a:lnTo>
                  <a:pt x="1" y="687"/>
                </a:lnTo>
                <a:lnTo>
                  <a:pt x="4" y="691"/>
                </a:lnTo>
                <a:lnTo>
                  <a:pt x="7" y="694"/>
                </a:lnTo>
                <a:lnTo>
                  <a:pt x="12" y="695"/>
                </a:lnTo>
                <a:lnTo>
                  <a:pt x="683" y="695"/>
                </a:lnTo>
                <a:lnTo>
                  <a:pt x="688" y="694"/>
                </a:lnTo>
                <a:lnTo>
                  <a:pt x="691" y="691"/>
                </a:lnTo>
                <a:lnTo>
                  <a:pt x="694" y="687"/>
                </a:lnTo>
                <a:lnTo>
                  <a:pt x="695" y="683"/>
                </a:lnTo>
                <a:lnTo>
                  <a:pt x="695" y="11"/>
                </a:lnTo>
                <a:lnTo>
                  <a:pt x="694" y="7"/>
                </a:lnTo>
                <a:lnTo>
                  <a:pt x="691"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1837" descr="Marker with plus mark. ">
            <a:extLst>
              <a:ext uri="{FF2B5EF4-FFF2-40B4-BE49-F238E27FC236}">
                <a16:creationId xmlns:a16="http://schemas.microsoft.com/office/drawing/2014/main" id="{9F58591E-3473-4F64-8EC7-B3C59E9BCF39}"/>
              </a:ext>
            </a:extLst>
          </p:cNvPr>
          <p:cNvSpPr>
            <a:spLocks noEditPoints="1"/>
          </p:cNvSpPr>
          <p:nvPr/>
        </p:nvSpPr>
        <p:spPr bwMode="auto">
          <a:xfrm>
            <a:off x="7704531" y="4382023"/>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1837" descr="Marker with plus mark. ">
            <a:extLst>
              <a:ext uri="{FF2B5EF4-FFF2-40B4-BE49-F238E27FC236}">
                <a16:creationId xmlns:a16="http://schemas.microsoft.com/office/drawing/2014/main" id="{8ACB7BFA-2B1C-41FA-A91F-C2A74141E269}"/>
              </a:ext>
            </a:extLst>
          </p:cNvPr>
          <p:cNvSpPr>
            <a:spLocks noEditPoints="1"/>
          </p:cNvSpPr>
          <p:nvPr/>
        </p:nvSpPr>
        <p:spPr bwMode="auto">
          <a:xfrm>
            <a:off x="8787207" y="3385358"/>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1837" descr="Marker with plus mark. ">
            <a:extLst>
              <a:ext uri="{FF2B5EF4-FFF2-40B4-BE49-F238E27FC236}">
                <a16:creationId xmlns:a16="http://schemas.microsoft.com/office/drawing/2014/main" id="{DC0F6511-C5AE-49E3-92DC-7B6FA6B2208D}"/>
              </a:ext>
            </a:extLst>
          </p:cNvPr>
          <p:cNvSpPr>
            <a:spLocks noEditPoints="1"/>
          </p:cNvSpPr>
          <p:nvPr/>
        </p:nvSpPr>
        <p:spPr bwMode="auto">
          <a:xfrm>
            <a:off x="9900044" y="4865305"/>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1839" descr="Marker with multiplication sign. ">
            <a:extLst>
              <a:ext uri="{FF2B5EF4-FFF2-40B4-BE49-F238E27FC236}">
                <a16:creationId xmlns:a16="http://schemas.microsoft.com/office/drawing/2014/main" id="{5CED8A16-6FBE-41A7-9A3B-6220F32B4ED2}"/>
              </a:ext>
            </a:extLst>
          </p:cNvPr>
          <p:cNvSpPr>
            <a:spLocks noEditPoints="1"/>
          </p:cNvSpPr>
          <p:nvPr/>
        </p:nvSpPr>
        <p:spPr bwMode="auto">
          <a:xfrm>
            <a:off x="11058919" y="4382024"/>
            <a:ext cx="276225" cy="276225"/>
          </a:xfrm>
          <a:custGeom>
            <a:avLst/>
            <a:gdLst>
              <a:gd name="T0" fmla="*/ 488 w 695"/>
              <a:gd name="T1" fmla="*/ 471 h 695"/>
              <a:gd name="T2" fmla="*/ 490 w 695"/>
              <a:gd name="T3" fmla="*/ 475 h 695"/>
              <a:gd name="T4" fmla="*/ 491 w 695"/>
              <a:gd name="T5" fmla="*/ 479 h 695"/>
              <a:gd name="T6" fmla="*/ 490 w 695"/>
              <a:gd name="T7" fmla="*/ 484 h 695"/>
              <a:gd name="T8" fmla="*/ 488 w 695"/>
              <a:gd name="T9" fmla="*/ 487 h 695"/>
              <a:gd name="T10" fmla="*/ 483 w 695"/>
              <a:gd name="T11" fmla="*/ 490 h 695"/>
              <a:gd name="T12" fmla="*/ 479 w 695"/>
              <a:gd name="T13" fmla="*/ 490 h 695"/>
              <a:gd name="T14" fmla="*/ 475 w 695"/>
              <a:gd name="T15" fmla="*/ 490 h 695"/>
              <a:gd name="T16" fmla="*/ 471 w 695"/>
              <a:gd name="T17" fmla="*/ 487 h 695"/>
              <a:gd name="T18" fmla="*/ 348 w 695"/>
              <a:gd name="T19" fmla="*/ 365 h 695"/>
              <a:gd name="T20" fmla="*/ 225 w 695"/>
              <a:gd name="T21" fmla="*/ 487 h 695"/>
              <a:gd name="T22" fmla="*/ 221 w 695"/>
              <a:gd name="T23" fmla="*/ 490 h 695"/>
              <a:gd name="T24" fmla="*/ 216 w 695"/>
              <a:gd name="T25" fmla="*/ 490 h 695"/>
              <a:gd name="T26" fmla="*/ 212 w 695"/>
              <a:gd name="T27" fmla="*/ 490 h 695"/>
              <a:gd name="T28" fmla="*/ 207 w 695"/>
              <a:gd name="T29" fmla="*/ 487 h 695"/>
              <a:gd name="T30" fmla="*/ 205 w 695"/>
              <a:gd name="T31" fmla="*/ 483 h 695"/>
              <a:gd name="T32" fmla="*/ 204 w 695"/>
              <a:gd name="T33" fmla="*/ 478 h 695"/>
              <a:gd name="T34" fmla="*/ 205 w 695"/>
              <a:gd name="T35" fmla="*/ 474 h 695"/>
              <a:gd name="T36" fmla="*/ 207 w 695"/>
              <a:gd name="T37" fmla="*/ 471 h 695"/>
              <a:gd name="T38" fmla="*/ 331 w 695"/>
              <a:gd name="T39" fmla="*/ 347 h 695"/>
              <a:gd name="T40" fmla="*/ 207 w 695"/>
              <a:gd name="T41" fmla="*/ 223 h 695"/>
              <a:gd name="T42" fmla="*/ 205 w 695"/>
              <a:gd name="T43" fmla="*/ 220 h 695"/>
              <a:gd name="T44" fmla="*/ 204 w 695"/>
              <a:gd name="T45" fmla="*/ 215 h 695"/>
              <a:gd name="T46" fmla="*/ 205 w 695"/>
              <a:gd name="T47" fmla="*/ 211 h 695"/>
              <a:gd name="T48" fmla="*/ 207 w 695"/>
              <a:gd name="T49" fmla="*/ 207 h 695"/>
              <a:gd name="T50" fmla="*/ 212 w 695"/>
              <a:gd name="T51" fmla="*/ 204 h 695"/>
              <a:gd name="T52" fmla="*/ 216 w 695"/>
              <a:gd name="T53" fmla="*/ 203 h 695"/>
              <a:gd name="T54" fmla="*/ 221 w 695"/>
              <a:gd name="T55" fmla="*/ 204 h 695"/>
              <a:gd name="T56" fmla="*/ 224 w 695"/>
              <a:gd name="T57" fmla="*/ 207 h 695"/>
              <a:gd name="T58" fmla="*/ 348 w 695"/>
              <a:gd name="T59" fmla="*/ 330 h 695"/>
              <a:gd name="T60" fmla="*/ 471 w 695"/>
              <a:gd name="T61" fmla="*/ 207 h 695"/>
              <a:gd name="T62" fmla="*/ 475 w 695"/>
              <a:gd name="T63" fmla="*/ 204 h 695"/>
              <a:gd name="T64" fmla="*/ 479 w 695"/>
              <a:gd name="T65" fmla="*/ 203 h 695"/>
              <a:gd name="T66" fmla="*/ 483 w 695"/>
              <a:gd name="T67" fmla="*/ 204 h 695"/>
              <a:gd name="T68" fmla="*/ 488 w 695"/>
              <a:gd name="T69" fmla="*/ 207 h 695"/>
              <a:gd name="T70" fmla="*/ 490 w 695"/>
              <a:gd name="T71" fmla="*/ 211 h 695"/>
              <a:gd name="T72" fmla="*/ 491 w 695"/>
              <a:gd name="T73" fmla="*/ 215 h 695"/>
              <a:gd name="T74" fmla="*/ 490 w 695"/>
              <a:gd name="T75" fmla="*/ 220 h 695"/>
              <a:gd name="T76" fmla="*/ 488 w 695"/>
              <a:gd name="T77" fmla="*/ 223 h 695"/>
              <a:gd name="T78" fmla="*/ 364 w 695"/>
              <a:gd name="T79" fmla="*/ 347 h 695"/>
              <a:gd name="T80" fmla="*/ 488 w 695"/>
              <a:gd name="T81" fmla="*/ 471 h 695"/>
              <a:gd name="T82" fmla="*/ 683 w 695"/>
              <a:gd name="T83" fmla="*/ 0 h 695"/>
              <a:gd name="T84" fmla="*/ 12 w 695"/>
              <a:gd name="T85" fmla="*/ 0 h 695"/>
              <a:gd name="T86" fmla="*/ 7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7 w 695"/>
              <a:gd name="T101" fmla="*/ 694 h 695"/>
              <a:gd name="T102" fmla="*/ 12 w 695"/>
              <a:gd name="T103" fmla="*/ 695 h 695"/>
              <a:gd name="T104" fmla="*/ 683 w 695"/>
              <a:gd name="T105" fmla="*/ 695 h 695"/>
              <a:gd name="T106" fmla="*/ 688 w 695"/>
              <a:gd name="T107" fmla="*/ 694 h 695"/>
              <a:gd name="T108" fmla="*/ 691 w 695"/>
              <a:gd name="T109" fmla="*/ 691 h 695"/>
              <a:gd name="T110" fmla="*/ 694 w 695"/>
              <a:gd name="T111" fmla="*/ 687 h 695"/>
              <a:gd name="T112" fmla="*/ 695 w 695"/>
              <a:gd name="T113" fmla="*/ 683 h 695"/>
              <a:gd name="T114" fmla="*/ 695 w 695"/>
              <a:gd name="T115" fmla="*/ 11 h 695"/>
              <a:gd name="T116" fmla="*/ 694 w 695"/>
              <a:gd name="T117" fmla="*/ 7 h 695"/>
              <a:gd name="T118" fmla="*/ 691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488" y="471"/>
                </a:moveTo>
                <a:lnTo>
                  <a:pt x="490" y="475"/>
                </a:lnTo>
                <a:lnTo>
                  <a:pt x="491" y="479"/>
                </a:lnTo>
                <a:lnTo>
                  <a:pt x="490" y="484"/>
                </a:lnTo>
                <a:lnTo>
                  <a:pt x="488" y="487"/>
                </a:lnTo>
                <a:lnTo>
                  <a:pt x="483" y="490"/>
                </a:lnTo>
                <a:lnTo>
                  <a:pt x="479" y="490"/>
                </a:lnTo>
                <a:lnTo>
                  <a:pt x="475" y="490"/>
                </a:lnTo>
                <a:lnTo>
                  <a:pt x="471" y="487"/>
                </a:lnTo>
                <a:lnTo>
                  <a:pt x="348" y="365"/>
                </a:lnTo>
                <a:lnTo>
                  <a:pt x="225" y="487"/>
                </a:lnTo>
                <a:lnTo>
                  <a:pt x="221" y="490"/>
                </a:lnTo>
                <a:lnTo>
                  <a:pt x="216" y="490"/>
                </a:lnTo>
                <a:lnTo>
                  <a:pt x="212" y="490"/>
                </a:lnTo>
                <a:lnTo>
                  <a:pt x="207" y="487"/>
                </a:lnTo>
                <a:lnTo>
                  <a:pt x="205" y="483"/>
                </a:lnTo>
                <a:lnTo>
                  <a:pt x="204" y="478"/>
                </a:lnTo>
                <a:lnTo>
                  <a:pt x="205" y="474"/>
                </a:lnTo>
                <a:lnTo>
                  <a:pt x="207" y="471"/>
                </a:lnTo>
                <a:lnTo>
                  <a:pt x="331" y="347"/>
                </a:lnTo>
                <a:lnTo>
                  <a:pt x="207" y="223"/>
                </a:lnTo>
                <a:lnTo>
                  <a:pt x="205" y="220"/>
                </a:lnTo>
                <a:lnTo>
                  <a:pt x="204" y="215"/>
                </a:lnTo>
                <a:lnTo>
                  <a:pt x="205" y="211"/>
                </a:lnTo>
                <a:lnTo>
                  <a:pt x="207" y="207"/>
                </a:lnTo>
                <a:lnTo>
                  <a:pt x="212" y="204"/>
                </a:lnTo>
                <a:lnTo>
                  <a:pt x="216" y="203"/>
                </a:lnTo>
                <a:lnTo>
                  <a:pt x="221" y="204"/>
                </a:lnTo>
                <a:lnTo>
                  <a:pt x="224" y="207"/>
                </a:lnTo>
                <a:lnTo>
                  <a:pt x="348" y="330"/>
                </a:lnTo>
                <a:lnTo>
                  <a:pt x="471" y="207"/>
                </a:lnTo>
                <a:lnTo>
                  <a:pt x="475" y="204"/>
                </a:lnTo>
                <a:lnTo>
                  <a:pt x="479" y="203"/>
                </a:lnTo>
                <a:lnTo>
                  <a:pt x="483" y="204"/>
                </a:lnTo>
                <a:lnTo>
                  <a:pt x="488" y="207"/>
                </a:lnTo>
                <a:lnTo>
                  <a:pt x="490" y="211"/>
                </a:lnTo>
                <a:lnTo>
                  <a:pt x="491" y="215"/>
                </a:lnTo>
                <a:lnTo>
                  <a:pt x="490" y="220"/>
                </a:lnTo>
                <a:lnTo>
                  <a:pt x="488" y="223"/>
                </a:lnTo>
                <a:lnTo>
                  <a:pt x="364" y="347"/>
                </a:lnTo>
                <a:lnTo>
                  <a:pt x="488" y="471"/>
                </a:lnTo>
                <a:close/>
                <a:moveTo>
                  <a:pt x="683" y="0"/>
                </a:moveTo>
                <a:lnTo>
                  <a:pt x="12" y="0"/>
                </a:lnTo>
                <a:lnTo>
                  <a:pt x="7" y="1"/>
                </a:lnTo>
                <a:lnTo>
                  <a:pt x="4" y="3"/>
                </a:lnTo>
                <a:lnTo>
                  <a:pt x="1" y="7"/>
                </a:lnTo>
                <a:lnTo>
                  <a:pt x="0" y="11"/>
                </a:lnTo>
                <a:lnTo>
                  <a:pt x="0" y="683"/>
                </a:lnTo>
                <a:lnTo>
                  <a:pt x="1" y="687"/>
                </a:lnTo>
                <a:lnTo>
                  <a:pt x="4" y="691"/>
                </a:lnTo>
                <a:lnTo>
                  <a:pt x="7" y="694"/>
                </a:lnTo>
                <a:lnTo>
                  <a:pt x="12" y="695"/>
                </a:lnTo>
                <a:lnTo>
                  <a:pt x="683" y="695"/>
                </a:lnTo>
                <a:lnTo>
                  <a:pt x="688" y="694"/>
                </a:lnTo>
                <a:lnTo>
                  <a:pt x="691" y="691"/>
                </a:lnTo>
                <a:lnTo>
                  <a:pt x="694" y="687"/>
                </a:lnTo>
                <a:lnTo>
                  <a:pt x="695" y="683"/>
                </a:lnTo>
                <a:lnTo>
                  <a:pt x="695" y="11"/>
                </a:lnTo>
                <a:lnTo>
                  <a:pt x="694" y="7"/>
                </a:lnTo>
                <a:lnTo>
                  <a:pt x="691"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Rectangle 147">
            <a:extLst>
              <a:ext uri="{FF2B5EF4-FFF2-40B4-BE49-F238E27FC236}">
                <a16:creationId xmlns:a16="http://schemas.microsoft.com/office/drawing/2014/main" id="{2809A67D-EE6E-45D1-AA73-B11A0B4F2508}"/>
              </a:ext>
            </a:extLst>
          </p:cNvPr>
          <p:cNvSpPr/>
          <p:nvPr/>
        </p:nvSpPr>
        <p:spPr>
          <a:xfrm>
            <a:off x="3276600" y="5537091"/>
            <a:ext cx="8075613" cy="646331"/>
          </a:xfrm>
          <a:prstGeom prst="rect">
            <a:avLst/>
          </a:prstGeom>
        </p:spPr>
        <p:txBody>
          <a:bodyPr wrap="square" lIns="0" tIns="0" rIns="0" bIns="0" anchor="ctr">
            <a:spAutoFit/>
          </a:bodyPr>
          <a:lstStyle/>
          <a:p>
            <a:r>
              <a:rPr lang="en-US" sz="1400" dirty="0"/>
              <a:t>“Lorem ipsum dolor sit amet, consectetur adipiscing elit. Duis suscipit in tellus ac bibendum. Sed congue lacus vitae tellus finibus, eu faucibus nisi ullamcorper. Quisque volutpat leo at arcu placerat, quis pellentesque tellus bibendum. Proin et luctus nisl, ut viverra eros. Suspendisse pharetra mattis purus eu.”</a:t>
            </a:r>
          </a:p>
        </p:txBody>
      </p:sp>
      <p:cxnSp>
        <p:nvCxnSpPr>
          <p:cNvPr id="149" name="Straight Connector 148">
            <a:extLst>
              <a:ext uri="{FF2B5EF4-FFF2-40B4-BE49-F238E27FC236}">
                <a16:creationId xmlns:a16="http://schemas.microsoft.com/office/drawing/2014/main" id="{A3D7D3F3-ED08-4CA9-8310-32E50A7BB0A5}"/>
              </a:ext>
              <a:ext uri="{C183D7F6-B498-43B3-948B-1728B52AA6E4}">
                <adec:decorative xmlns:adec="http://schemas.microsoft.com/office/drawing/2017/decorative" val="1"/>
              </a:ext>
            </a:extLst>
          </p:cNvPr>
          <p:cNvCxnSpPr>
            <a:cxnSpLocks/>
          </p:cNvCxnSpPr>
          <p:nvPr/>
        </p:nvCxnSpPr>
        <p:spPr>
          <a:xfrm>
            <a:off x="2987283" y="5462588"/>
            <a:ext cx="0" cy="795337"/>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82D6D7C7-ED2D-4325-93B0-EE2B9C2B2CF7}"/>
              </a:ext>
            </a:extLst>
          </p:cNvPr>
          <p:cNvSpPr/>
          <p:nvPr/>
        </p:nvSpPr>
        <p:spPr>
          <a:xfrm>
            <a:off x="533406" y="5644812"/>
            <a:ext cx="2331714" cy="430887"/>
          </a:xfrm>
          <a:prstGeom prst="rect">
            <a:avLst/>
          </a:prstGeom>
        </p:spPr>
        <p:txBody>
          <a:bodyPr wrap="square" lIns="0" tIns="0" rIns="0" bIns="0" anchor="ctr">
            <a:spAutoFit/>
          </a:bodyPr>
          <a:lstStyle/>
          <a:p>
            <a:pPr algn="ctr"/>
            <a:r>
              <a:rPr lang="en-US" sz="2800" b="1" dirty="0">
                <a:solidFill>
                  <a:schemeClr val="accent3">
                    <a:lumMod val="75000"/>
                  </a:schemeClr>
                </a:solidFill>
                <a:latin typeface="+mj-lt"/>
                <a:cs typeface="Segoe UI" panose="020B0502040204020203" pitchFamily="34" charset="0"/>
              </a:rPr>
              <a:t>5,980,650.32</a:t>
            </a:r>
          </a:p>
        </p:txBody>
      </p:sp>
    </p:spTree>
    <p:extLst>
      <p:ext uri="{BB962C8B-B14F-4D97-AF65-F5344CB8AC3E}">
        <p14:creationId xmlns:p14="http://schemas.microsoft.com/office/powerpoint/2010/main" val="20476660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23008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POSITIVE</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1371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NEGATIVE</a:t>
            </a:r>
          </a:p>
        </p:txBody>
      </p:sp>
      <p:sp>
        <p:nvSpPr>
          <p:cNvPr id="27" name="Rectangle: Rounded Corners 26">
            <a:extLst>
              <a:ext uri="{FF2B5EF4-FFF2-40B4-BE49-F238E27FC236}">
                <a16:creationId xmlns:a16="http://schemas.microsoft.com/office/drawing/2014/main" id="{EBD06280-71F4-4832-A31C-772537FAE929}"/>
              </a:ext>
            </a:extLst>
          </p:cNvPr>
          <p:cNvSpPr/>
          <p:nvPr/>
        </p:nvSpPr>
        <p:spPr>
          <a:xfrm rot="16200000">
            <a:off x="-106838" y="4864308"/>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EXTERNAL</a:t>
            </a:r>
          </a:p>
        </p:txBody>
      </p:sp>
      <p:sp>
        <p:nvSpPr>
          <p:cNvPr id="28" name="Rectangle: Rounded Corners 27">
            <a:extLst>
              <a:ext uri="{FF2B5EF4-FFF2-40B4-BE49-F238E27FC236}">
                <a16:creationId xmlns:a16="http://schemas.microsoft.com/office/drawing/2014/main" id="{C917D965-B5BB-41DC-BB5E-C27AF802DD50}"/>
              </a:ext>
            </a:extLst>
          </p:cNvPr>
          <p:cNvSpPr/>
          <p:nvPr/>
        </p:nvSpPr>
        <p:spPr>
          <a:xfrm rot="16200000">
            <a:off x="-106838" y="2758556"/>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INTERNAL</a:t>
            </a:r>
          </a:p>
        </p:txBody>
      </p:sp>
      <p:cxnSp>
        <p:nvCxnSpPr>
          <p:cNvPr id="9" name="Straight Connector 8">
            <a:extLst>
              <a:ext uri="{FF2B5EF4-FFF2-40B4-BE49-F238E27FC236}">
                <a16:creationId xmlns:a16="http://schemas.microsoft.com/office/drawing/2014/main" id="{8CBC1BB2-55FC-4E8F-A171-32FAA820D2B7}"/>
              </a:ext>
              <a:ext uri="{C183D7F6-B498-43B3-948B-1728B52AA6E4}">
                <adec:decorative xmlns:adec="http://schemas.microsoft.com/office/drawing/2017/decorative" val="1"/>
              </a:ext>
            </a:extLst>
          </p:cNvPr>
          <p:cNvCxnSpPr>
            <a:cxnSpLocks/>
          </p:cNvCxnSpPr>
          <p:nvPr/>
        </p:nvCxnSpPr>
        <p:spPr>
          <a:xfrm>
            <a:off x="1385888" y="4143831"/>
            <a:ext cx="98953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6255658" y="2104573"/>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ECF613A-FCF5-4CC5-AA46-DABB088D7230}"/>
              </a:ext>
            </a:extLst>
          </p:cNvPr>
          <p:cNvSpPr/>
          <p:nvPr/>
        </p:nvSpPr>
        <p:spPr>
          <a:xfrm>
            <a:off x="1632408"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0" name="Rectangle 39">
            <a:extLst>
              <a:ext uri="{FF2B5EF4-FFF2-40B4-BE49-F238E27FC236}">
                <a16:creationId xmlns:a16="http://schemas.microsoft.com/office/drawing/2014/main" id="{5842CE6B-862D-4B18-B10B-3436A7D24058}"/>
              </a:ext>
            </a:extLst>
          </p:cNvPr>
          <p:cNvSpPr/>
          <p:nvPr/>
        </p:nvSpPr>
        <p:spPr>
          <a:xfrm>
            <a:off x="6716039"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1" name="Rectangle 40">
            <a:extLst>
              <a:ext uri="{FF2B5EF4-FFF2-40B4-BE49-F238E27FC236}">
                <a16:creationId xmlns:a16="http://schemas.microsoft.com/office/drawing/2014/main" id="{D130C0AE-B52E-4C65-A461-AD2F7D2362DE}"/>
              </a:ext>
            </a:extLst>
          </p:cNvPr>
          <p:cNvSpPr/>
          <p:nvPr/>
        </p:nvSpPr>
        <p:spPr>
          <a:xfrm>
            <a:off x="1632408"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2" name="Rectangle 41">
            <a:extLst>
              <a:ext uri="{FF2B5EF4-FFF2-40B4-BE49-F238E27FC236}">
                <a16:creationId xmlns:a16="http://schemas.microsoft.com/office/drawing/2014/main" id="{6E783ACB-62DF-4DA3-9240-822BAEA78497}"/>
              </a:ext>
            </a:extLst>
          </p:cNvPr>
          <p:cNvSpPr/>
          <p:nvPr/>
        </p:nvSpPr>
        <p:spPr>
          <a:xfrm>
            <a:off x="6716039"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3" name="Rectangle 42">
            <a:extLst>
              <a:ext uri="{FF2B5EF4-FFF2-40B4-BE49-F238E27FC236}">
                <a16:creationId xmlns:a16="http://schemas.microsoft.com/office/drawing/2014/main" id="{6173DD7D-A9F5-4D7E-A942-64AE3F48B264}"/>
              </a:ext>
            </a:extLst>
          </p:cNvPr>
          <p:cNvSpPr/>
          <p:nvPr/>
        </p:nvSpPr>
        <p:spPr>
          <a:xfrm>
            <a:off x="163239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STRENGTH</a:t>
            </a:r>
          </a:p>
        </p:txBody>
      </p:sp>
      <p:sp>
        <p:nvSpPr>
          <p:cNvPr id="44" name="Rectangle 43">
            <a:extLst>
              <a:ext uri="{FF2B5EF4-FFF2-40B4-BE49-F238E27FC236}">
                <a16:creationId xmlns:a16="http://schemas.microsoft.com/office/drawing/2014/main" id="{95967C4C-72D9-469E-BB08-F31A36FBD11D}"/>
              </a:ext>
            </a:extLst>
          </p:cNvPr>
          <p:cNvSpPr/>
          <p:nvPr/>
        </p:nvSpPr>
        <p:spPr>
          <a:xfrm>
            <a:off x="671603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WEAKNESS</a:t>
            </a:r>
          </a:p>
        </p:txBody>
      </p:sp>
      <p:sp>
        <p:nvSpPr>
          <p:cNvPr id="45" name="Rectangle 44">
            <a:extLst>
              <a:ext uri="{FF2B5EF4-FFF2-40B4-BE49-F238E27FC236}">
                <a16:creationId xmlns:a16="http://schemas.microsoft.com/office/drawing/2014/main" id="{A2A2A928-93BB-46FE-9683-5A5BAADF87B3}"/>
              </a:ext>
            </a:extLst>
          </p:cNvPr>
          <p:cNvSpPr/>
          <p:nvPr/>
        </p:nvSpPr>
        <p:spPr>
          <a:xfrm>
            <a:off x="163239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OPPORTUNITY</a:t>
            </a:r>
          </a:p>
        </p:txBody>
      </p:sp>
      <p:sp>
        <p:nvSpPr>
          <p:cNvPr id="46" name="Rectangle 45">
            <a:extLst>
              <a:ext uri="{FF2B5EF4-FFF2-40B4-BE49-F238E27FC236}">
                <a16:creationId xmlns:a16="http://schemas.microsoft.com/office/drawing/2014/main" id="{D84D1B01-F5DB-4D77-80D5-5CACEA0F7047}"/>
              </a:ext>
            </a:extLst>
          </p:cNvPr>
          <p:cNvSpPr/>
          <p:nvPr/>
        </p:nvSpPr>
        <p:spPr>
          <a:xfrm>
            <a:off x="671603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THREAT</a:t>
            </a:r>
          </a:p>
        </p:txBody>
      </p:sp>
      <p:sp>
        <p:nvSpPr>
          <p:cNvPr id="3" name="Slide Number Placeholder 2">
            <a:extLst>
              <a:ext uri="{FF2B5EF4-FFF2-40B4-BE49-F238E27FC236}">
                <a16:creationId xmlns:a16="http://schemas.microsoft.com/office/drawing/2014/main" id="{5658EDFD-2CE4-496D-A69D-8B35AD028E35}"/>
              </a:ext>
            </a:extLst>
          </p:cNvPr>
          <p:cNvSpPr>
            <a:spLocks noGrp="1"/>
          </p:cNvSpPr>
          <p:nvPr>
            <p:ph type="sldNum" sz="quarter" idx="12"/>
          </p:nvPr>
        </p:nvSpPr>
        <p:spPr/>
        <p:txBody>
          <a:bodyPr/>
          <a:lstStyle/>
          <a:p>
            <a:fld id="{06FEDF93-2BFD-41CA-ABC7-B039102F3792}" type="slidenum">
              <a:rPr lang="en-US" smtClean="0"/>
              <a:t>182</a:t>
            </a:fld>
            <a:endParaRPr lang="en-US" dirty="0"/>
          </a:p>
        </p:txBody>
      </p:sp>
    </p:spTree>
    <p:extLst>
      <p:ext uri="{BB962C8B-B14F-4D97-AF65-F5344CB8AC3E}">
        <p14:creationId xmlns:p14="http://schemas.microsoft.com/office/powerpoint/2010/main" val="385553917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4" name="Chart 3" descr="This image is a bar chart. ">
            <a:extLst>
              <a:ext uri="{FF2B5EF4-FFF2-40B4-BE49-F238E27FC236}">
                <a16:creationId xmlns:a16="http://schemas.microsoft.com/office/drawing/2014/main" id="{8B833BE5-F2DA-4155-B25C-866FA190EFEA}"/>
              </a:ext>
            </a:extLst>
          </p:cNvPr>
          <p:cNvGraphicFramePr/>
          <p:nvPr/>
        </p:nvGraphicFramePr>
        <p:xfrm>
          <a:off x="522777" y="1511874"/>
          <a:ext cx="6551476" cy="4367651"/>
        </p:xfrm>
        <a:graphic>
          <a:graphicData uri="http://schemas.openxmlformats.org/drawingml/2006/chart">
            <c:chart xmlns:c="http://schemas.openxmlformats.org/drawingml/2006/chart" xmlns:r="http://schemas.openxmlformats.org/officeDocument/2006/relationships" r:id="rId4"/>
          </a:graphicData>
        </a:graphic>
      </p:graphicFrame>
      <p:sp>
        <p:nvSpPr>
          <p:cNvPr id="10" name="Rectangle 9">
            <a:extLst>
              <a:ext uri="{FF2B5EF4-FFF2-40B4-BE49-F238E27FC236}">
                <a16:creationId xmlns:a16="http://schemas.microsoft.com/office/drawing/2014/main" id="{1A997C66-4ED4-4017-9439-1D07ED31D783}"/>
              </a:ext>
            </a:extLst>
          </p:cNvPr>
          <p:cNvSpPr/>
          <p:nvPr/>
        </p:nvSpPr>
        <p:spPr>
          <a:xfrm>
            <a:off x="7400925" y="2026444"/>
            <a:ext cx="4268298"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Duis suscipit in tellus ac bibendum. Sed congue lacus vitae tellus finibus, eu faucibus nisi ullamcorper. </a:t>
            </a:r>
          </a:p>
        </p:txBody>
      </p:sp>
      <p:sp>
        <p:nvSpPr>
          <p:cNvPr id="12" name="Rectangle 11">
            <a:extLst>
              <a:ext uri="{FF2B5EF4-FFF2-40B4-BE49-F238E27FC236}">
                <a16:creationId xmlns:a16="http://schemas.microsoft.com/office/drawing/2014/main" id="{690C1A7A-78BB-48B4-B5CE-2B9C34E5E67B}"/>
              </a:ext>
            </a:extLst>
          </p:cNvPr>
          <p:cNvSpPr/>
          <p:nvPr/>
        </p:nvSpPr>
        <p:spPr>
          <a:xfrm>
            <a:off x="7400925" y="3546456"/>
            <a:ext cx="4268298"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Duis suscipit in tellus ac bibendum. Sed congue lacus vitae tellus finibus, eu faucibus nisi ullamcorper. </a:t>
            </a:r>
          </a:p>
        </p:txBody>
      </p:sp>
      <p:sp>
        <p:nvSpPr>
          <p:cNvPr id="13" name="Rectangle 12">
            <a:extLst>
              <a:ext uri="{FF2B5EF4-FFF2-40B4-BE49-F238E27FC236}">
                <a16:creationId xmlns:a16="http://schemas.microsoft.com/office/drawing/2014/main" id="{53CF038C-66AF-4E81-9068-703EC0088620}"/>
              </a:ext>
            </a:extLst>
          </p:cNvPr>
          <p:cNvSpPr/>
          <p:nvPr/>
        </p:nvSpPr>
        <p:spPr>
          <a:xfrm>
            <a:off x="7400925" y="5066469"/>
            <a:ext cx="4268298"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Duis suscipit in tellus ac bibendum. Sed congue lacus vitae tellus finibus, eu faucibus nisi ullamcorper. </a:t>
            </a:r>
          </a:p>
        </p:txBody>
      </p:sp>
      <p:sp>
        <p:nvSpPr>
          <p:cNvPr id="15" name="Freeform 931" descr="Icon of line chart.">
            <a:extLst>
              <a:ext uri="{FF2B5EF4-FFF2-40B4-BE49-F238E27FC236}">
                <a16:creationId xmlns:a16="http://schemas.microsoft.com/office/drawing/2014/main" id="{D6E99607-03B7-41E5-AD6F-79DCFC17E713}"/>
              </a:ext>
            </a:extLst>
          </p:cNvPr>
          <p:cNvSpPr>
            <a:spLocks noEditPoints="1"/>
          </p:cNvSpPr>
          <p:nvPr/>
        </p:nvSpPr>
        <p:spPr bwMode="auto">
          <a:xfrm>
            <a:off x="9425537" y="1614222"/>
            <a:ext cx="219075" cy="285750"/>
          </a:xfrm>
          <a:custGeom>
            <a:avLst/>
            <a:gdLst>
              <a:gd name="T0" fmla="*/ 348 w 553"/>
              <a:gd name="T1" fmla="*/ 11 h 722"/>
              <a:gd name="T2" fmla="*/ 348 w 553"/>
              <a:gd name="T3" fmla="*/ 204 h 722"/>
              <a:gd name="T4" fmla="*/ 108 w 553"/>
              <a:gd name="T5" fmla="*/ 602 h 722"/>
              <a:gd name="T6" fmla="*/ 99 w 553"/>
              <a:gd name="T7" fmla="*/ 599 h 722"/>
              <a:gd name="T8" fmla="*/ 95 w 553"/>
              <a:gd name="T9" fmla="*/ 590 h 722"/>
              <a:gd name="T10" fmla="*/ 96 w 553"/>
              <a:gd name="T11" fmla="*/ 236 h 722"/>
              <a:gd name="T12" fmla="*/ 104 w 553"/>
              <a:gd name="T13" fmla="*/ 230 h 722"/>
              <a:gd name="T14" fmla="*/ 113 w 553"/>
              <a:gd name="T15" fmla="*/ 230 h 722"/>
              <a:gd name="T16" fmla="*/ 119 w 553"/>
              <a:gd name="T17" fmla="*/ 236 h 722"/>
              <a:gd name="T18" fmla="*/ 120 w 553"/>
              <a:gd name="T19" fmla="*/ 467 h 722"/>
              <a:gd name="T20" fmla="*/ 233 w 553"/>
              <a:gd name="T21" fmla="*/ 365 h 722"/>
              <a:gd name="T22" fmla="*/ 241 w 553"/>
              <a:gd name="T23" fmla="*/ 365 h 722"/>
              <a:gd name="T24" fmla="*/ 327 w 553"/>
              <a:gd name="T25" fmla="*/ 421 h 722"/>
              <a:gd name="T26" fmla="*/ 440 w 553"/>
              <a:gd name="T27" fmla="*/ 303 h 722"/>
              <a:gd name="T28" fmla="*/ 447 w 553"/>
              <a:gd name="T29" fmla="*/ 301 h 722"/>
              <a:gd name="T30" fmla="*/ 451 w 553"/>
              <a:gd name="T31" fmla="*/ 303 h 722"/>
              <a:gd name="T32" fmla="*/ 456 w 553"/>
              <a:gd name="T33" fmla="*/ 308 h 722"/>
              <a:gd name="T34" fmla="*/ 456 w 553"/>
              <a:gd name="T35" fmla="*/ 317 h 722"/>
              <a:gd name="T36" fmla="*/ 338 w 553"/>
              <a:gd name="T37" fmla="*/ 446 h 722"/>
              <a:gd name="T38" fmla="*/ 330 w 553"/>
              <a:gd name="T39" fmla="*/ 449 h 722"/>
              <a:gd name="T40" fmla="*/ 322 w 553"/>
              <a:gd name="T41" fmla="*/ 448 h 722"/>
              <a:gd name="T42" fmla="*/ 120 w 553"/>
              <a:gd name="T43" fmla="*/ 500 h 722"/>
              <a:gd name="T44" fmla="*/ 450 w 553"/>
              <a:gd name="T45" fmla="*/ 577 h 722"/>
              <a:gd name="T46" fmla="*/ 458 w 553"/>
              <a:gd name="T47" fmla="*/ 581 h 722"/>
              <a:gd name="T48" fmla="*/ 462 w 553"/>
              <a:gd name="T49" fmla="*/ 590 h 722"/>
              <a:gd name="T50" fmla="*/ 458 w 553"/>
              <a:gd name="T51" fmla="*/ 599 h 722"/>
              <a:gd name="T52" fmla="*/ 450 w 553"/>
              <a:gd name="T53" fmla="*/ 602 h 722"/>
              <a:gd name="T54" fmla="*/ 357 w 553"/>
              <a:gd name="T55" fmla="*/ 3 h 722"/>
              <a:gd name="T56" fmla="*/ 348 w 553"/>
              <a:gd name="T57" fmla="*/ 0 h 722"/>
              <a:gd name="T58" fmla="*/ 7 w 553"/>
              <a:gd name="T59" fmla="*/ 1 h 722"/>
              <a:gd name="T60" fmla="*/ 1 w 553"/>
              <a:gd name="T61" fmla="*/ 7 h 722"/>
              <a:gd name="T62" fmla="*/ 0 w 553"/>
              <a:gd name="T63" fmla="*/ 710 h 722"/>
              <a:gd name="T64" fmla="*/ 3 w 553"/>
              <a:gd name="T65" fmla="*/ 719 h 722"/>
              <a:gd name="T66" fmla="*/ 12 w 553"/>
              <a:gd name="T67" fmla="*/ 722 h 722"/>
              <a:gd name="T68" fmla="*/ 546 w 553"/>
              <a:gd name="T69" fmla="*/ 721 h 722"/>
              <a:gd name="T70" fmla="*/ 552 w 553"/>
              <a:gd name="T71" fmla="*/ 715 h 722"/>
              <a:gd name="T72" fmla="*/ 553 w 553"/>
              <a:gd name="T73" fmla="*/ 204 h 722"/>
              <a:gd name="T74" fmla="*/ 550 w 553"/>
              <a:gd name="T75"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3" h="722">
                <a:moveTo>
                  <a:pt x="348" y="204"/>
                </a:moveTo>
                <a:lnTo>
                  <a:pt x="348" y="11"/>
                </a:lnTo>
                <a:lnTo>
                  <a:pt x="541" y="204"/>
                </a:lnTo>
                <a:lnTo>
                  <a:pt x="348" y="204"/>
                </a:lnTo>
                <a:close/>
                <a:moveTo>
                  <a:pt x="450" y="602"/>
                </a:moveTo>
                <a:lnTo>
                  <a:pt x="108" y="602"/>
                </a:lnTo>
                <a:lnTo>
                  <a:pt x="104" y="601"/>
                </a:lnTo>
                <a:lnTo>
                  <a:pt x="99" y="599"/>
                </a:lnTo>
                <a:lnTo>
                  <a:pt x="96" y="595"/>
                </a:lnTo>
                <a:lnTo>
                  <a:pt x="95" y="590"/>
                </a:lnTo>
                <a:lnTo>
                  <a:pt x="95" y="241"/>
                </a:lnTo>
                <a:lnTo>
                  <a:pt x="96" y="236"/>
                </a:lnTo>
                <a:lnTo>
                  <a:pt x="99" y="232"/>
                </a:lnTo>
                <a:lnTo>
                  <a:pt x="104" y="230"/>
                </a:lnTo>
                <a:lnTo>
                  <a:pt x="108" y="229"/>
                </a:lnTo>
                <a:lnTo>
                  <a:pt x="113" y="230"/>
                </a:lnTo>
                <a:lnTo>
                  <a:pt x="117" y="232"/>
                </a:lnTo>
                <a:lnTo>
                  <a:pt x="119" y="236"/>
                </a:lnTo>
                <a:lnTo>
                  <a:pt x="120" y="241"/>
                </a:lnTo>
                <a:lnTo>
                  <a:pt x="120" y="467"/>
                </a:lnTo>
                <a:lnTo>
                  <a:pt x="230" y="368"/>
                </a:lnTo>
                <a:lnTo>
                  <a:pt x="233" y="365"/>
                </a:lnTo>
                <a:lnTo>
                  <a:pt x="237" y="364"/>
                </a:lnTo>
                <a:lnTo>
                  <a:pt x="241" y="365"/>
                </a:lnTo>
                <a:lnTo>
                  <a:pt x="244" y="367"/>
                </a:lnTo>
                <a:lnTo>
                  <a:pt x="327" y="421"/>
                </a:lnTo>
                <a:lnTo>
                  <a:pt x="436" y="306"/>
                </a:lnTo>
                <a:lnTo>
                  <a:pt x="440" y="303"/>
                </a:lnTo>
                <a:lnTo>
                  <a:pt x="445" y="301"/>
                </a:lnTo>
                <a:lnTo>
                  <a:pt x="447" y="301"/>
                </a:lnTo>
                <a:lnTo>
                  <a:pt x="449" y="302"/>
                </a:lnTo>
                <a:lnTo>
                  <a:pt x="451" y="303"/>
                </a:lnTo>
                <a:lnTo>
                  <a:pt x="453" y="304"/>
                </a:lnTo>
                <a:lnTo>
                  <a:pt x="456" y="308"/>
                </a:lnTo>
                <a:lnTo>
                  <a:pt x="457" y="313"/>
                </a:lnTo>
                <a:lnTo>
                  <a:pt x="456" y="317"/>
                </a:lnTo>
                <a:lnTo>
                  <a:pt x="454" y="321"/>
                </a:lnTo>
                <a:lnTo>
                  <a:pt x="338" y="446"/>
                </a:lnTo>
                <a:lnTo>
                  <a:pt x="334" y="448"/>
                </a:lnTo>
                <a:lnTo>
                  <a:pt x="330" y="449"/>
                </a:lnTo>
                <a:lnTo>
                  <a:pt x="326" y="449"/>
                </a:lnTo>
                <a:lnTo>
                  <a:pt x="322" y="448"/>
                </a:lnTo>
                <a:lnTo>
                  <a:pt x="239" y="393"/>
                </a:lnTo>
                <a:lnTo>
                  <a:pt x="120" y="500"/>
                </a:lnTo>
                <a:lnTo>
                  <a:pt x="120" y="577"/>
                </a:lnTo>
                <a:lnTo>
                  <a:pt x="450" y="577"/>
                </a:lnTo>
                <a:lnTo>
                  <a:pt x="455" y="578"/>
                </a:lnTo>
                <a:lnTo>
                  <a:pt x="458" y="581"/>
                </a:lnTo>
                <a:lnTo>
                  <a:pt x="461" y="585"/>
                </a:lnTo>
                <a:lnTo>
                  <a:pt x="462" y="590"/>
                </a:lnTo>
                <a:lnTo>
                  <a:pt x="461" y="595"/>
                </a:lnTo>
                <a:lnTo>
                  <a:pt x="458" y="599"/>
                </a:lnTo>
                <a:lnTo>
                  <a:pt x="455" y="601"/>
                </a:lnTo>
                <a:lnTo>
                  <a:pt x="450" y="602"/>
                </a:lnTo>
                <a:close/>
                <a:moveTo>
                  <a:pt x="550" y="196"/>
                </a:moveTo>
                <a:lnTo>
                  <a:pt x="357"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6" name="Group 15" descr="This image is an icon of four sheets of paper. ">
            <a:extLst>
              <a:ext uri="{FF2B5EF4-FFF2-40B4-BE49-F238E27FC236}">
                <a16:creationId xmlns:a16="http://schemas.microsoft.com/office/drawing/2014/main" id="{6071F41E-4B08-43F7-BBE7-4A555CA73C1B}"/>
              </a:ext>
            </a:extLst>
          </p:cNvPr>
          <p:cNvGrpSpPr/>
          <p:nvPr/>
        </p:nvGrpSpPr>
        <p:grpSpPr>
          <a:xfrm>
            <a:off x="9415218" y="4652698"/>
            <a:ext cx="239712" cy="285750"/>
            <a:chOff x="5494338" y="1370013"/>
            <a:chExt cx="239712" cy="285750"/>
          </a:xfrm>
          <a:solidFill>
            <a:schemeClr val="accent4">
              <a:lumMod val="75000"/>
            </a:schemeClr>
          </a:solidFill>
        </p:grpSpPr>
        <p:sp>
          <p:nvSpPr>
            <p:cNvPr id="17" name="Freeform 961">
              <a:extLst>
                <a:ext uri="{FF2B5EF4-FFF2-40B4-BE49-F238E27FC236}">
                  <a16:creationId xmlns:a16="http://schemas.microsoft.com/office/drawing/2014/main" id="{A4A2E5CB-F1CB-4509-8FE7-B24010CB57EC}"/>
                </a:ext>
              </a:extLst>
            </p:cNvPr>
            <p:cNvSpPr>
              <a:spLocks noEditPoints="1"/>
            </p:cNvSpPr>
            <p:nvPr/>
          </p:nvSpPr>
          <p:spPr bwMode="auto">
            <a:xfrm>
              <a:off x="5629275" y="1370013"/>
              <a:ext cx="104775" cy="133350"/>
            </a:xfrm>
            <a:custGeom>
              <a:avLst/>
              <a:gdLst>
                <a:gd name="T0" fmla="*/ 156 w 265"/>
                <a:gd name="T1" fmla="*/ 108 h 337"/>
                <a:gd name="T2" fmla="*/ 156 w 265"/>
                <a:gd name="T3" fmla="*/ 12 h 337"/>
                <a:gd name="T4" fmla="*/ 252 w 265"/>
                <a:gd name="T5" fmla="*/ 108 h 337"/>
                <a:gd name="T6" fmla="*/ 156 w 265"/>
                <a:gd name="T7" fmla="*/ 108 h 337"/>
                <a:gd name="T8" fmla="*/ 261 w 265"/>
                <a:gd name="T9" fmla="*/ 100 h 337"/>
                <a:gd name="T10" fmla="*/ 165 w 265"/>
                <a:gd name="T11" fmla="*/ 3 h 337"/>
                <a:gd name="T12" fmla="*/ 161 w 265"/>
                <a:gd name="T13" fmla="*/ 1 h 337"/>
                <a:gd name="T14" fmla="*/ 156 w 265"/>
                <a:gd name="T15" fmla="*/ 0 h 337"/>
                <a:gd name="T16" fmla="*/ 12 w 265"/>
                <a:gd name="T17" fmla="*/ 0 h 337"/>
                <a:gd name="T18" fmla="*/ 7 w 265"/>
                <a:gd name="T19" fmla="*/ 1 h 337"/>
                <a:gd name="T20" fmla="*/ 3 w 265"/>
                <a:gd name="T21" fmla="*/ 3 h 337"/>
                <a:gd name="T22" fmla="*/ 1 w 265"/>
                <a:gd name="T23" fmla="*/ 7 h 337"/>
                <a:gd name="T24" fmla="*/ 0 w 265"/>
                <a:gd name="T25" fmla="*/ 12 h 337"/>
                <a:gd name="T26" fmla="*/ 0 w 265"/>
                <a:gd name="T27" fmla="*/ 325 h 337"/>
                <a:gd name="T28" fmla="*/ 1 w 265"/>
                <a:gd name="T29" fmla="*/ 329 h 337"/>
                <a:gd name="T30" fmla="*/ 3 w 265"/>
                <a:gd name="T31" fmla="*/ 334 h 337"/>
                <a:gd name="T32" fmla="*/ 7 w 265"/>
                <a:gd name="T33" fmla="*/ 337 h 337"/>
                <a:gd name="T34" fmla="*/ 12 w 265"/>
                <a:gd name="T35" fmla="*/ 337 h 337"/>
                <a:gd name="T36" fmla="*/ 253 w 265"/>
                <a:gd name="T37" fmla="*/ 337 h 337"/>
                <a:gd name="T38" fmla="*/ 258 w 265"/>
                <a:gd name="T39" fmla="*/ 337 h 337"/>
                <a:gd name="T40" fmla="*/ 261 w 265"/>
                <a:gd name="T41" fmla="*/ 334 h 337"/>
                <a:gd name="T42" fmla="*/ 264 w 265"/>
                <a:gd name="T43" fmla="*/ 329 h 337"/>
                <a:gd name="T44" fmla="*/ 265 w 265"/>
                <a:gd name="T45" fmla="*/ 325 h 337"/>
                <a:gd name="T46" fmla="*/ 265 w 265"/>
                <a:gd name="T47" fmla="*/ 108 h 337"/>
                <a:gd name="T48" fmla="*/ 264 w 265"/>
                <a:gd name="T49" fmla="*/ 104 h 337"/>
                <a:gd name="T50" fmla="*/ 261 w 265"/>
                <a:gd name="T51" fmla="*/ 10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7">
                  <a:moveTo>
                    <a:pt x="156" y="108"/>
                  </a:moveTo>
                  <a:lnTo>
                    <a:pt x="156" y="12"/>
                  </a:lnTo>
                  <a:lnTo>
                    <a:pt x="252" y="108"/>
                  </a:lnTo>
                  <a:lnTo>
                    <a:pt x="156" y="108"/>
                  </a:lnTo>
                  <a:close/>
                  <a:moveTo>
                    <a:pt x="261" y="100"/>
                  </a:moveTo>
                  <a:lnTo>
                    <a:pt x="165" y="3"/>
                  </a:lnTo>
                  <a:lnTo>
                    <a:pt x="161" y="1"/>
                  </a:lnTo>
                  <a:lnTo>
                    <a:pt x="156" y="0"/>
                  </a:lnTo>
                  <a:lnTo>
                    <a:pt x="12" y="0"/>
                  </a:lnTo>
                  <a:lnTo>
                    <a:pt x="7" y="1"/>
                  </a:lnTo>
                  <a:lnTo>
                    <a:pt x="3" y="3"/>
                  </a:lnTo>
                  <a:lnTo>
                    <a:pt x="1" y="7"/>
                  </a:lnTo>
                  <a:lnTo>
                    <a:pt x="0" y="12"/>
                  </a:lnTo>
                  <a:lnTo>
                    <a:pt x="0" y="325"/>
                  </a:lnTo>
                  <a:lnTo>
                    <a:pt x="1" y="329"/>
                  </a:lnTo>
                  <a:lnTo>
                    <a:pt x="3" y="334"/>
                  </a:lnTo>
                  <a:lnTo>
                    <a:pt x="7" y="337"/>
                  </a:lnTo>
                  <a:lnTo>
                    <a:pt x="12" y="337"/>
                  </a:lnTo>
                  <a:lnTo>
                    <a:pt x="253" y="337"/>
                  </a:lnTo>
                  <a:lnTo>
                    <a:pt x="258" y="337"/>
                  </a:lnTo>
                  <a:lnTo>
                    <a:pt x="261" y="334"/>
                  </a:lnTo>
                  <a:lnTo>
                    <a:pt x="264" y="329"/>
                  </a:lnTo>
                  <a:lnTo>
                    <a:pt x="265" y="325"/>
                  </a:lnTo>
                  <a:lnTo>
                    <a:pt x="265" y="108"/>
                  </a:lnTo>
                  <a:lnTo>
                    <a:pt x="264" y="104"/>
                  </a:lnTo>
                  <a:lnTo>
                    <a:pt x="261"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962">
              <a:extLst>
                <a:ext uri="{FF2B5EF4-FFF2-40B4-BE49-F238E27FC236}">
                  <a16:creationId xmlns:a16="http://schemas.microsoft.com/office/drawing/2014/main" id="{644A9833-5FFF-4479-A665-0AEDD8C25D5D}"/>
                </a:ext>
              </a:extLst>
            </p:cNvPr>
            <p:cNvSpPr>
              <a:spLocks noEditPoints="1"/>
            </p:cNvSpPr>
            <p:nvPr/>
          </p:nvSpPr>
          <p:spPr bwMode="auto">
            <a:xfrm>
              <a:off x="5494338" y="1370013"/>
              <a:ext cx="106363" cy="133350"/>
            </a:xfrm>
            <a:custGeom>
              <a:avLst/>
              <a:gdLst>
                <a:gd name="T0" fmla="*/ 157 w 266"/>
                <a:gd name="T1" fmla="*/ 108 h 337"/>
                <a:gd name="T2" fmla="*/ 157 w 266"/>
                <a:gd name="T3" fmla="*/ 12 h 337"/>
                <a:gd name="T4" fmla="*/ 252 w 266"/>
                <a:gd name="T5" fmla="*/ 108 h 337"/>
                <a:gd name="T6" fmla="*/ 157 w 266"/>
                <a:gd name="T7" fmla="*/ 108 h 337"/>
                <a:gd name="T8" fmla="*/ 166 w 266"/>
                <a:gd name="T9" fmla="*/ 3 h 337"/>
                <a:gd name="T10" fmla="*/ 162 w 266"/>
                <a:gd name="T11" fmla="*/ 1 h 337"/>
                <a:gd name="T12" fmla="*/ 157 w 266"/>
                <a:gd name="T13" fmla="*/ 0 h 337"/>
                <a:gd name="T14" fmla="*/ 13 w 266"/>
                <a:gd name="T15" fmla="*/ 0 h 337"/>
                <a:gd name="T16" fmla="*/ 8 w 266"/>
                <a:gd name="T17" fmla="*/ 1 h 337"/>
                <a:gd name="T18" fmla="*/ 5 w 266"/>
                <a:gd name="T19" fmla="*/ 3 h 337"/>
                <a:gd name="T20" fmla="*/ 1 w 266"/>
                <a:gd name="T21" fmla="*/ 7 h 337"/>
                <a:gd name="T22" fmla="*/ 0 w 266"/>
                <a:gd name="T23" fmla="*/ 12 h 337"/>
                <a:gd name="T24" fmla="*/ 0 w 266"/>
                <a:gd name="T25" fmla="*/ 325 h 337"/>
                <a:gd name="T26" fmla="*/ 1 w 266"/>
                <a:gd name="T27" fmla="*/ 329 h 337"/>
                <a:gd name="T28" fmla="*/ 5 w 266"/>
                <a:gd name="T29" fmla="*/ 334 h 337"/>
                <a:gd name="T30" fmla="*/ 8 w 266"/>
                <a:gd name="T31" fmla="*/ 337 h 337"/>
                <a:gd name="T32" fmla="*/ 13 w 266"/>
                <a:gd name="T33" fmla="*/ 337 h 337"/>
                <a:gd name="T34" fmla="*/ 253 w 266"/>
                <a:gd name="T35" fmla="*/ 337 h 337"/>
                <a:gd name="T36" fmla="*/ 258 w 266"/>
                <a:gd name="T37" fmla="*/ 337 h 337"/>
                <a:gd name="T38" fmla="*/ 263 w 266"/>
                <a:gd name="T39" fmla="*/ 334 h 337"/>
                <a:gd name="T40" fmla="*/ 265 w 266"/>
                <a:gd name="T41" fmla="*/ 329 h 337"/>
                <a:gd name="T42" fmla="*/ 266 w 266"/>
                <a:gd name="T43" fmla="*/ 325 h 337"/>
                <a:gd name="T44" fmla="*/ 266 w 266"/>
                <a:gd name="T45" fmla="*/ 108 h 337"/>
                <a:gd name="T46" fmla="*/ 265 w 266"/>
                <a:gd name="T47" fmla="*/ 104 h 337"/>
                <a:gd name="T48" fmla="*/ 263 w 266"/>
                <a:gd name="T49" fmla="*/ 100 h 337"/>
                <a:gd name="T50" fmla="*/ 166 w 266"/>
                <a:gd name="T51" fmla="*/ 3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7">
                  <a:moveTo>
                    <a:pt x="157" y="108"/>
                  </a:moveTo>
                  <a:lnTo>
                    <a:pt x="157" y="12"/>
                  </a:lnTo>
                  <a:lnTo>
                    <a:pt x="252" y="108"/>
                  </a:lnTo>
                  <a:lnTo>
                    <a:pt x="157" y="108"/>
                  </a:lnTo>
                  <a:close/>
                  <a:moveTo>
                    <a:pt x="166" y="3"/>
                  </a:moveTo>
                  <a:lnTo>
                    <a:pt x="162" y="1"/>
                  </a:lnTo>
                  <a:lnTo>
                    <a:pt x="157" y="0"/>
                  </a:lnTo>
                  <a:lnTo>
                    <a:pt x="13" y="0"/>
                  </a:lnTo>
                  <a:lnTo>
                    <a:pt x="8" y="1"/>
                  </a:lnTo>
                  <a:lnTo>
                    <a:pt x="5" y="3"/>
                  </a:lnTo>
                  <a:lnTo>
                    <a:pt x="1" y="7"/>
                  </a:lnTo>
                  <a:lnTo>
                    <a:pt x="0" y="12"/>
                  </a:lnTo>
                  <a:lnTo>
                    <a:pt x="0" y="325"/>
                  </a:lnTo>
                  <a:lnTo>
                    <a:pt x="1" y="329"/>
                  </a:lnTo>
                  <a:lnTo>
                    <a:pt x="5" y="334"/>
                  </a:lnTo>
                  <a:lnTo>
                    <a:pt x="8" y="337"/>
                  </a:lnTo>
                  <a:lnTo>
                    <a:pt x="13" y="337"/>
                  </a:lnTo>
                  <a:lnTo>
                    <a:pt x="253" y="337"/>
                  </a:lnTo>
                  <a:lnTo>
                    <a:pt x="258" y="337"/>
                  </a:lnTo>
                  <a:lnTo>
                    <a:pt x="263" y="334"/>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963">
              <a:extLst>
                <a:ext uri="{FF2B5EF4-FFF2-40B4-BE49-F238E27FC236}">
                  <a16:creationId xmlns:a16="http://schemas.microsoft.com/office/drawing/2014/main" id="{A6452485-9CCD-4979-A80D-5838A64EDB28}"/>
                </a:ext>
              </a:extLst>
            </p:cNvPr>
            <p:cNvSpPr>
              <a:spLocks noEditPoints="1"/>
            </p:cNvSpPr>
            <p:nvPr/>
          </p:nvSpPr>
          <p:spPr bwMode="auto">
            <a:xfrm>
              <a:off x="5629275" y="1522413"/>
              <a:ext cx="104775" cy="133350"/>
            </a:xfrm>
            <a:custGeom>
              <a:avLst/>
              <a:gdLst>
                <a:gd name="T0" fmla="*/ 156 w 265"/>
                <a:gd name="T1" fmla="*/ 108 h 336"/>
                <a:gd name="T2" fmla="*/ 156 w 265"/>
                <a:gd name="T3" fmla="*/ 11 h 336"/>
                <a:gd name="T4" fmla="*/ 252 w 265"/>
                <a:gd name="T5" fmla="*/ 108 h 336"/>
                <a:gd name="T6" fmla="*/ 156 w 265"/>
                <a:gd name="T7" fmla="*/ 108 h 336"/>
                <a:gd name="T8" fmla="*/ 165 w 265"/>
                <a:gd name="T9" fmla="*/ 3 h 336"/>
                <a:gd name="T10" fmla="*/ 161 w 265"/>
                <a:gd name="T11" fmla="*/ 1 h 336"/>
                <a:gd name="T12" fmla="*/ 156 w 265"/>
                <a:gd name="T13" fmla="*/ 0 h 336"/>
                <a:gd name="T14" fmla="*/ 12 w 265"/>
                <a:gd name="T15" fmla="*/ 0 h 336"/>
                <a:gd name="T16" fmla="*/ 7 w 265"/>
                <a:gd name="T17" fmla="*/ 1 h 336"/>
                <a:gd name="T18" fmla="*/ 3 w 265"/>
                <a:gd name="T19" fmla="*/ 3 h 336"/>
                <a:gd name="T20" fmla="*/ 1 w 265"/>
                <a:gd name="T21" fmla="*/ 7 h 336"/>
                <a:gd name="T22" fmla="*/ 0 w 265"/>
                <a:gd name="T23" fmla="*/ 11 h 336"/>
                <a:gd name="T24" fmla="*/ 0 w 265"/>
                <a:gd name="T25" fmla="*/ 325 h 336"/>
                <a:gd name="T26" fmla="*/ 1 w 265"/>
                <a:gd name="T27" fmla="*/ 329 h 336"/>
                <a:gd name="T28" fmla="*/ 3 w 265"/>
                <a:gd name="T29" fmla="*/ 333 h 336"/>
                <a:gd name="T30" fmla="*/ 7 w 265"/>
                <a:gd name="T31" fmla="*/ 335 h 336"/>
                <a:gd name="T32" fmla="*/ 12 w 265"/>
                <a:gd name="T33" fmla="*/ 336 h 336"/>
                <a:gd name="T34" fmla="*/ 253 w 265"/>
                <a:gd name="T35" fmla="*/ 336 h 336"/>
                <a:gd name="T36" fmla="*/ 258 w 265"/>
                <a:gd name="T37" fmla="*/ 335 h 336"/>
                <a:gd name="T38" fmla="*/ 261 w 265"/>
                <a:gd name="T39" fmla="*/ 333 h 336"/>
                <a:gd name="T40" fmla="*/ 264 w 265"/>
                <a:gd name="T41" fmla="*/ 329 h 336"/>
                <a:gd name="T42" fmla="*/ 265 w 265"/>
                <a:gd name="T43" fmla="*/ 325 h 336"/>
                <a:gd name="T44" fmla="*/ 265 w 265"/>
                <a:gd name="T45" fmla="*/ 108 h 336"/>
                <a:gd name="T46" fmla="*/ 264 w 265"/>
                <a:gd name="T47" fmla="*/ 104 h 336"/>
                <a:gd name="T48" fmla="*/ 261 w 265"/>
                <a:gd name="T49" fmla="*/ 100 h 336"/>
                <a:gd name="T50" fmla="*/ 165 w 265"/>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6">
                  <a:moveTo>
                    <a:pt x="156" y="108"/>
                  </a:moveTo>
                  <a:lnTo>
                    <a:pt x="156" y="11"/>
                  </a:lnTo>
                  <a:lnTo>
                    <a:pt x="252" y="108"/>
                  </a:lnTo>
                  <a:lnTo>
                    <a:pt x="156" y="108"/>
                  </a:lnTo>
                  <a:close/>
                  <a:moveTo>
                    <a:pt x="165" y="3"/>
                  </a:moveTo>
                  <a:lnTo>
                    <a:pt x="161" y="1"/>
                  </a:lnTo>
                  <a:lnTo>
                    <a:pt x="156" y="0"/>
                  </a:lnTo>
                  <a:lnTo>
                    <a:pt x="12" y="0"/>
                  </a:lnTo>
                  <a:lnTo>
                    <a:pt x="7" y="1"/>
                  </a:lnTo>
                  <a:lnTo>
                    <a:pt x="3" y="3"/>
                  </a:lnTo>
                  <a:lnTo>
                    <a:pt x="1" y="7"/>
                  </a:lnTo>
                  <a:lnTo>
                    <a:pt x="0" y="11"/>
                  </a:lnTo>
                  <a:lnTo>
                    <a:pt x="0" y="325"/>
                  </a:lnTo>
                  <a:lnTo>
                    <a:pt x="1" y="329"/>
                  </a:lnTo>
                  <a:lnTo>
                    <a:pt x="3" y="333"/>
                  </a:lnTo>
                  <a:lnTo>
                    <a:pt x="7" y="335"/>
                  </a:lnTo>
                  <a:lnTo>
                    <a:pt x="12" y="336"/>
                  </a:lnTo>
                  <a:lnTo>
                    <a:pt x="253" y="336"/>
                  </a:lnTo>
                  <a:lnTo>
                    <a:pt x="258" y="335"/>
                  </a:lnTo>
                  <a:lnTo>
                    <a:pt x="261" y="333"/>
                  </a:lnTo>
                  <a:lnTo>
                    <a:pt x="264" y="329"/>
                  </a:lnTo>
                  <a:lnTo>
                    <a:pt x="265" y="325"/>
                  </a:lnTo>
                  <a:lnTo>
                    <a:pt x="265" y="108"/>
                  </a:lnTo>
                  <a:lnTo>
                    <a:pt x="264" y="104"/>
                  </a:lnTo>
                  <a:lnTo>
                    <a:pt x="261" y="100"/>
                  </a:lnTo>
                  <a:lnTo>
                    <a:pt x="1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964">
              <a:extLst>
                <a:ext uri="{FF2B5EF4-FFF2-40B4-BE49-F238E27FC236}">
                  <a16:creationId xmlns:a16="http://schemas.microsoft.com/office/drawing/2014/main" id="{5FFD2F41-7C2C-45FD-8108-197BFC996F06}"/>
                </a:ext>
              </a:extLst>
            </p:cNvPr>
            <p:cNvSpPr>
              <a:spLocks noEditPoints="1"/>
            </p:cNvSpPr>
            <p:nvPr/>
          </p:nvSpPr>
          <p:spPr bwMode="auto">
            <a:xfrm>
              <a:off x="5494338" y="1522413"/>
              <a:ext cx="106363" cy="133350"/>
            </a:xfrm>
            <a:custGeom>
              <a:avLst/>
              <a:gdLst>
                <a:gd name="T0" fmla="*/ 157 w 266"/>
                <a:gd name="T1" fmla="*/ 108 h 336"/>
                <a:gd name="T2" fmla="*/ 157 w 266"/>
                <a:gd name="T3" fmla="*/ 11 h 336"/>
                <a:gd name="T4" fmla="*/ 252 w 266"/>
                <a:gd name="T5" fmla="*/ 108 h 336"/>
                <a:gd name="T6" fmla="*/ 157 w 266"/>
                <a:gd name="T7" fmla="*/ 108 h 336"/>
                <a:gd name="T8" fmla="*/ 166 w 266"/>
                <a:gd name="T9" fmla="*/ 3 h 336"/>
                <a:gd name="T10" fmla="*/ 162 w 266"/>
                <a:gd name="T11" fmla="*/ 1 h 336"/>
                <a:gd name="T12" fmla="*/ 157 w 266"/>
                <a:gd name="T13" fmla="*/ 0 h 336"/>
                <a:gd name="T14" fmla="*/ 13 w 266"/>
                <a:gd name="T15" fmla="*/ 0 h 336"/>
                <a:gd name="T16" fmla="*/ 8 w 266"/>
                <a:gd name="T17" fmla="*/ 1 h 336"/>
                <a:gd name="T18" fmla="*/ 5 w 266"/>
                <a:gd name="T19" fmla="*/ 3 h 336"/>
                <a:gd name="T20" fmla="*/ 1 w 266"/>
                <a:gd name="T21" fmla="*/ 7 h 336"/>
                <a:gd name="T22" fmla="*/ 0 w 266"/>
                <a:gd name="T23" fmla="*/ 11 h 336"/>
                <a:gd name="T24" fmla="*/ 0 w 266"/>
                <a:gd name="T25" fmla="*/ 325 h 336"/>
                <a:gd name="T26" fmla="*/ 1 w 266"/>
                <a:gd name="T27" fmla="*/ 329 h 336"/>
                <a:gd name="T28" fmla="*/ 5 w 266"/>
                <a:gd name="T29" fmla="*/ 333 h 336"/>
                <a:gd name="T30" fmla="*/ 8 w 266"/>
                <a:gd name="T31" fmla="*/ 335 h 336"/>
                <a:gd name="T32" fmla="*/ 13 w 266"/>
                <a:gd name="T33" fmla="*/ 336 h 336"/>
                <a:gd name="T34" fmla="*/ 253 w 266"/>
                <a:gd name="T35" fmla="*/ 336 h 336"/>
                <a:gd name="T36" fmla="*/ 258 w 266"/>
                <a:gd name="T37" fmla="*/ 335 h 336"/>
                <a:gd name="T38" fmla="*/ 263 w 266"/>
                <a:gd name="T39" fmla="*/ 333 h 336"/>
                <a:gd name="T40" fmla="*/ 265 w 266"/>
                <a:gd name="T41" fmla="*/ 329 h 336"/>
                <a:gd name="T42" fmla="*/ 266 w 266"/>
                <a:gd name="T43" fmla="*/ 325 h 336"/>
                <a:gd name="T44" fmla="*/ 266 w 266"/>
                <a:gd name="T45" fmla="*/ 108 h 336"/>
                <a:gd name="T46" fmla="*/ 265 w 266"/>
                <a:gd name="T47" fmla="*/ 104 h 336"/>
                <a:gd name="T48" fmla="*/ 263 w 266"/>
                <a:gd name="T49" fmla="*/ 100 h 336"/>
                <a:gd name="T50" fmla="*/ 166 w 266"/>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6">
                  <a:moveTo>
                    <a:pt x="157" y="108"/>
                  </a:moveTo>
                  <a:lnTo>
                    <a:pt x="157" y="11"/>
                  </a:lnTo>
                  <a:lnTo>
                    <a:pt x="252" y="108"/>
                  </a:lnTo>
                  <a:lnTo>
                    <a:pt x="157" y="108"/>
                  </a:lnTo>
                  <a:close/>
                  <a:moveTo>
                    <a:pt x="166" y="3"/>
                  </a:moveTo>
                  <a:lnTo>
                    <a:pt x="162" y="1"/>
                  </a:lnTo>
                  <a:lnTo>
                    <a:pt x="157" y="0"/>
                  </a:lnTo>
                  <a:lnTo>
                    <a:pt x="13" y="0"/>
                  </a:lnTo>
                  <a:lnTo>
                    <a:pt x="8" y="1"/>
                  </a:lnTo>
                  <a:lnTo>
                    <a:pt x="5" y="3"/>
                  </a:lnTo>
                  <a:lnTo>
                    <a:pt x="1" y="7"/>
                  </a:lnTo>
                  <a:lnTo>
                    <a:pt x="0" y="11"/>
                  </a:lnTo>
                  <a:lnTo>
                    <a:pt x="0" y="325"/>
                  </a:lnTo>
                  <a:lnTo>
                    <a:pt x="1" y="329"/>
                  </a:lnTo>
                  <a:lnTo>
                    <a:pt x="5" y="333"/>
                  </a:lnTo>
                  <a:lnTo>
                    <a:pt x="8" y="335"/>
                  </a:lnTo>
                  <a:lnTo>
                    <a:pt x="13" y="336"/>
                  </a:lnTo>
                  <a:lnTo>
                    <a:pt x="253" y="336"/>
                  </a:lnTo>
                  <a:lnTo>
                    <a:pt x="258" y="335"/>
                  </a:lnTo>
                  <a:lnTo>
                    <a:pt x="263" y="333"/>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descr="This image is an icon of two sheets of paper. ">
            <a:extLst>
              <a:ext uri="{FF2B5EF4-FFF2-40B4-BE49-F238E27FC236}">
                <a16:creationId xmlns:a16="http://schemas.microsoft.com/office/drawing/2014/main" id="{411839F8-FB7F-4D1C-9734-BE03FFF894B2}"/>
              </a:ext>
            </a:extLst>
          </p:cNvPr>
          <p:cNvGrpSpPr/>
          <p:nvPr/>
        </p:nvGrpSpPr>
        <p:grpSpPr>
          <a:xfrm>
            <a:off x="9391405" y="3139847"/>
            <a:ext cx="287338" cy="285750"/>
            <a:chOff x="4319588" y="1370013"/>
            <a:chExt cx="287338" cy="285750"/>
          </a:xfrm>
          <a:solidFill>
            <a:schemeClr val="accent3">
              <a:lumMod val="75000"/>
            </a:schemeClr>
          </a:solidFill>
        </p:grpSpPr>
        <p:sp>
          <p:nvSpPr>
            <p:cNvPr id="22" name="Freeform 1084">
              <a:extLst>
                <a:ext uri="{FF2B5EF4-FFF2-40B4-BE49-F238E27FC236}">
                  <a16:creationId xmlns:a16="http://schemas.microsoft.com/office/drawing/2014/main" id="{07EEFD79-9F4F-4E94-94F0-8CD35D787759}"/>
                </a:ext>
              </a:extLst>
            </p:cNvPr>
            <p:cNvSpPr>
              <a:spLocks noEditPoints="1"/>
            </p:cNvSpPr>
            <p:nvPr/>
          </p:nvSpPr>
          <p:spPr bwMode="auto">
            <a:xfrm>
              <a:off x="4319588" y="1370013"/>
              <a:ext cx="161925" cy="209550"/>
            </a:xfrm>
            <a:custGeom>
              <a:avLst/>
              <a:gdLst>
                <a:gd name="T0" fmla="*/ 278 w 410"/>
                <a:gd name="T1" fmla="*/ 133 h 529"/>
                <a:gd name="T2" fmla="*/ 278 w 410"/>
                <a:gd name="T3" fmla="*/ 12 h 529"/>
                <a:gd name="T4" fmla="*/ 398 w 410"/>
                <a:gd name="T5" fmla="*/ 133 h 529"/>
                <a:gd name="T6" fmla="*/ 278 w 410"/>
                <a:gd name="T7" fmla="*/ 133 h 529"/>
                <a:gd name="T8" fmla="*/ 410 w 410"/>
                <a:gd name="T9" fmla="*/ 133 h 529"/>
                <a:gd name="T10" fmla="*/ 409 w 410"/>
                <a:gd name="T11" fmla="*/ 129 h 529"/>
                <a:gd name="T12" fmla="*/ 406 w 410"/>
                <a:gd name="T13" fmla="*/ 123 h 529"/>
                <a:gd name="T14" fmla="*/ 286 w 410"/>
                <a:gd name="T15" fmla="*/ 3 h 529"/>
                <a:gd name="T16" fmla="*/ 282 w 410"/>
                <a:gd name="T17" fmla="*/ 1 h 529"/>
                <a:gd name="T18" fmla="*/ 278 w 410"/>
                <a:gd name="T19" fmla="*/ 0 h 529"/>
                <a:gd name="T20" fmla="*/ 12 w 410"/>
                <a:gd name="T21" fmla="*/ 0 h 529"/>
                <a:gd name="T22" fmla="*/ 7 w 410"/>
                <a:gd name="T23" fmla="*/ 1 h 529"/>
                <a:gd name="T24" fmla="*/ 4 w 410"/>
                <a:gd name="T25" fmla="*/ 3 h 529"/>
                <a:gd name="T26" fmla="*/ 1 w 410"/>
                <a:gd name="T27" fmla="*/ 7 h 529"/>
                <a:gd name="T28" fmla="*/ 0 w 410"/>
                <a:gd name="T29" fmla="*/ 12 h 529"/>
                <a:gd name="T30" fmla="*/ 0 w 410"/>
                <a:gd name="T31" fmla="*/ 518 h 529"/>
                <a:gd name="T32" fmla="*/ 1 w 410"/>
                <a:gd name="T33" fmla="*/ 522 h 529"/>
                <a:gd name="T34" fmla="*/ 4 w 410"/>
                <a:gd name="T35" fmla="*/ 526 h 529"/>
                <a:gd name="T36" fmla="*/ 7 w 410"/>
                <a:gd name="T37" fmla="*/ 529 h 529"/>
                <a:gd name="T38" fmla="*/ 12 w 410"/>
                <a:gd name="T39" fmla="*/ 529 h 529"/>
                <a:gd name="T40" fmla="*/ 290 w 410"/>
                <a:gd name="T41" fmla="*/ 529 h 529"/>
                <a:gd name="T42" fmla="*/ 290 w 410"/>
                <a:gd name="T43" fmla="*/ 181 h 529"/>
                <a:gd name="T44" fmla="*/ 290 w 410"/>
                <a:gd name="T45" fmla="*/ 177 h 529"/>
                <a:gd name="T46" fmla="*/ 293 w 410"/>
                <a:gd name="T47" fmla="*/ 172 h 529"/>
                <a:gd name="T48" fmla="*/ 297 w 410"/>
                <a:gd name="T49" fmla="*/ 169 h 529"/>
                <a:gd name="T50" fmla="*/ 301 w 410"/>
                <a:gd name="T51" fmla="*/ 168 h 529"/>
                <a:gd name="T52" fmla="*/ 410 w 410"/>
                <a:gd name="T53" fmla="*/ 168 h 529"/>
                <a:gd name="T54" fmla="*/ 410 w 410"/>
                <a:gd name="T55" fmla="*/ 133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0" h="529">
                  <a:moveTo>
                    <a:pt x="278" y="133"/>
                  </a:moveTo>
                  <a:lnTo>
                    <a:pt x="278" y="12"/>
                  </a:lnTo>
                  <a:lnTo>
                    <a:pt x="398" y="133"/>
                  </a:lnTo>
                  <a:lnTo>
                    <a:pt x="278" y="133"/>
                  </a:lnTo>
                  <a:close/>
                  <a:moveTo>
                    <a:pt x="410" y="133"/>
                  </a:moveTo>
                  <a:lnTo>
                    <a:pt x="409" y="129"/>
                  </a:lnTo>
                  <a:lnTo>
                    <a:pt x="406" y="123"/>
                  </a:lnTo>
                  <a:lnTo>
                    <a:pt x="286" y="3"/>
                  </a:lnTo>
                  <a:lnTo>
                    <a:pt x="282" y="1"/>
                  </a:lnTo>
                  <a:lnTo>
                    <a:pt x="278" y="0"/>
                  </a:lnTo>
                  <a:lnTo>
                    <a:pt x="12" y="0"/>
                  </a:lnTo>
                  <a:lnTo>
                    <a:pt x="7" y="1"/>
                  </a:lnTo>
                  <a:lnTo>
                    <a:pt x="4" y="3"/>
                  </a:lnTo>
                  <a:lnTo>
                    <a:pt x="1" y="7"/>
                  </a:lnTo>
                  <a:lnTo>
                    <a:pt x="0" y="12"/>
                  </a:lnTo>
                  <a:lnTo>
                    <a:pt x="0" y="518"/>
                  </a:lnTo>
                  <a:lnTo>
                    <a:pt x="1" y="522"/>
                  </a:lnTo>
                  <a:lnTo>
                    <a:pt x="4" y="526"/>
                  </a:lnTo>
                  <a:lnTo>
                    <a:pt x="7" y="529"/>
                  </a:lnTo>
                  <a:lnTo>
                    <a:pt x="12" y="529"/>
                  </a:lnTo>
                  <a:lnTo>
                    <a:pt x="290" y="529"/>
                  </a:lnTo>
                  <a:lnTo>
                    <a:pt x="290" y="181"/>
                  </a:lnTo>
                  <a:lnTo>
                    <a:pt x="290" y="177"/>
                  </a:lnTo>
                  <a:lnTo>
                    <a:pt x="293" y="172"/>
                  </a:lnTo>
                  <a:lnTo>
                    <a:pt x="297" y="169"/>
                  </a:lnTo>
                  <a:lnTo>
                    <a:pt x="301" y="168"/>
                  </a:lnTo>
                  <a:lnTo>
                    <a:pt x="410" y="168"/>
                  </a:lnTo>
                  <a:lnTo>
                    <a:pt x="41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085">
              <a:extLst>
                <a:ext uri="{FF2B5EF4-FFF2-40B4-BE49-F238E27FC236}">
                  <a16:creationId xmlns:a16="http://schemas.microsoft.com/office/drawing/2014/main" id="{1EA0DC39-43EE-4E75-8303-A6AAAF344A20}"/>
                </a:ext>
              </a:extLst>
            </p:cNvPr>
            <p:cNvSpPr>
              <a:spLocks/>
            </p:cNvSpPr>
            <p:nvPr/>
          </p:nvSpPr>
          <p:spPr bwMode="auto">
            <a:xfrm>
              <a:off x="4505325" y="1374775"/>
              <a:ext cx="90488" cy="66675"/>
            </a:xfrm>
            <a:custGeom>
              <a:avLst/>
              <a:gdLst>
                <a:gd name="T0" fmla="*/ 2 w 229"/>
                <a:gd name="T1" fmla="*/ 80 h 169"/>
                <a:gd name="T2" fmla="*/ 3 w 229"/>
                <a:gd name="T3" fmla="*/ 82 h 169"/>
                <a:gd name="T4" fmla="*/ 64 w 229"/>
                <a:gd name="T5" fmla="*/ 141 h 169"/>
                <a:gd name="T6" fmla="*/ 73 w 229"/>
                <a:gd name="T7" fmla="*/ 144 h 169"/>
                <a:gd name="T8" fmla="*/ 81 w 229"/>
                <a:gd name="T9" fmla="*/ 141 h 169"/>
                <a:gd name="T10" fmla="*/ 84 w 229"/>
                <a:gd name="T11" fmla="*/ 132 h 169"/>
                <a:gd name="T12" fmla="*/ 81 w 229"/>
                <a:gd name="T13" fmla="*/ 124 h 169"/>
                <a:gd name="T14" fmla="*/ 163 w 229"/>
                <a:gd name="T15" fmla="*/ 85 h 169"/>
                <a:gd name="T16" fmla="*/ 179 w 229"/>
                <a:gd name="T17" fmla="*/ 88 h 169"/>
                <a:gd name="T18" fmla="*/ 192 w 229"/>
                <a:gd name="T19" fmla="*/ 96 h 169"/>
                <a:gd name="T20" fmla="*/ 201 w 229"/>
                <a:gd name="T21" fmla="*/ 107 h 169"/>
                <a:gd name="T22" fmla="*/ 204 w 229"/>
                <a:gd name="T23" fmla="*/ 121 h 169"/>
                <a:gd name="T24" fmla="*/ 205 w 229"/>
                <a:gd name="T25" fmla="*/ 161 h 169"/>
                <a:gd name="T26" fmla="*/ 212 w 229"/>
                <a:gd name="T27" fmla="*/ 168 h 169"/>
                <a:gd name="T28" fmla="*/ 222 w 229"/>
                <a:gd name="T29" fmla="*/ 168 h 169"/>
                <a:gd name="T30" fmla="*/ 228 w 229"/>
                <a:gd name="T31" fmla="*/ 161 h 169"/>
                <a:gd name="T32" fmla="*/ 229 w 229"/>
                <a:gd name="T33" fmla="*/ 121 h 169"/>
                <a:gd name="T34" fmla="*/ 228 w 229"/>
                <a:gd name="T35" fmla="*/ 108 h 169"/>
                <a:gd name="T36" fmla="*/ 223 w 229"/>
                <a:gd name="T37" fmla="*/ 97 h 169"/>
                <a:gd name="T38" fmla="*/ 217 w 229"/>
                <a:gd name="T39" fmla="*/ 87 h 169"/>
                <a:gd name="T40" fmla="*/ 207 w 229"/>
                <a:gd name="T41" fmla="*/ 78 h 169"/>
                <a:gd name="T42" fmla="*/ 187 w 229"/>
                <a:gd name="T43" fmla="*/ 66 h 169"/>
                <a:gd name="T44" fmla="*/ 176 w 229"/>
                <a:gd name="T45" fmla="*/ 63 h 169"/>
                <a:gd name="T46" fmla="*/ 163 w 229"/>
                <a:gd name="T47" fmla="*/ 62 h 169"/>
                <a:gd name="T48" fmla="*/ 81 w 229"/>
                <a:gd name="T49" fmla="*/ 21 h 169"/>
                <a:gd name="T50" fmla="*/ 85 w 229"/>
                <a:gd name="T51" fmla="*/ 13 h 169"/>
                <a:gd name="T52" fmla="*/ 81 w 229"/>
                <a:gd name="T53" fmla="*/ 3 h 169"/>
                <a:gd name="T54" fmla="*/ 73 w 229"/>
                <a:gd name="T55" fmla="*/ 0 h 169"/>
                <a:gd name="T56" fmla="*/ 65 w 229"/>
                <a:gd name="T57" fmla="*/ 3 h 169"/>
                <a:gd name="T58" fmla="*/ 2 w 229"/>
                <a:gd name="T59" fmla="*/ 67 h 169"/>
                <a:gd name="T60" fmla="*/ 0 w 229"/>
                <a:gd name="T61" fmla="*/ 71 h 169"/>
                <a:gd name="T62" fmla="*/ 0 w 229"/>
                <a:gd name="T63" fmla="*/ 73 h 169"/>
                <a:gd name="T64" fmla="*/ 0 w 229"/>
                <a:gd name="T65" fmla="*/ 74 h 169"/>
                <a:gd name="T66" fmla="*/ 1 w 229"/>
                <a:gd name="T67"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9" h="169">
                  <a:moveTo>
                    <a:pt x="1" y="78"/>
                  </a:moveTo>
                  <a:lnTo>
                    <a:pt x="2" y="80"/>
                  </a:lnTo>
                  <a:lnTo>
                    <a:pt x="3" y="82"/>
                  </a:lnTo>
                  <a:lnTo>
                    <a:pt x="3" y="82"/>
                  </a:lnTo>
                  <a:lnTo>
                    <a:pt x="3" y="82"/>
                  </a:lnTo>
                  <a:lnTo>
                    <a:pt x="64" y="141"/>
                  </a:lnTo>
                  <a:lnTo>
                    <a:pt x="68" y="143"/>
                  </a:lnTo>
                  <a:lnTo>
                    <a:pt x="73" y="144"/>
                  </a:lnTo>
                  <a:lnTo>
                    <a:pt x="77" y="143"/>
                  </a:lnTo>
                  <a:lnTo>
                    <a:pt x="81" y="141"/>
                  </a:lnTo>
                  <a:lnTo>
                    <a:pt x="83" y="137"/>
                  </a:lnTo>
                  <a:lnTo>
                    <a:pt x="84" y="132"/>
                  </a:lnTo>
                  <a:lnTo>
                    <a:pt x="83" y="128"/>
                  </a:lnTo>
                  <a:lnTo>
                    <a:pt x="81" y="124"/>
                  </a:lnTo>
                  <a:lnTo>
                    <a:pt x="41" y="85"/>
                  </a:lnTo>
                  <a:lnTo>
                    <a:pt x="163" y="85"/>
                  </a:lnTo>
                  <a:lnTo>
                    <a:pt x="172" y="86"/>
                  </a:lnTo>
                  <a:lnTo>
                    <a:pt x="179" y="88"/>
                  </a:lnTo>
                  <a:lnTo>
                    <a:pt x="186" y="92"/>
                  </a:lnTo>
                  <a:lnTo>
                    <a:pt x="192" y="96"/>
                  </a:lnTo>
                  <a:lnTo>
                    <a:pt x="197" y="102"/>
                  </a:lnTo>
                  <a:lnTo>
                    <a:pt x="201" y="107"/>
                  </a:lnTo>
                  <a:lnTo>
                    <a:pt x="203" y="114"/>
                  </a:lnTo>
                  <a:lnTo>
                    <a:pt x="204" y="121"/>
                  </a:lnTo>
                  <a:lnTo>
                    <a:pt x="204" y="156"/>
                  </a:lnTo>
                  <a:lnTo>
                    <a:pt x="205" y="161"/>
                  </a:lnTo>
                  <a:lnTo>
                    <a:pt x="208" y="166"/>
                  </a:lnTo>
                  <a:lnTo>
                    <a:pt x="212" y="168"/>
                  </a:lnTo>
                  <a:lnTo>
                    <a:pt x="217" y="169"/>
                  </a:lnTo>
                  <a:lnTo>
                    <a:pt x="222" y="168"/>
                  </a:lnTo>
                  <a:lnTo>
                    <a:pt x="226" y="166"/>
                  </a:lnTo>
                  <a:lnTo>
                    <a:pt x="228" y="161"/>
                  </a:lnTo>
                  <a:lnTo>
                    <a:pt x="229" y="156"/>
                  </a:lnTo>
                  <a:lnTo>
                    <a:pt x="229" y="121"/>
                  </a:lnTo>
                  <a:lnTo>
                    <a:pt x="229" y="115"/>
                  </a:lnTo>
                  <a:lnTo>
                    <a:pt x="228" y="108"/>
                  </a:lnTo>
                  <a:lnTo>
                    <a:pt x="226" y="102"/>
                  </a:lnTo>
                  <a:lnTo>
                    <a:pt x="223" y="97"/>
                  </a:lnTo>
                  <a:lnTo>
                    <a:pt x="220" y="92"/>
                  </a:lnTo>
                  <a:lnTo>
                    <a:pt x="217" y="87"/>
                  </a:lnTo>
                  <a:lnTo>
                    <a:pt x="212" y="82"/>
                  </a:lnTo>
                  <a:lnTo>
                    <a:pt x="207" y="78"/>
                  </a:lnTo>
                  <a:lnTo>
                    <a:pt x="197" y="71"/>
                  </a:lnTo>
                  <a:lnTo>
                    <a:pt x="187" y="66"/>
                  </a:lnTo>
                  <a:lnTo>
                    <a:pt x="181" y="64"/>
                  </a:lnTo>
                  <a:lnTo>
                    <a:pt x="176" y="63"/>
                  </a:lnTo>
                  <a:lnTo>
                    <a:pt x="170" y="62"/>
                  </a:lnTo>
                  <a:lnTo>
                    <a:pt x="163" y="62"/>
                  </a:lnTo>
                  <a:lnTo>
                    <a:pt x="41" y="62"/>
                  </a:lnTo>
                  <a:lnTo>
                    <a:pt x="81" y="21"/>
                  </a:lnTo>
                  <a:lnTo>
                    <a:pt x="84" y="17"/>
                  </a:lnTo>
                  <a:lnTo>
                    <a:pt x="85" y="13"/>
                  </a:lnTo>
                  <a:lnTo>
                    <a:pt x="84" y="7"/>
                  </a:lnTo>
                  <a:lnTo>
                    <a:pt x="81" y="3"/>
                  </a:lnTo>
                  <a:lnTo>
                    <a:pt x="77" y="0"/>
                  </a:lnTo>
                  <a:lnTo>
                    <a:pt x="73" y="0"/>
                  </a:lnTo>
                  <a:lnTo>
                    <a:pt x="69" y="0"/>
                  </a:lnTo>
                  <a:lnTo>
                    <a:pt x="65" y="3"/>
                  </a:lnTo>
                  <a:lnTo>
                    <a:pt x="3" y="65"/>
                  </a:lnTo>
                  <a:lnTo>
                    <a:pt x="2" y="67"/>
                  </a:lnTo>
                  <a:lnTo>
                    <a:pt x="1" y="69"/>
                  </a:lnTo>
                  <a:lnTo>
                    <a:pt x="0" y="71"/>
                  </a:lnTo>
                  <a:lnTo>
                    <a:pt x="0" y="72"/>
                  </a:lnTo>
                  <a:lnTo>
                    <a:pt x="0" y="73"/>
                  </a:lnTo>
                  <a:lnTo>
                    <a:pt x="0" y="74"/>
                  </a:lnTo>
                  <a:lnTo>
                    <a:pt x="0" y="74"/>
                  </a:lnTo>
                  <a:lnTo>
                    <a:pt x="0" y="76"/>
                  </a:lnTo>
                  <a:lnTo>
                    <a:pt x="1"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086">
              <a:extLst>
                <a:ext uri="{FF2B5EF4-FFF2-40B4-BE49-F238E27FC236}">
                  <a16:creationId xmlns:a16="http://schemas.microsoft.com/office/drawing/2014/main" id="{D8023874-1D0B-4F45-BAF8-7FD883B21079}"/>
                </a:ext>
              </a:extLst>
            </p:cNvPr>
            <p:cNvSpPr>
              <a:spLocks/>
            </p:cNvSpPr>
            <p:nvPr/>
          </p:nvSpPr>
          <p:spPr bwMode="auto">
            <a:xfrm>
              <a:off x="4329113" y="1593850"/>
              <a:ext cx="90488" cy="58738"/>
            </a:xfrm>
            <a:custGeom>
              <a:avLst/>
              <a:gdLst>
                <a:gd name="T0" fmla="*/ 225 w 228"/>
                <a:gd name="T1" fmla="*/ 65 h 146"/>
                <a:gd name="T2" fmla="*/ 165 w 228"/>
                <a:gd name="T3" fmla="*/ 5 h 146"/>
                <a:gd name="T4" fmla="*/ 161 w 228"/>
                <a:gd name="T5" fmla="*/ 2 h 146"/>
                <a:gd name="T6" fmla="*/ 156 w 228"/>
                <a:gd name="T7" fmla="*/ 1 h 146"/>
                <a:gd name="T8" fmla="*/ 152 w 228"/>
                <a:gd name="T9" fmla="*/ 2 h 146"/>
                <a:gd name="T10" fmla="*/ 148 w 228"/>
                <a:gd name="T11" fmla="*/ 5 h 146"/>
                <a:gd name="T12" fmla="*/ 145 w 228"/>
                <a:gd name="T13" fmla="*/ 8 h 146"/>
                <a:gd name="T14" fmla="*/ 144 w 228"/>
                <a:gd name="T15" fmla="*/ 13 h 146"/>
                <a:gd name="T16" fmla="*/ 145 w 228"/>
                <a:gd name="T17" fmla="*/ 17 h 146"/>
                <a:gd name="T18" fmla="*/ 148 w 228"/>
                <a:gd name="T19" fmla="*/ 21 h 146"/>
                <a:gd name="T20" fmla="*/ 187 w 228"/>
                <a:gd name="T21" fmla="*/ 61 h 146"/>
                <a:gd name="T22" fmla="*/ 64 w 228"/>
                <a:gd name="T23" fmla="*/ 61 h 146"/>
                <a:gd name="T24" fmla="*/ 58 w 228"/>
                <a:gd name="T25" fmla="*/ 61 h 146"/>
                <a:gd name="T26" fmla="*/ 51 w 228"/>
                <a:gd name="T27" fmla="*/ 60 h 146"/>
                <a:gd name="T28" fmla="*/ 45 w 228"/>
                <a:gd name="T29" fmla="*/ 58 h 146"/>
                <a:gd name="T30" fmla="*/ 37 w 228"/>
                <a:gd name="T31" fmla="*/ 55 h 146"/>
                <a:gd name="T32" fmla="*/ 32 w 228"/>
                <a:gd name="T33" fmla="*/ 52 h 146"/>
                <a:gd name="T34" fmla="*/ 27 w 228"/>
                <a:gd name="T35" fmla="*/ 48 h 146"/>
                <a:gd name="T36" fmla="*/ 26 w 228"/>
                <a:gd name="T37" fmla="*/ 45 h 146"/>
                <a:gd name="T38" fmla="*/ 24 w 228"/>
                <a:gd name="T39" fmla="*/ 42 h 146"/>
                <a:gd name="T40" fmla="*/ 24 w 228"/>
                <a:gd name="T41" fmla="*/ 39 h 146"/>
                <a:gd name="T42" fmla="*/ 23 w 228"/>
                <a:gd name="T43" fmla="*/ 36 h 146"/>
                <a:gd name="T44" fmla="*/ 23 w 228"/>
                <a:gd name="T45" fmla="*/ 12 h 146"/>
                <a:gd name="T46" fmla="*/ 22 w 228"/>
                <a:gd name="T47" fmla="*/ 7 h 146"/>
                <a:gd name="T48" fmla="*/ 20 w 228"/>
                <a:gd name="T49" fmla="*/ 4 h 146"/>
                <a:gd name="T50" fmla="*/ 16 w 228"/>
                <a:gd name="T51" fmla="*/ 1 h 146"/>
                <a:gd name="T52" fmla="*/ 12 w 228"/>
                <a:gd name="T53" fmla="*/ 0 h 146"/>
                <a:gd name="T54" fmla="*/ 7 w 228"/>
                <a:gd name="T55" fmla="*/ 1 h 146"/>
                <a:gd name="T56" fmla="*/ 3 w 228"/>
                <a:gd name="T57" fmla="*/ 4 h 146"/>
                <a:gd name="T58" fmla="*/ 1 w 228"/>
                <a:gd name="T59" fmla="*/ 7 h 146"/>
                <a:gd name="T60" fmla="*/ 0 w 228"/>
                <a:gd name="T61" fmla="*/ 12 h 146"/>
                <a:gd name="T62" fmla="*/ 0 w 228"/>
                <a:gd name="T63" fmla="*/ 36 h 146"/>
                <a:gd name="T64" fmla="*/ 0 w 228"/>
                <a:gd name="T65" fmla="*/ 42 h 146"/>
                <a:gd name="T66" fmla="*/ 1 w 228"/>
                <a:gd name="T67" fmla="*/ 48 h 146"/>
                <a:gd name="T68" fmla="*/ 3 w 228"/>
                <a:gd name="T69" fmla="*/ 53 h 146"/>
                <a:gd name="T70" fmla="*/ 5 w 228"/>
                <a:gd name="T71" fmla="*/ 58 h 146"/>
                <a:gd name="T72" fmla="*/ 8 w 228"/>
                <a:gd name="T73" fmla="*/ 62 h 146"/>
                <a:gd name="T74" fmla="*/ 12 w 228"/>
                <a:gd name="T75" fmla="*/ 66 h 146"/>
                <a:gd name="T76" fmla="*/ 16 w 228"/>
                <a:gd name="T77" fmla="*/ 70 h 146"/>
                <a:gd name="T78" fmla="*/ 20 w 228"/>
                <a:gd name="T79" fmla="*/ 73 h 146"/>
                <a:gd name="T80" fmla="*/ 30 w 228"/>
                <a:gd name="T81" fmla="*/ 79 h 146"/>
                <a:gd name="T82" fmla="*/ 41 w 228"/>
                <a:gd name="T83" fmla="*/ 83 h 146"/>
                <a:gd name="T84" fmla="*/ 53 w 228"/>
                <a:gd name="T85" fmla="*/ 85 h 146"/>
                <a:gd name="T86" fmla="*/ 64 w 228"/>
                <a:gd name="T87" fmla="*/ 86 h 146"/>
                <a:gd name="T88" fmla="*/ 187 w 228"/>
                <a:gd name="T89" fmla="*/ 86 h 146"/>
                <a:gd name="T90" fmla="*/ 148 w 228"/>
                <a:gd name="T91" fmla="*/ 125 h 146"/>
                <a:gd name="T92" fmla="*/ 145 w 228"/>
                <a:gd name="T93" fmla="*/ 130 h 146"/>
                <a:gd name="T94" fmla="*/ 144 w 228"/>
                <a:gd name="T95" fmla="*/ 134 h 146"/>
                <a:gd name="T96" fmla="*/ 145 w 228"/>
                <a:gd name="T97" fmla="*/ 138 h 146"/>
                <a:gd name="T98" fmla="*/ 148 w 228"/>
                <a:gd name="T99" fmla="*/ 142 h 146"/>
                <a:gd name="T100" fmla="*/ 152 w 228"/>
                <a:gd name="T101" fmla="*/ 145 h 146"/>
                <a:gd name="T102" fmla="*/ 156 w 228"/>
                <a:gd name="T103" fmla="*/ 146 h 146"/>
                <a:gd name="T104" fmla="*/ 161 w 228"/>
                <a:gd name="T105" fmla="*/ 145 h 146"/>
                <a:gd name="T106" fmla="*/ 165 w 228"/>
                <a:gd name="T107" fmla="*/ 142 h 146"/>
                <a:gd name="T108" fmla="*/ 225 w 228"/>
                <a:gd name="T109" fmla="*/ 82 h 146"/>
                <a:gd name="T110" fmla="*/ 226 w 228"/>
                <a:gd name="T111" fmla="*/ 80 h 146"/>
                <a:gd name="T112" fmla="*/ 227 w 228"/>
                <a:gd name="T113" fmla="*/ 79 h 146"/>
                <a:gd name="T114" fmla="*/ 228 w 228"/>
                <a:gd name="T115" fmla="*/ 72 h 146"/>
                <a:gd name="T116" fmla="*/ 227 w 228"/>
                <a:gd name="T117" fmla="*/ 68 h 146"/>
                <a:gd name="T118" fmla="*/ 226 w 228"/>
                <a:gd name="T119" fmla="*/ 66 h 146"/>
                <a:gd name="T120" fmla="*/ 225 w 228"/>
                <a:gd name="T121" fmla="*/ 6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 h="146">
                  <a:moveTo>
                    <a:pt x="225" y="65"/>
                  </a:moveTo>
                  <a:lnTo>
                    <a:pt x="165" y="5"/>
                  </a:lnTo>
                  <a:lnTo>
                    <a:pt x="161" y="2"/>
                  </a:lnTo>
                  <a:lnTo>
                    <a:pt x="156" y="1"/>
                  </a:lnTo>
                  <a:lnTo>
                    <a:pt x="152" y="2"/>
                  </a:lnTo>
                  <a:lnTo>
                    <a:pt x="148" y="5"/>
                  </a:lnTo>
                  <a:lnTo>
                    <a:pt x="145" y="8"/>
                  </a:lnTo>
                  <a:lnTo>
                    <a:pt x="144" y="13"/>
                  </a:lnTo>
                  <a:lnTo>
                    <a:pt x="145" y="17"/>
                  </a:lnTo>
                  <a:lnTo>
                    <a:pt x="148" y="21"/>
                  </a:lnTo>
                  <a:lnTo>
                    <a:pt x="187" y="61"/>
                  </a:lnTo>
                  <a:lnTo>
                    <a:pt x="64" y="61"/>
                  </a:lnTo>
                  <a:lnTo>
                    <a:pt x="58" y="61"/>
                  </a:lnTo>
                  <a:lnTo>
                    <a:pt x="51" y="60"/>
                  </a:lnTo>
                  <a:lnTo>
                    <a:pt x="45" y="58"/>
                  </a:lnTo>
                  <a:lnTo>
                    <a:pt x="37" y="55"/>
                  </a:lnTo>
                  <a:lnTo>
                    <a:pt x="32" y="52"/>
                  </a:lnTo>
                  <a:lnTo>
                    <a:pt x="27" y="48"/>
                  </a:lnTo>
                  <a:lnTo>
                    <a:pt x="26" y="45"/>
                  </a:lnTo>
                  <a:lnTo>
                    <a:pt x="24" y="42"/>
                  </a:lnTo>
                  <a:lnTo>
                    <a:pt x="24" y="39"/>
                  </a:lnTo>
                  <a:lnTo>
                    <a:pt x="23" y="36"/>
                  </a:lnTo>
                  <a:lnTo>
                    <a:pt x="23" y="12"/>
                  </a:lnTo>
                  <a:lnTo>
                    <a:pt x="22" y="7"/>
                  </a:lnTo>
                  <a:lnTo>
                    <a:pt x="20" y="4"/>
                  </a:lnTo>
                  <a:lnTo>
                    <a:pt x="16" y="1"/>
                  </a:lnTo>
                  <a:lnTo>
                    <a:pt x="12" y="0"/>
                  </a:lnTo>
                  <a:lnTo>
                    <a:pt x="7" y="1"/>
                  </a:lnTo>
                  <a:lnTo>
                    <a:pt x="3" y="4"/>
                  </a:lnTo>
                  <a:lnTo>
                    <a:pt x="1" y="7"/>
                  </a:lnTo>
                  <a:lnTo>
                    <a:pt x="0" y="12"/>
                  </a:lnTo>
                  <a:lnTo>
                    <a:pt x="0" y="36"/>
                  </a:lnTo>
                  <a:lnTo>
                    <a:pt x="0" y="42"/>
                  </a:lnTo>
                  <a:lnTo>
                    <a:pt x="1" y="48"/>
                  </a:lnTo>
                  <a:lnTo>
                    <a:pt x="3" y="53"/>
                  </a:lnTo>
                  <a:lnTo>
                    <a:pt x="5" y="58"/>
                  </a:lnTo>
                  <a:lnTo>
                    <a:pt x="8" y="62"/>
                  </a:lnTo>
                  <a:lnTo>
                    <a:pt x="12" y="66"/>
                  </a:lnTo>
                  <a:lnTo>
                    <a:pt x="16" y="70"/>
                  </a:lnTo>
                  <a:lnTo>
                    <a:pt x="20" y="73"/>
                  </a:lnTo>
                  <a:lnTo>
                    <a:pt x="30" y="79"/>
                  </a:lnTo>
                  <a:lnTo>
                    <a:pt x="41" y="83"/>
                  </a:lnTo>
                  <a:lnTo>
                    <a:pt x="53" y="85"/>
                  </a:lnTo>
                  <a:lnTo>
                    <a:pt x="64" y="86"/>
                  </a:lnTo>
                  <a:lnTo>
                    <a:pt x="187" y="86"/>
                  </a:lnTo>
                  <a:lnTo>
                    <a:pt x="148" y="125"/>
                  </a:lnTo>
                  <a:lnTo>
                    <a:pt x="145" y="130"/>
                  </a:lnTo>
                  <a:lnTo>
                    <a:pt x="144" y="134"/>
                  </a:lnTo>
                  <a:lnTo>
                    <a:pt x="145" y="138"/>
                  </a:lnTo>
                  <a:lnTo>
                    <a:pt x="148" y="142"/>
                  </a:lnTo>
                  <a:lnTo>
                    <a:pt x="152" y="145"/>
                  </a:lnTo>
                  <a:lnTo>
                    <a:pt x="156" y="146"/>
                  </a:lnTo>
                  <a:lnTo>
                    <a:pt x="161" y="145"/>
                  </a:lnTo>
                  <a:lnTo>
                    <a:pt x="165" y="142"/>
                  </a:lnTo>
                  <a:lnTo>
                    <a:pt x="225" y="82"/>
                  </a:lnTo>
                  <a:lnTo>
                    <a:pt x="226" y="80"/>
                  </a:lnTo>
                  <a:lnTo>
                    <a:pt x="227" y="79"/>
                  </a:lnTo>
                  <a:lnTo>
                    <a:pt x="228" y="72"/>
                  </a:lnTo>
                  <a:lnTo>
                    <a:pt x="227" y="68"/>
                  </a:lnTo>
                  <a:lnTo>
                    <a:pt x="226" y="66"/>
                  </a:lnTo>
                  <a:lnTo>
                    <a:pt x="225"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087">
              <a:extLst>
                <a:ext uri="{FF2B5EF4-FFF2-40B4-BE49-F238E27FC236}">
                  <a16:creationId xmlns:a16="http://schemas.microsoft.com/office/drawing/2014/main" id="{CA85A1E3-5078-4027-BAFF-0C6D14C74A55}"/>
                </a:ext>
              </a:extLst>
            </p:cNvPr>
            <p:cNvSpPr>
              <a:spLocks noEditPoints="1"/>
            </p:cNvSpPr>
            <p:nvPr/>
          </p:nvSpPr>
          <p:spPr bwMode="auto">
            <a:xfrm>
              <a:off x="4443413" y="1446213"/>
              <a:ext cx="163513" cy="209550"/>
            </a:xfrm>
            <a:custGeom>
              <a:avLst/>
              <a:gdLst>
                <a:gd name="T0" fmla="*/ 278 w 410"/>
                <a:gd name="T1" fmla="*/ 132 h 529"/>
                <a:gd name="T2" fmla="*/ 278 w 410"/>
                <a:gd name="T3" fmla="*/ 12 h 529"/>
                <a:gd name="T4" fmla="*/ 398 w 410"/>
                <a:gd name="T5" fmla="*/ 132 h 529"/>
                <a:gd name="T6" fmla="*/ 278 w 410"/>
                <a:gd name="T7" fmla="*/ 132 h 529"/>
                <a:gd name="T8" fmla="*/ 406 w 410"/>
                <a:gd name="T9" fmla="*/ 123 h 529"/>
                <a:gd name="T10" fmla="*/ 286 w 410"/>
                <a:gd name="T11" fmla="*/ 3 h 529"/>
                <a:gd name="T12" fmla="*/ 282 w 410"/>
                <a:gd name="T13" fmla="*/ 1 h 529"/>
                <a:gd name="T14" fmla="*/ 278 w 410"/>
                <a:gd name="T15" fmla="*/ 0 h 529"/>
                <a:gd name="T16" fmla="*/ 13 w 410"/>
                <a:gd name="T17" fmla="*/ 0 h 529"/>
                <a:gd name="T18" fmla="*/ 0 w 410"/>
                <a:gd name="T19" fmla="*/ 0 h 529"/>
                <a:gd name="T20" fmla="*/ 0 w 410"/>
                <a:gd name="T21" fmla="*/ 12 h 529"/>
                <a:gd name="T22" fmla="*/ 0 w 410"/>
                <a:gd name="T23" fmla="*/ 518 h 529"/>
                <a:gd name="T24" fmla="*/ 1 w 410"/>
                <a:gd name="T25" fmla="*/ 522 h 529"/>
                <a:gd name="T26" fmla="*/ 4 w 410"/>
                <a:gd name="T27" fmla="*/ 526 h 529"/>
                <a:gd name="T28" fmla="*/ 7 w 410"/>
                <a:gd name="T29" fmla="*/ 528 h 529"/>
                <a:gd name="T30" fmla="*/ 13 w 410"/>
                <a:gd name="T31" fmla="*/ 529 h 529"/>
                <a:gd name="T32" fmla="*/ 398 w 410"/>
                <a:gd name="T33" fmla="*/ 529 h 529"/>
                <a:gd name="T34" fmla="*/ 402 w 410"/>
                <a:gd name="T35" fmla="*/ 528 h 529"/>
                <a:gd name="T36" fmla="*/ 406 w 410"/>
                <a:gd name="T37" fmla="*/ 526 h 529"/>
                <a:gd name="T38" fmla="*/ 409 w 410"/>
                <a:gd name="T39" fmla="*/ 522 h 529"/>
                <a:gd name="T40" fmla="*/ 410 w 410"/>
                <a:gd name="T41" fmla="*/ 518 h 529"/>
                <a:gd name="T42" fmla="*/ 410 w 410"/>
                <a:gd name="T43" fmla="*/ 132 h 529"/>
                <a:gd name="T44" fmla="*/ 409 w 410"/>
                <a:gd name="T45" fmla="*/ 127 h 529"/>
                <a:gd name="T46" fmla="*/ 406 w 410"/>
                <a:gd name="T47" fmla="*/ 123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0" h="529">
                  <a:moveTo>
                    <a:pt x="278" y="132"/>
                  </a:moveTo>
                  <a:lnTo>
                    <a:pt x="278" y="12"/>
                  </a:lnTo>
                  <a:lnTo>
                    <a:pt x="398" y="132"/>
                  </a:lnTo>
                  <a:lnTo>
                    <a:pt x="278" y="132"/>
                  </a:lnTo>
                  <a:close/>
                  <a:moveTo>
                    <a:pt x="406" y="123"/>
                  </a:moveTo>
                  <a:lnTo>
                    <a:pt x="286" y="3"/>
                  </a:lnTo>
                  <a:lnTo>
                    <a:pt x="282" y="1"/>
                  </a:lnTo>
                  <a:lnTo>
                    <a:pt x="278" y="0"/>
                  </a:lnTo>
                  <a:lnTo>
                    <a:pt x="13" y="0"/>
                  </a:lnTo>
                  <a:lnTo>
                    <a:pt x="0" y="0"/>
                  </a:lnTo>
                  <a:lnTo>
                    <a:pt x="0" y="12"/>
                  </a:lnTo>
                  <a:lnTo>
                    <a:pt x="0" y="518"/>
                  </a:lnTo>
                  <a:lnTo>
                    <a:pt x="1" y="522"/>
                  </a:lnTo>
                  <a:lnTo>
                    <a:pt x="4" y="526"/>
                  </a:lnTo>
                  <a:lnTo>
                    <a:pt x="7" y="528"/>
                  </a:lnTo>
                  <a:lnTo>
                    <a:pt x="13" y="529"/>
                  </a:lnTo>
                  <a:lnTo>
                    <a:pt x="398" y="529"/>
                  </a:lnTo>
                  <a:lnTo>
                    <a:pt x="402" y="528"/>
                  </a:lnTo>
                  <a:lnTo>
                    <a:pt x="406" y="526"/>
                  </a:lnTo>
                  <a:lnTo>
                    <a:pt x="409" y="522"/>
                  </a:lnTo>
                  <a:lnTo>
                    <a:pt x="410" y="518"/>
                  </a:lnTo>
                  <a:lnTo>
                    <a:pt x="410" y="132"/>
                  </a:lnTo>
                  <a:lnTo>
                    <a:pt x="409" y="127"/>
                  </a:lnTo>
                  <a:lnTo>
                    <a:pt x="406"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Slide Number Placeholder 1">
            <a:extLst>
              <a:ext uri="{FF2B5EF4-FFF2-40B4-BE49-F238E27FC236}">
                <a16:creationId xmlns:a16="http://schemas.microsoft.com/office/drawing/2014/main" id="{EFF74D25-8242-4CE1-AE8F-497E5D513032}"/>
              </a:ext>
            </a:extLst>
          </p:cNvPr>
          <p:cNvSpPr>
            <a:spLocks noGrp="1"/>
          </p:cNvSpPr>
          <p:nvPr>
            <p:ph type="sldNum" sz="quarter" idx="12"/>
          </p:nvPr>
        </p:nvSpPr>
        <p:spPr/>
        <p:txBody>
          <a:bodyPr/>
          <a:lstStyle/>
          <a:p>
            <a:fld id="{06FEDF93-2BFD-41CA-ABC7-B039102F3792}" type="slidenum">
              <a:rPr lang="en-US" smtClean="0"/>
              <a:t>183</a:t>
            </a:fld>
            <a:endParaRPr lang="en-US" dirty="0"/>
          </a:p>
        </p:txBody>
      </p:sp>
    </p:spTree>
    <p:extLst>
      <p:ext uri="{BB962C8B-B14F-4D97-AF65-F5344CB8AC3E}">
        <p14:creationId xmlns:p14="http://schemas.microsoft.com/office/powerpoint/2010/main" val="120669392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Editing Data</a:t>
            </a:r>
          </a:p>
          <a:p>
            <a:pPr algn="ctr"/>
            <a:r>
              <a:rPr lang="en-US" sz="2800" b="1" dirty="0">
                <a:solidFill>
                  <a:schemeClr val="tx1">
                    <a:lumMod val="75000"/>
                    <a:lumOff val="25000"/>
                  </a:schemeClr>
                </a:solidFill>
              </a:rPr>
              <a:t>Slides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13AB221-FD8D-4664-9B4C-AE1B1660ECAA}"/>
              </a:ext>
            </a:extLst>
          </p:cNvPr>
          <p:cNvSpPr/>
          <p:nvPr/>
        </p:nvSpPr>
        <p:spPr>
          <a:xfrm>
            <a:off x="2043112" y="2789343"/>
            <a:ext cx="2428875" cy="1935723"/>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If you would like to modify the data in the graphs and chart included in this template, simply right click on the diagram and select </a:t>
            </a:r>
            <a:r>
              <a:rPr lang="en-US" sz="1400" i="1" dirty="0">
                <a:solidFill>
                  <a:schemeClr val="tx1">
                    <a:lumMod val="75000"/>
                    <a:lumOff val="25000"/>
                  </a:schemeClr>
                </a:solidFill>
                <a:cs typeface="Segoe UI" panose="020B0502040204020203" pitchFamily="34" charset="0"/>
              </a:rPr>
              <a:t>Edit Data in Excel.</a:t>
            </a:r>
          </a:p>
          <a:p>
            <a:pPr>
              <a:lnSpc>
                <a:spcPts val="1900"/>
              </a:lnSpc>
            </a:pPr>
            <a:endParaRPr lang="en-US" sz="1400" i="1" dirty="0">
              <a:solidFill>
                <a:schemeClr val="tx1">
                  <a:lumMod val="75000"/>
                  <a:lumOff val="25000"/>
                </a:schemeClr>
              </a:solidFill>
              <a:cs typeface="Segoe UI" panose="020B0502040204020203" pitchFamily="34" charset="0"/>
            </a:endParaRPr>
          </a:p>
          <a:p>
            <a:pPr>
              <a:lnSpc>
                <a:spcPts val="1900"/>
              </a:lnSpc>
            </a:pPr>
            <a:r>
              <a:rPr lang="en-US" sz="1400" dirty="0">
                <a:solidFill>
                  <a:schemeClr val="tx1">
                    <a:lumMod val="75000"/>
                    <a:lumOff val="25000"/>
                  </a:schemeClr>
                </a:solidFill>
                <a:cs typeface="Segoe UI" panose="020B0502040204020203" pitchFamily="34" charset="0"/>
              </a:rPr>
              <a:t>Excel will then open and you can edit the relevant data.</a:t>
            </a:r>
          </a:p>
        </p:txBody>
      </p:sp>
      <p:pic>
        <p:nvPicPr>
          <p:cNvPr id="4" name="Picture 3" descr="This is an image of a bar chart and a screen shot explaining how to edit data in Excel. ">
            <a:extLst>
              <a:ext uri="{FF2B5EF4-FFF2-40B4-BE49-F238E27FC236}">
                <a16:creationId xmlns:a16="http://schemas.microsoft.com/office/drawing/2014/main" id="{05DB1F73-D09B-4348-9D26-3FCCB6C80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5080" y="1901888"/>
            <a:ext cx="5961389" cy="3920842"/>
          </a:xfrm>
          <a:prstGeom prst="rect">
            <a:avLst/>
          </a:prstGeom>
        </p:spPr>
      </p:pic>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sp>
        <p:nvSpPr>
          <p:cNvPr id="3" name="Slide Number Placeholder 2">
            <a:extLst>
              <a:ext uri="{FF2B5EF4-FFF2-40B4-BE49-F238E27FC236}">
                <a16:creationId xmlns:a16="http://schemas.microsoft.com/office/drawing/2014/main" id="{FE04F193-76AE-447C-B56E-8DC50AA2453C}"/>
              </a:ext>
            </a:extLst>
          </p:cNvPr>
          <p:cNvSpPr>
            <a:spLocks noGrp="1"/>
          </p:cNvSpPr>
          <p:nvPr>
            <p:ph type="sldNum" sz="quarter" idx="12"/>
          </p:nvPr>
        </p:nvSpPr>
        <p:spPr/>
        <p:txBody>
          <a:bodyPr/>
          <a:lstStyle/>
          <a:p>
            <a:fld id="{06FEDF93-2BFD-41CA-ABC7-B039102F3792}" type="slidenum">
              <a:rPr lang="en-US" smtClean="0"/>
              <a:t>184</a:t>
            </a:fld>
            <a:endParaRPr lang="en-US" dirty="0"/>
          </a:p>
        </p:txBody>
      </p:sp>
    </p:spTree>
    <p:extLst>
      <p:ext uri="{BB962C8B-B14F-4D97-AF65-F5344CB8AC3E}">
        <p14:creationId xmlns:p14="http://schemas.microsoft.com/office/powerpoint/2010/main" val="395763789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pattFill prst="pct5">
          <a:fgClr>
            <a:schemeClr val="accent3">
              <a:lumMod val="75000"/>
            </a:schemeClr>
          </a:fgClr>
          <a:bgClr>
            <a:srgbClr val="002060"/>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615439" y="2238995"/>
            <a:ext cx="9144000" cy="1732462"/>
          </a:xfrm>
        </p:spPr>
        <p:txBody>
          <a:bodyPr lIns="0" tIns="0" rIns="0" bIns="0" anchor="t">
            <a:spAutoFit/>
          </a:bodyPr>
          <a:lstStyle/>
          <a:p>
            <a:pPr>
              <a:lnSpc>
                <a:spcPct val="150000"/>
              </a:lnSpc>
            </a:pPr>
            <a:r>
              <a:rPr lang="en-US" sz="4000" b="1">
                <a:solidFill>
                  <a:schemeClr val="accent4"/>
                </a:solidFill>
              </a:rPr>
              <a:t>Chương 4. CÀI ĐẶT, BẢO TRÌ VÀ KHAI THÁC HỆ THỐNG THÔNG TIN</a:t>
            </a:r>
            <a:endParaRPr lang="en-US" sz="4000" b="1"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07E879E3-0791-4F30-B814-A77AEB76EF40}"/>
              </a:ext>
            </a:extLst>
          </p:cNvPr>
          <p:cNvSpPr>
            <a:spLocks noGrp="1"/>
          </p:cNvSpPr>
          <p:nvPr>
            <p:ph type="sldNum" sz="quarter" idx="12"/>
          </p:nvPr>
        </p:nvSpPr>
        <p:spPr/>
        <p:txBody>
          <a:bodyPr/>
          <a:lstStyle/>
          <a:p>
            <a:fld id="{06FEDF93-2BFD-41CA-ABC7-B039102F3792}" type="slidenum">
              <a:rPr lang="en-US" smtClean="0"/>
              <a:t>185</a:t>
            </a:fld>
            <a:endParaRPr lang="en-US" dirty="0"/>
          </a:p>
        </p:txBody>
      </p:sp>
    </p:spTree>
    <p:extLst>
      <p:ext uri="{BB962C8B-B14F-4D97-AF65-F5344CB8AC3E}">
        <p14:creationId xmlns:p14="http://schemas.microsoft.com/office/powerpoint/2010/main" val="19124183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1604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9976" y="296822"/>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NỘI DUNG</a:t>
            </a:r>
            <a:endParaRPr lang="en-US" sz="2800" b="1"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10274"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NỘI DUNG</a:t>
            </a:r>
            <a:endParaRPr lang="en-US" b="1" dirty="0">
              <a:latin typeface="+mj-lt"/>
            </a:endParaRP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5957376" y="1154652"/>
            <a:ext cx="4986833" cy="77559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Times New Roman" pitchFamily="18" charset="0"/>
                <a:hlinkClick r:id="" action="ppaction://noaction"/>
              </a:rPr>
              <a:t>  </a:t>
            </a:r>
            <a:r>
              <a:rPr lang="en-US" sz="2000" b="1">
                <a:latin typeface="Times New Roman" pitchFamily="18" charset="0"/>
              </a:rPr>
              <a:t>  Đào tạo và hỗ trợ người sử dụng</a:t>
            </a:r>
            <a:endParaRPr lang="en-US" sz="2000" b="1" u="sng">
              <a:latin typeface="Times New Roman" pitchFamily="18" charset="0"/>
            </a:endParaRPr>
          </a:p>
          <a:p>
            <a:pPr algn="ctr"/>
            <a:endParaRPr lang="en-US" sz="1600" dirty="0"/>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5813410" y="1013444"/>
            <a:ext cx="939800" cy="9398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VnBodoni" panose="020B7200000000000000" pitchFamily="34" charset="0"/>
              </a:rPr>
              <a:t>4.4</a:t>
            </a:r>
            <a:endParaRPr lang="en-US" dirty="0">
              <a:latin typeface=".VnBodoni" panose="020B7200000000000000" pitchFamily="34" charset="0"/>
            </a:endParaRPr>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505261" y="2199394"/>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u="sng">
                <a:latin typeface="Times New Roman" pitchFamily="18" charset="0"/>
              </a:rPr>
              <a:t>        </a:t>
            </a:r>
            <a:r>
              <a:rPr lang="en-US" sz="2000" b="1">
                <a:latin typeface="Times New Roman" pitchFamily="18" charset="0"/>
              </a:rPr>
              <a:t>Các Phương pháp cài đặt</a:t>
            </a:r>
            <a:endParaRPr lang="en-US" sz="2000" b="1" dirty="0">
              <a:latin typeface="Times New Roman" pitchFamily="18" charset="0"/>
            </a:endParaRP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302500" y="2099992"/>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VnBodoni" panose="020B7200000000000000" pitchFamily="34" charset="0"/>
              </a:rPr>
              <a:t>4.5</a:t>
            </a:r>
            <a:endParaRPr lang="en-US" dirty="0">
              <a:latin typeface=".VnBodoni" panose="020B7200000000000000" pitchFamily="34" charset="0"/>
            </a:endParaRPr>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5142257" cy="740997"/>
          </a:xfrm>
          <a:prstGeom prst="roundRect">
            <a:avLst>
              <a:gd name="adj"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Times New Roman" panose="02020603050405020304" pitchFamily="18" charset="0"/>
                <a:cs typeface="Times New Roman" panose="02020603050405020304" pitchFamily="18" charset="0"/>
              </a:rPr>
              <a:t>         Đánh giá hệ thống thông tin sau cài đặt</a:t>
            </a:r>
            <a:endParaRPr lang="en-US" sz="2000" dirty="0">
              <a:latin typeface="Times New Roman" panose="02020603050405020304" pitchFamily="18" charset="0"/>
              <a:cs typeface="Times New Roman" panose="02020603050405020304" pitchFamily="18" charset="0"/>
            </a:endParaRP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VnBodoni" panose="020B7200000000000000" pitchFamily="34" charset="0"/>
              </a:rPr>
              <a:t>4.7</a:t>
            </a:r>
            <a:endParaRPr lang="en-US" dirty="0">
              <a:latin typeface=".VnBodoni" panose="020B7200000000000000" pitchFamily="34" charset="0"/>
            </a:endParaRPr>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765312" y="1613877"/>
            <a:ext cx="4482963"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VnBodoni" panose="020B7200000000000000" pitchFamily="34" charset="0"/>
                <a:hlinkClick r:id="rId4" action="ppaction://hlinksldjump">
                  <a:extLst>
                    <a:ext uri="{A12FA001-AC4F-418D-AE19-62706E023703}">
                      <ahyp:hlinkClr xmlns:ahyp="http://schemas.microsoft.com/office/drawing/2018/hyperlinkcolor" val="tx"/>
                    </a:ext>
                  </a:extLst>
                </a:hlinkClick>
              </a:rPr>
              <a:t>4.1</a:t>
            </a:r>
            <a:r>
              <a:rPr lang="en-US" sz="2000" b="1" u="sng">
                <a:latin typeface="Times New Roman" pitchFamily="18" charset="0"/>
                <a:hlinkClick r:id="rId4" action="ppaction://hlinksldjump"/>
              </a:rPr>
              <a:t> Lập kế hoạch cài đặt</a:t>
            </a:r>
            <a:endParaRPr lang="en-US" sz="2000" b="1" u="sng">
              <a:latin typeface="Times New Roman" pitchFamily="18" charset="0"/>
            </a:endParaRPr>
          </a:p>
          <a:p>
            <a:pPr algn="ctr"/>
            <a:endParaRPr lang="en-US" sz="1600" dirty="0"/>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7.</a:t>
            </a: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496958" y="3334727"/>
            <a:ext cx="4002018"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a:p>
            <a:pPr algn="ctr"/>
            <a:r>
              <a:rPr lang="en-US">
                <a:latin typeface=".VnBodoni" panose="020B7200000000000000" pitchFamily="34" charset="0"/>
                <a:hlinkClick r:id="rId5" action="ppaction://hlinksldjump">
                  <a:extLst>
                    <a:ext uri="{A12FA001-AC4F-418D-AE19-62706E023703}">
                      <ahyp:hlinkClr xmlns:ahyp="http://schemas.microsoft.com/office/drawing/2018/hyperlinkcolor" val="tx"/>
                    </a:ext>
                  </a:extLst>
                </a:hlinkClick>
              </a:rPr>
              <a:t>4.2</a:t>
            </a:r>
            <a:r>
              <a:rPr lang="en-US" sz="2000" b="1">
                <a:latin typeface="Times New Roman" pitchFamily="18" charset="0"/>
                <a:hlinkClick r:id="rId5" action="ppaction://hlinksldjump"/>
              </a:rPr>
              <a:t> Quy trình cài đặt</a:t>
            </a:r>
            <a:endParaRPr lang="en-US" sz="2000" b="1">
              <a:latin typeface="Times New Roman" pitchFamily="18" charset="0"/>
            </a:endParaRPr>
          </a:p>
          <a:p>
            <a:pPr algn="ctr"/>
            <a:endParaRPr lang="en-US" sz="1600"/>
          </a:p>
          <a:p>
            <a:pPr algn="ctr"/>
            <a:endParaRPr lang="en-US" sz="1600" dirty="0"/>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819638" y="5101491"/>
            <a:ext cx="4410073"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VnBodoni" panose="020B7200000000000000" pitchFamily="34" charset="0"/>
                <a:hlinkClick r:id="rId6" action="ppaction://hlinksldjump">
                  <a:extLst>
                    <a:ext uri="{A12FA001-AC4F-418D-AE19-62706E023703}">
                      <ahyp:hlinkClr xmlns:ahyp="http://schemas.microsoft.com/office/drawing/2018/hyperlinkcolor" val="tx"/>
                    </a:ext>
                  </a:extLst>
                </a:hlinkClick>
              </a:rPr>
              <a:t>4.3</a:t>
            </a:r>
            <a:r>
              <a:rPr lang="en-US" sz="2000" b="1">
                <a:latin typeface="Times New Roman" pitchFamily="18" charset="0"/>
                <a:hlinkClick r:id="rId6" action="ppaction://hlinksldjump"/>
              </a:rPr>
              <a:t>  Biến đổi dữ liệu</a:t>
            </a:r>
            <a:endParaRPr lang="en-US" sz="2000" b="1">
              <a:latin typeface="Times New Roman" pitchFamily="18" charset="0"/>
            </a:endParaRPr>
          </a:p>
          <a:p>
            <a:pPr algn="ctr"/>
            <a:endParaRPr lang="en-US" sz="1600" dirty="0"/>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3" name="Rectangle: Rounded Corners 42">
            <a:extLst>
              <a:ext uri="{FF2B5EF4-FFF2-40B4-BE49-F238E27FC236}">
                <a16:creationId xmlns:a16="http://schemas.microsoft.com/office/drawing/2014/main" id="{965C0BB1-4F1E-4CBF-B780-9BF63C3A3CC0}"/>
              </a:ext>
              <a:ext uri="{C183D7F6-B498-43B3-948B-1728B52AA6E4}">
                <adec:decorative xmlns:adec="http://schemas.microsoft.com/office/drawing/2017/decorative" val="1"/>
              </a:ext>
            </a:extLst>
          </p:cNvPr>
          <p:cNvSpPr/>
          <p:nvPr/>
        </p:nvSpPr>
        <p:spPr>
          <a:xfrm>
            <a:off x="8039514" y="3655107"/>
            <a:ext cx="4137505" cy="74099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Times New Roman" panose="02020603050405020304" pitchFamily="18" charset="0"/>
                <a:cs typeface="Times New Roman" panose="02020603050405020304" pitchFamily="18" charset="0"/>
              </a:rPr>
              <a:t>Bảo trì hệ thống thông tin</a:t>
            </a:r>
            <a:endParaRPr lang="en-US" sz="2000" dirty="0">
              <a:latin typeface="Times New Roman" panose="02020603050405020304" pitchFamily="18" charset="0"/>
              <a:cs typeface="Times New Roman" panose="02020603050405020304" pitchFamily="18" charset="0"/>
            </a:endParaRPr>
          </a:p>
        </p:txBody>
      </p:sp>
      <p:sp>
        <p:nvSpPr>
          <p:cNvPr id="44" name="Oval 43">
            <a:extLst>
              <a:ext uri="{FF2B5EF4-FFF2-40B4-BE49-F238E27FC236}">
                <a16:creationId xmlns:a16="http://schemas.microsoft.com/office/drawing/2014/main" id="{87E6A8D0-D54B-4364-A84F-9C10C0B4BC1A}"/>
              </a:ext>
              <a:ext uri="{C183D7F6-B498-43B3-948B-1728B52AA6E4}">
                <adec:decorative xmlns:adec="http://schemas.microsoft.com/office/drawing/2017/decorative" val="1"/>
              </a:ext>
            </a:extLst>
          </p:cNvPr>
          <p:cNvSpPr/>
          <p:nvPr/>
        </p:nvSpPr>
        <p:spPr>
          <a:xfrm>
            <a:off x="7446412" y="3555706"/>
            <a:ext cx="939800" cy="939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VnBodoni" panose="020B7200000000000000" pitchFamily="34" charset="0"/>
              </a:rPr>
              <a:t>4.6</a:t>
            </a:r>
            <a:endParaRPr lang="en-US" dirty="0">
              <a:latin typeface=".VnBodoni" panose="020B7200000000000000" pitchFamily="34" charset="0"/>
            </a:endParaRPr>
          </a:p>
        </p:txBody>
      </p:sp>
      <p:sp>
        <p:nvSpPr>
          <p:cNvPr id="3" name="Slide Number Placeholder 2">
            <a:extLst>
              <a:ext uri="{FF2B5EF4-FFF2-40B4-BE49-F238E27FC236}">
                <a16:creationId xmlns:a16="http://schemas.microsoft.com/office/drawing/2014/main" id="{4BD1ABD1-ED30-4FE0-90BB-51106C0CDA25}"/>
              </a:ext>
            </a:extLst>
          </p:cNvPr>
          <p:cNvSpPr>
            <a:spLocks noGrp="1"/>
          </p:cNvSpPr>
          <p:nvPr>
            <p:ph type="sldNum" sz="quarter" idx="12"/>
          </p:nvPr>
        </p:nvSpPr>
        <p:spPr/>
        <p:txBody>
          <a:bodyPr/>
          <a:lstStyle/>
          <a:p>
            <a:fld id="{06FEDF93-2BFD-41CA-ABC7-B039102F3792}" type="slidenum">
              <a:rPr lang="en-US" smtClean="0"/>
              <a:t>186</a:t>
            </a:fld>
            <a:endParaRPr lang="en-US" dirty="0"/>
          </a:p>
        </p:txBody>
      </p:sp>
    </p:spTree>
    <p:extLst>
      <p:ext uri="{BB962C8B-B14F-4D97-AF65-F5344CB8AC3E}">
        <p14:creationId xmlns:p14="http://schemas.microsoft.com/office/powerpoint/2010/main" val="108972142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060050" y="368785"/>
            <a:ext cx="408787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08506" y="175979"/>
            <a:ext cx="11739541" cy="38561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accent5">
                    <a:lumMod val="75000"/>
                  </a:schemeClr>
                </a:solidFill>
              </a:rPr>
              <a:t>MỤC ĐÍCH</a:t>
            </a:r>
            <a:endParaRPr lang="en-US" sz="2800" dirty="0">
              <a:solidFill>
                <a:schemeClr val="accent5">
                  <a:lumMod val="7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8626" y="368785"/>
            <a:ext cx="4087876"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333" y="2804440"/>
            <a:ext cx="1372154" cy="489667"/>
          </a:xfrm>
          <a:prstGeom prst="rect">
            <a:avLst/>
          </a:prstGeom>
        </p:spPr>
        <p:txBody>
          <a:bodyPr wrap="square" lIns="0" tIns="0" rIns="0" bIns="0">
            <a:spAutoFit/>
          </a:bodyPr>
          <a:lstStyle/>
          <a:p>
            <a:pPr algn="ctr"/>
            <a:r>
              <a:rPr lang="en-US" sz="1600" b="1" dirty="0">
                <a:solidFill>
                  <a:schemeClr val="accent6">
                    <a:lumMod val="50000"/>
                  </a:schemeClr>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132" y="2804440"/>
            <a:ext cx="1372154" cy="489667"/>
          </a:xfrm>
          <a:prstGeom prst="rect">
            <a:avLst/>
          </a:prstGeom>
        </p:spPr>
        <p:txBody>
          <a:bodyPr wrap="square" lIns="0" tIns="0" rIns="0" bIns="0">
            <a:spAutoFit/>
          </a:bodyPr>
          <a:lstStyle/>
          <a:p>
            <a:pPr algn="ctr"/>
            <a:r>
              <a:rPr lang="en-US" sz="1600" b="1" dirty="0">
                <a:solidFill>
                  <a:schemeClr val="accent6">
                    <a:lumMod val="50000"/>
                  </a:schemeClr>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09930" y="2804440"/>
            <a:ext cx="1372154" cy="489667"/>
          </a:xfrm>
          <a:prstGeom prst="rect">
            <a:avLst/>
          </a:prstGeom>
        </p:spPr>
        <p:txBody>
          <a:bodyPr wrap="square" lIns="0" tIns="0" rIns="0" bIns="0">
            <a:spAutoFit/>
          </a:bodyPr>
          <a:lstStyle/>
          <a:p>
            <a:pPr algn="ctr"/>
            <a:r>
              <a:rPr lang="en-US" sz="1600" b="1" dirty="0">
                <a:solidFill>
                  <a:schemeClr val="accent6">
                    <a:lumMod val="50000"/>
                  </a:schemeClr>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6729" y="2804440"/>
            <a:ext cx="1372154" cy="489667"/>
          </a:xfrm>
          <a:prstGeom prst="rect">
            <a:avLst/>
          </a:prstGeom>
        </p:spPr>
        <p:txBody>
          <a:bodyPr wrap="square" lIns="0" tIns="0" rIns="0" bIns="0">
            <a:spAutoFit/>
          </a:bodyPr>
          <a:lstStyle/>
          <a:p>
            <a:pPr algn="ctr"/>
            <a:r>
              <a:rPr lang="en-US" sz="1600" b="1" dirty="0">
                <a:solidFill>
                  <a:schemeClr val="accent6">
                    <a:lumMod val="50000"/>
                  </a:schemeClr>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685" y="2804440"/>
            <a:ext cx="1372154" cy="489667"/>
          </a:xfrm>
          <a:prstGeom prst="rect">
            <a:avLst/>
          </a:prstGeom>
        </p:spPr>
        <p:txBody>
          <a:bodyPr wrap="square" lIns="0" tIns="0" rIns="0" bIns="0">
            <a:spAutoFit/>
          </a:bodyPr>
          <a:lstStyle/>
          <a:p>
            <a:pPr algn="ctr"/>
            <a:r>
              <a:rPr lang="en-US" sz="1600" b="1" dirty="0">
                <a:solidFill>
                  <a:schemeClr val="accent6">
                    <a:lumMod val="50000"/>
                  </a:schemeClr>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5958" y="3576837"/>
            <a:ext cx="1752750" cy="1461939"/>
          </a:xfrm>
          <a:prstGeom prst="rect">
            <a:avLst/>
          </a:prstGeom>
        </p:spPr>
        <p:txBody>
          <a:bodyPr wrap="square" lIns="0" tIns="0" rIns="0" bIns="0" anchor="t">
            <a:spAutoFit/>
          </a:bodyPr>
          <a:lstStyle/>
          <a:p>
            <a:pPr algn="ctr">
              <a:lnSpc>
                <a:spcPts val="1900"/>
              </a:lnSpc>
            </a:pPr>
            <a:r>
              <a:rPr lang="en-US" sz="1400" dirty="0">
                <a:solidFill>
                  <a:schemeClr val="accent6">
                    <a:lumMod val="50000"/>
                  </a:schemeClr>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2757" y="3576837"/>
            <a:ext cx="1752750" cy="1461939"/>
          </a:xfrm>
          <a:prstGeom prst="rect">
            <a:avLst/>
          </a:prstGeom>
        </p:spPr>
        <p:txBody>
          <a:bodyPr wrap="square" lIns="0" tIns="0" rIns="0" bIns="0" anchor="t">
            <a:spAutoFit/>
          </a:bodyPr>
          <a:lstStyle/>
          <a:p>
            <a:pPr algn="ctr">
              <a:lnSpc>
                <a:spcPts val="1900"/>
              </a:lnSpc>
            </a:pPr>
            <a:r>
              <a:rPr lang="en-US" sz="1400" dirty="0">
                <a:solidFill>
                  <a:schemeClr val="accent6">
                    <a:lumMod val="50000"/>
                  </a:schemeClr>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554" y="3576837"/>
            <a:ext cx="1752750" cy="1461939"/>
          </a:xfrm>
          <a:prstGeom prst="rect">
            <a:avLst/>
          </a:prstGeom>
        </p:spPr>
        <p:txBody>
          <a:bodyPr wrap="square" lIns="0" tIns="0" rIns="0" bIns="0" anchor="t">
            <a:spAutoFit/>
          </a:bodyPr>
          <a:lstStyle/>
          <a:p>
            <a:pPr algn="ctr">
              <a:lnSpc>
                <a:spcPts val="1900"/>
              </a:lnSpc>
            </a:pPr>
            <a:r>
              <a:rPr lang="en-US" sz="1400" dirty="0">
                <a:solidFill>
                  <a:schemeClr val="accent6">
                    <a:lumMod val="50000"/>
                  </a:schemeClr>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354" y="3576837"/>
            <a:ext cx="1752750" cy="1461939"/>
          </a:xfrm>
          <a:prstGeom prst="rect">
            <a:avLst/>
          </a:prstGeom>
        </p:spPr>
        <p:txBody>
          <a:bodyPr wrap="square" lIns="0" tIns="0" rIns="0" bIns="0" anchor="t">
            <a:spAutoFit/>
          </a:bodyPr>
          <a:lstStyle/>
          <a:p>
            <a:pPr algn="ctr">
              <a:lnSpc>
                <a:spcPts val="1900"/>
              </a:lnSpc>
            </a:pPr>
            <a:r>
              <a:rPr lang="en-US" sz="1400" dirty="0">
                <a:solidFill>
                  <a:schemeClr val="accent6">
                    <a:lumMod val="50000"/>
                  </a:schemeClr>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310" y="3576837"/>
            <a:ext cx="1752750" cy="1461939"/>
          </a:xfrm>
          <a:prstGeom prst="rect">
            <a:avLst/>
          </a:prstGeom>
        </p:spPr>
        <p:txBody>
          <a:bodyPr wrap="square" lIns="0" tIns="0" rIns="0" bIns="0" anchor="t">
            <a:spAutoFit/>
          </a:bodyPr>
          <a:lstStyle/>
          <a:p>
            <a:pPr algn="ctr">
              <a:lnSpc>
                <a:spcPts val="1900"/>
              </a:lnSpc>
            </a:pPr>
            <a:r>
              <a:rPr lang="en-US" sz="1400" dirty="0">
                <a:solidFill>
                  <a:schemeClr val="accent6">
                    <a:lumMod val="50000"/>
                  </a:schemeClr>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086" y="2314986"/>
            <a:ext cx="380488" cy="346674"/>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057" y="2302451"/>
            <a:ext cx="374147" cy="371887"/>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682" y="2298275"/>
            <a:ext cx="380488" cy="380290"/>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426" y="2298275"/>
            <a:ext cx="382601" cy="380290"/>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783" y="2305585"/>
            <a:ext cx="367804" cy="365583"/>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TextBox 41">
            <a:extLst>
              <a:ext uri="{FF2B5EF4-FFF2-40B4-BE49-F238E27FC236}">
                <a16:creationId xmlns:a16="http://schemas.microsoft.com/office/drawing/2014/main" id="{A44FC2E2-1804-4FA4-8EF7-62B3271A3C27}"/>
              </a:ext>
            </a:extLst>
          </p:cNvPr>
          <p:cNvSpPr txBox="1"/>
          <p:nvPr/>
        </p:nvSpPr>
        <p:spPr>
          <a:xfrm>
            <a:off x="708640" y="683525"/>
            <a:ext cx="10774018" cy="1384995"/>
          </a:xfrm>
          <a:prstGeom prst="rect">
            <a:avLst/>
          </a:prstGeom>
          <a:blipFill>
            <a:blip r:embed="rId3"/>
            <a:tile tx="0" ty="0" sx="100000" sy="100000" flip="none" algn="tl"/>
          </a:blipFill>
        </p:spPr>
        <p:txBody>
          <a:bodyPr wrap="square">
            <a:spAutoFit/>
          </a:bodyPr>
          <a:lstStyle/>
          <a:p>
            <a:pPr marL="0" indent="0" algn="just">
              <a:buFont typeface="Wingdings" panose="05000000000000000000" pitchFamily="2" charset="2"/>
              <a:buNone/>
            </a:pPr>
            <a:r>
              <a:rPr lang="en-GB" altLang="en-US" sz="2800">
                <a:latin typeface="Cambria" panose="02040503050406030204" pitchFamily="18" charset="0"/>
                <a:ea typeface="Cambria" panose="02040503050406030204" pitchFamily="18" charset="0"/>
              </a:rPr>
              <a:t>Tích hợp hệ thống được phát triển vào hoạt động của tổ chức sao cho ít sai sót nhất, đáp ứng được những thay đổi có thể sảy ra trong suốt quá trình sử dụng.</a:t>
            </a:r>
          </a:p>
        </p:txBody>
      </p:sp>
      <p:sp>
        <p:nvSpPr>
          <p:cNvPr id="3" name="Slide Number Placeholder 2">
            <a:extLst>
              <a:ext uri="{FF2B5EF4-FFF2-40B4-BE49-F238E27FC236}">
                <a16:creationId xmlns:a16="http://schemas.microsoft.com/office/drawing/2014/main" id="{41AD55AE-5D63-49A3-812D-DB5E75484740}"/>
              </a:ext>
            </a:extLst>
          </p:cNvPr>
          <p:cNvSpPr>
            <a:spLocks noGrp="1"/>
          </p:cNvSpPr>
          <p:nvPr>
            <p:ph type="sldNum" sz="quarter" idx="12"/>
          </p:nvPr>
        </p:nvSpPr>
        <p:spPr/>
        <p:txBody>
          <a:bodyPr/>
          <a:lstStyle/>
          <a:p>
            <a:fld id="{06FEDF93-2BFD-41CA-ABC7-B039102F3792}" type="slidenum">
              <a:rPr lang="en-US" smtClean="0"/>
              <a:t>187</a:t>
            </a:fld>
            <a:endParaRPr lang="en-US" dirty="0"/>
          </a:p>
        </p:txBody>
      </p:sp>
    </p:spTree>
    <p:extLst>
      <p:ext uri="{BB962C8B-B14F-4D97-AF65-F5344CB8AC3E}">
        <p14:creationId xmlns:p14="http://schemas.microsoft.com/office/powerpoint/2010/main" val="151760658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08519" y="322687"/>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2400" b="1"/>
              <a:t>CÀI ĐẶT</a:t>
            </a:r>
            <a:br>
              <a:rPr lang="en-US" sz="2400" dirty="0">
                <a:solidFill>
                  <a:schemeClr val="tx1">
                    <a:lumMod val="75000"/>
                    <a:lumOff val="25000"/>
                  </a:schemeClr>
                </a:solidFill>
              </a:rPr>
            </a:br>
            <a:endParaRPr lang="en-US" sz="24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1299479" y="3025862"/>
            <a:ext cx="4249284" cy="1548531"/>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2430041" y="2940113"/>
            <a:ext cx="4191334" cy="1854464"/>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4443388" y="2939871"/>
            <a:ext cx="4191334" cy="1854464"/>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482518" y="2882718"/>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784765" y="2821215"/>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369332"/>
          </a:xfrm>
          <a:prstGeom prst="rect">
            <a:avLst/>
          </a:prstGeom>
        </p:spPr>
        <p:txBody>
          <a:bodyPr wrap="square" lIns="0" tIns="0" rIns="0" bIns="0">
            <a:spAutoFit/>
          </a:bodyPr>
          <a:lstStyle/>
          <a:p>
            <a:pPr algn="ctr"/>
            <a:r>
              <a:rPr lang="en-US" sz="2400" b="1">
                <a:solidFill>
                  <a:schemeClr val="bg1"/>
                </a:solidFill>
              </a:rPr>
              <a:t>1.</a:t>
            </a:r>
            <a:endParaRPr lang="en-US" sz="2400" b="1" dirty="0">
              <a:solidFill>
                <a:schemeClr val="bg1"/>
              </a:solidFill>
            </a:endParaRPr>
          </a:p>
        </p:txBody>
      </p:sp>
      <p:sp>
        <p:nvSpPr>
          <p:cNvPr id="47" name="Rectangle 46">
            <a:extLst>
              <a:ext uri="{FF2B5EF4-FFF2-40B4-BE49-F238E27FC236}">
                <a16:creationId xmlns:a16="http://schemas.microsoft.com/office/drawing/2014/main" id="{1751D31D-3535-411D-8BAC-95CCC90AB185}"/>
              </a:ext>
            </a:extLst>
          </p:cNvPr>
          <p:cNvSpPr/>
          <p:nvPr/>
        </p:nvSpPr>
        <p:spPr>
          <a:xfrm>
            <a:off x="3686231" y="2796648"/>
            <a:ext cx="1371600" cy="369332"/>
          </a:xfrm>
          <a:prstGeom prst="rect">
            <a:avLst/>
          </a:prstGeom>
        </p:spPr>
        <p:txBody>
          <a:bodyPr wrap="square" lIns="0" tIns="0" rIns="0" bIns="0">
            <a:spAutoFit/>
          </a:bodyPr>
          <a:lstStyle/>
          <a:p>
            <a:pPr algn="ctr"/>
            <a:r>
              <a:rPr lang="en-US" sz="2400" b="1">
                <a:solidFill>
                  <a:schemeClr val="bg1"/>
                </a:solidFill>
              </a:rPr>
              <a:t>3</a:t>
            </a:r>
            <a:endParaRPr lang="en-US" sz="2400" b="1" dirty="0">
              <a:solidFill>
                <a:schemeClr val="bg1"/>
              </a:solidFill>
            </a:endParaRPr>
          </a:p>
        </p:txBody>
      </p:sp>
      <p:sp>
        <p:nvSpPr>
          <p:cNvPr id="48" name="Rectangle 47">
            <a:extLst>
              <a:ext uri="{FF2B5EF4-FFF2-40B4-BE49-F238E27FC236}">
                <a16:creationId xmlns:a16="http://schemas.microsoft.com/office/drawing/2014/main" id="{FA4D735A-8F75-4E2A-8F1A-CC303B0718BA}"/>
              </a:ext>
            </a:extLst>
          </p:cNvPr>
          <p:cNvSpPr/>
          <p:nvPr/>
        </p:nvSpPr>
        <p:spPr>
          <a:xfrm>
            <a:off x="5885127" y="2775520"/>
            <a:ext cx="1371600" cy="369332"/>
          </a:xfrm>
          <a:prstGeom prst="rect">
            <a:avLst/>
          </a:prstGeom>
        </p:spPr>
        <p:txBody>
          <a:bodyPr wrap="square" lIns="0" tIns="0" rIns="0" bIns="0">
            <a:spAutoFit/>
          </a:bodyPr>
          <a:lstStyle/>
          <a:p>
            <a:pPr algn="ctr"/>
            <a:r>
              <a:rPr lang="en-US" sz="2400" b="1">
                <a:solidFill>
                  <a:schemeClr val="bg1"/>
                </a:solidFill>
              </a:rPr>
              <a:t>4</a:t>
            </a:r>
            <a:endParaRPr lang="en-US" sz="2400" b="1" dirty="0">
              <a:solidFill>
                <a:schemeClr val="bg1"/>
              </a:solidFill>
            </a:endParaRP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369332"/>
          </a:xfrm>
          <a:prstGeom prst="rect">
            <a:avLst/>
          </a:prstGeom>
        </p:spPr>
        <p:txBody>
          <a:bodyPr wrap="square" lIns="0" tIns="0" rIns="0" bIns="0">
            <a:spAutoFit/>
          </a:bodyPr>
          <a:lstStyle/>
          <a:p>
            <a:pPr algn="ctr"/>
            <a:r>
              <a:rPr lang="en-US" sz="2400" b="1">
                <a:solidFill>
                  <a:schemeClr val="bg1"/>
                </a:solidFill>
              </a:rPr>
              <a:t>5</a:t>
            </a:r>
            <a:endParaRPr lang="en-US" sz="2400" b="1" dirty="0">
              <a:solidFill>
                <a:schemeClr val="bg1"/>
              </a:solidFill>
            </a:endParaRP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369332"/>
          </a:xfrm>
          <a:prstGeom prst="rect">
            <a:avLst/>
          </a:prstGeom>
        </p:spPr>
        <p:txBody>
          <a:bodyPr wrap="square" lIns="0" tIns="0" rIns="0" bIns="0">
            <a:spAutoFit/>
          </a:bodyPr>
          <a:lstStyle/>
          <a:p>
            <a:pPr algn="ctr"/>
            <a:r>
              <a:rPr lang="en-US" sz="2400" b="1">
                <a:solidFill>
                  <a:schemeClr val="bg1"/>
                </a:solidFill>
              </a:rPr>
              <a:t>6</a:t>
            </a:r>
            <a:endParaRPr lang="en-US" sz="2400" b="1" dirty="0">
              <a:solidFill>
                <a:schemeClr val="bg1"/>
              </a:solidFill>
            </a:endParaRPr>
          </a:p>
        </p:txBody>
      </p:sp>
      <p:sp>
        <p:nvSpPr>
          <p:cNvPr id="51" name="Rectangle 50">
            <a:extLst>
              <a:ext uri="{FF2B5EF4-FFF2-40B4-BE49-F238E27FC236}">
                <a16:creationId xmlns:a16="http://schemas.microsoft.com/office/drawing/2014/main" id="{8AA18108-5B8B-4147-84A7-D30A16BEC4EA}"/>
              </a:ext>
            </a:extLst>
          </p:cNvPr>
          <p:cNvSpPr/>
          <p:nvPr/>
        </p:nvSpPr>
        <p:spPr>
          <a:xfrm>
            <a:off x="208519" y="2728442"/>
            <a:ext cx="1123504" cy="1477328"/>
          </a:xfrm>
          <a:prstGeom prst="rect">
            <a:avLst/>
          </a:prstGeom>
        </p:spPr>
        <p:txBody>
          <a:bodyPr wrap="square" lIns="0" tIns="0" rIns="0" bIns="0" anchor="t">
            <a:spAutoFit/>
          </a:bodyPr>
          <a:lstStyle/>
          <a:p>
            <a:pPr algn="ctr"/>
            <a:r>
              <a:rPr lang="en-US" sz="2400">
                <a:solidFill>
                  <a:schemeClr val="bg1"/>
                </a:solidFill>
                <a:latin typeface=".VnBahamasB" panose="020BE200000000000000" pitchFamily="34" charset="0"/>
              </a:rPr>
              <a:t>1</a:t>
            </a:r>
          </a:p>
          <a:p>
            <a:pPr algn="ctr"/>
            <a:r>
              <a:rPr lang="en-US" sz="2400"/>
              <a:t>Lập kế hoạch cài đặt</a:t>
            </a:r>
            <a:endParaRPr lang="en-US" sz="2400" dirty="0">
              <a:solidFill>
                <a:schemeClr val="bg1"/>
              </a:solidFill>
              <a:cs typeface="Segoe UI" panose="020B0502040204020203" pitchFamily="34" charset="0"/>
            </a:endParaRPr>
          </a:p>
        </p:txBody>
      </p:sp>
      <p:sp>
        <p:nvSpPr>
          <p:cNvPr id="52" name="Rectangle 51">
            <a:extLst>
              <a:ext uri="{FF2B5EF4-FFF2-40B4-BE49-F238E27FC236}">
                <a16:creationId xmlns:a16="http://schemas.microsoft.com/office/drawing/2014/main" id="{A8534162-B6E2-4579-9DAD-AD8DE07459BC}"/>
              </a:ext>
            </a:extLst>
          </p:cNvPr>
          <p:cNvSpPr/>
          <p:nvPr/>
        </p:nvSpPr>
        <p:spPr>
          <a:xfrm>
            <a:off x="3742205" y="3535613"/>
            <a:ext cx="1752042" cy="738664"/>
          </a:xfrm>
          <a:prstGeom prst="rect">
            <a:avLst/>
          </a:prstGeom>
        </p:spPr>
        <p:txBody>
          <a:bodyPr wrap="square" lIns="0" tIns="0" rIns="0" bIns="0" anchor="t">
            <a:spAutoFit/>
          </a:bodyPr>
          <a:lstStyle/>
          <a:p>
            <a:pPr algn="ctr"/>
            <a:r>
              <a:rPr lang="en-US" sz="2400"/>
              <a:t>Biến đổi dữ liệu</a:t>
            </a:r>
            <a:endParaRPr lang="en-US" sz="2400" dirty="0">
              <a:solidFill>
                <a:schemeClr val="bg1"/>
              </a:solidFill>
              <a:cs typeface="Segoe UI" panose="020B0502040204020203" pitchFamily="34" charset="0"/>
            </a:endParaRPr>
          </a:p>
        </p:txBody>
      </p:sp>
      <p:sp>
        <p:nvSpPr>
          <p:cNvPr id="53" name="Rectangle 52">
            <a:extLst>
              <a:ext uri="{FF2B5EF4-FFF2-40B4-BE49-F238E27FC236}">
                <a16:creationId xmlns:a16="http://schemas.microsoft.com/office/drawing/2014/main" id="{E1535E1C-6EBC-45D8-BCE1-D5B947A61FB6}"/>
              </a:ext>
            </a:extLst>
          </p:cNvPr>
          <p:cNvSpPr/>
          <p:nvPr/>
        </p:nvSpPr>
        <p:spPr>
          <a:xfrm>
            <a:off x="5721808" y="3216101"/>
            <a:ext cx="1752042" cy="1846659"/>
          </a:xfrm>
          <a:prstGeom prst="rect">
            <a:avLst/>
          </a:prstGeom>
        </p:spPr>
        <p:txBody>
          <a:bodyPr wrap="square" lIns="0" tIns="0" rIns="0" bIns="0" anchor="t">
            <a:spAutoFit/>
          </a:bodyPr>
          <a:lstStyle/>
          <a:p>
            <a:pPr algn="ctr"/>
            <a:r>
              <a:rPr lang="en-US" sz="2400"/>
              <a:t>Huấn luyện (đào tạo &amp; hỗ trợ người sử dụng)</a:t>
            </a:r>
          </a:p>
          <a:p>
            <a:pPr algn="ctr"/>
            <a:r>
              <a:rPr lang="en-US" sz="2400">
                <a:solidFill>
                  <a:schemeClr val="bg1"/>
                </a:solidFill>
                <a:cs typeface="Segoe UI" panose="020B0502040204020203" pitchFamily="34" charset="0"/>
              </a:rPr>
              <a:t>. </a:t>
            </a:r>
            <a:endParaRPr lang="en-US" sz="2400" dirty="0">
              <a:solidFill>
                <a:schemeClr val="bg1"/>
              </a:solidFill>
              <a:cs typeface="Segoe UI" panose="020B0502040204020203" pitchFamily="34" charset="0"/>
            </a:endParaRPr>
          </a:p>
        </p:txBody>
      </p:sp>
      <p:sp>
        <p:nvSpPr>
          <p:cNvPr id="54" name="Rectangle 53">
            <a:extLst>
              <a:ext uri="{FF2B5EF4-FFF2-40B4-BE49-F238E27FC236}">
                <a16:creationId xmlns:a16="http://schemas.microsoft.com/office/drawing/2014/main" id="{28FF18A5-7B4E-4493-B38D-E732E033F82F}"/>
              </a:ext>
            </a:extLst>
          </p:cNvPr>
          <p:cNvSpPr/>
          <p:nvPr/>
        </p:nvSpPr>
        <p:spPr>
          <a:xfrm>
            <a:off x="7717717" y="3532093"/>
            <a:ext cx="1752042" cy="1107996"/>
          </a:xfrm>
          <a:prstGeom prst="rect">
            <a:avLst/>
          </a:prstGeom>
        </p:spPr>
        <p:txBody>
          <a:bodyPr wrap="square" lIns="0" tIns="0" rIns="0" bIns="0" anchor="t">
            <a:spAutoFit/>
          </a:bodyPr>
          <a:lstStyle/>
          <a:p>
            <a:pPr algn="ctr"/>
            <a:r>
              <a:rPr lang="en-US" sz="2400"/>
              <a:t>Các phương pháp cài đặt</a:t>
            </a:r>
          </a:p>
          <a:p>
            <a:pPr algn="ctr"/>
            <a:endParaRPr lang="en-US" sz="2400" dirty="0">
              <a:solidFill>
                <a:schemeClr val="bg1"/>
              </a:solidFill>
              <a:cs typeface="Segoe UI" panose="020B0502040204020203" pitchFamily="34" charset="0"/>
            </a:endParaRPr>
          </a:p>
        </p:txBody>
      </p:sp>
      <p:sp>
        <p:nvSpPr>
          <p:cNvPr id="55" name="Rectangle 54">
            <a:extLst>
              <a:ext uri="{FF2B5EF4-FFF2-40B4-BE49-F238E27FC236}">
                <a16:creationId xmlns:a16="http://schemas.microsoft.com/office/drawing/2014/main" id="{5BCD242F-9A97-473E-8E17-3F6C3C75CE68}"/>
              </a:ext>
            </a:extLst>
          </p:cNvPr>
          <p:cNvSpPr/>
          <p:nvPr/>
        </p:nvSpPr>
        <p:spPr>
          <a:xfrm>
            <a:off x="10143708" y="3400560"/>
            <a:ext cx="1752042" cy="1107996"/>
          </a:xfrm>
          <a:prstGeom prst="rect">
            <a:avLst/>
          </a:prstGeom>
        </p:spPr>
        <p:txBody>
          <a:bodyPr wrap="square" lIns="0" tIns="0" rIns="0" bIns="0" anchor="t">
            <a:spAutoFit/>
          </a:bodyPr>
          <a:lstStyle/>
          <a:p>
            <a:pPr algn="ctr"/>
            <a:r>
              <a:rPr lang="en-US" sz="2400"/>
              <a:t>Biên soạn tài liệu về hệ thống</a:t>
            </a:r>
            <a:endParaRPr lang="en-US" sz="2400" dirty="0">
              <a:solidFill>
                <a:schemeClr val="bg1"/>
              </a:solidFill>
              <a:cs typeface="Segoe UI" panose="020B0502040204020203" pitchFamily="34" charset="0"/>
            </a:endParaRP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645700" y="2068973"/>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4174785" y="2212654"/>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400"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6335723" y="2326417"/>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9" name="TextBox 38">
            <a:extLst>
              <a:ext uri="{FF2B5EF4-FFF2-40B4-BE49-F238E27FC236}">
                <a16:creationId xmlns:a16="http://schemas.microsoft.com/office/drawing/2014/main" id="{E7978B02-3A09-4178-B642-4F6CABEAF975}"/>
              </a:ext>
            </a:extLst>
          </p:cNvPr>
          <p:cNvSpPr txBox="1"/>
          <p:nvPr/>
        </p:nvSpPr>
        <p:spPr>
          <a:xfrm>
            <a:off x="645700" y="787111"/>
            <a:ext cx="10199203" cy="830997"/>
          </a:xfrm>
          <a:prstGeom prst="rect">
            <a:avLst/>
          </a:prstGeom>
          <a:noFill/>
        </p:spPr>
        <p:txBody>
          <a:bodyPr wrap="square">
            <a:spAutoFit/>
          </a:bodyPr>
          <a:lstStyle/>
          <a:p>
            <a:pPr marL="0" indent="0">
              <a:buFont typeface="Wingdings" panose="05000000000000000000" pitchFamily="2" charset="2"/>
              <a:buNone/>
              <a:defRPr/>
            </a:pPr>
            <a:r>
              <a:rPr lang="en-US" sz="2400">
                <a:solidFill>
                  <a:srgbClr val="FF0000"/>
                </a:solidFill>
              </a:rPr>
              <a:t>Nôi dung của giai đoạn cài đặt HTTT </a:t>
            </a:r>
            <a:r>
              <a:rPr lang="en-US" sz="2400"/>
              <a:t>là thay thế HTTT cũ bằng HTTT mới.</a:t>
            </a:r>
          </a:p>
          <a:p>
            <a:pPr marL="0" indent="0">
              <a:buFont typeface="Wingdings" panose="05000000000000000000" pitchFamily="2" charset="2"/>
              <a:buNone/>
              <a:defRPr/>
            </a:pPr>
            <a:r>
              <a:rPr lang="en-US" sz="2400"/>
              <a:t>Nội dung cụ thể bao gồm:</a:t>
            </a:r>
            <a:endParaRPr lang="en-GB" sz="2400" dirty="0"/>
          </a:p>
        </p:txBody>
      </p:sp>
      <p:sp>
        <p:nvSpPr>
          <p:cNvPr id="40" name="Trapezoid 39">
            <a:extLst>
              <a:ext uri="{FF2B5EF4-FFF2-40B4-BE49-F238E27FC236}">
                <a16:creationId xmlns:a16="http://schemas.microsoft.com/office/drawing/2014/main" id="{2408492A-8F1E-427E-A047-CF52AE767504}"/>
              </a:ext>
              <a:ext uri="{C183D7F6-B498-43B3-948B-1728B52AA6E4}">
                <adec:decorative xmlns:adec="http://schemas.microsoft.com/office/drawing/2017/decorative" val="1"/>
              </a:ext>
            </a:extLst>
          </p:cNvPr>
          <p:cNvSpPr/>
          <p:nvPr/>
        </p:nvSpPr>
        <p:spPr>
          <a:xfrm rot="5400000">
            <a:off x="541322" y="2890879"/>
            <a:ext cx="4137844" cy="1612557"/>
          </a:xfrm>
          <a:prstGeom prst="trapezoi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TextBox 5">
            <a:extLst>
              <a:ext uri="{FF2B5EF4-FFF2-40B4-BE49-F238E27FC236}">
                <a16:creationId xmlns:a16="http://schemas.microsoft.com/office/drawing/2014/main" id="{697EF9E2-4665-4FEA-A3EF-C9A143FCFD7D}"/>
              </a:ext>
            </a:extLst>
          </p:cNvPr>
          <p:cNvSpPr txBox="1"/>
          <p:nvPr/>
        </p:nvSpPr>
        <p:spPr>
          <a:xfrm>
            <a:off x="2181001" y="2704617"/>
            <a:ext cx="1164095" cy="1569660"/>
          </a:xfrm>
          <a:prstGeom prst="rect">
            <a:avLst/>
          </a:prstGeom>
          <a:noFill/>
        </p:spPr>
        <p:txBody>
          <a:bodyPr wrap="square" rtlCol="0">
            <a:spAutoFit/>
          </a:bodyPr>
          <a:lstStyle/>
          <a:p>
            <a:pPr algn="ctr"/>
            <a:r>
              <a:rPr lang="en-US" sz="2400">
                <a:solidFill>
                  <a:schemeClr val="bg1"/>
                </a:solidFill>
                <a:latin typeface=".VnBahamasB" panose="020BE200000000000000" pitchFamily="34" charset="0"/>
              </a:rPr>
              <a:t>2</a:t>
            </a:r>
          </a:p>
          <a:p>
            <a:r>
              <a:rPr lang="en-US" sz="2400"/>
              <a:t>Quy trình cài đặt</a:t>
            </a:r>
          </a:p>
        </p:txBody>
      </p:sp>
      <p:sp>
        <p:nvSpPr>
          <p:cNvPr id="7" name="Slide Number Placeholder 6">
            <a:extLst>
              <a:ext uri="{FF2B5EF4-FFF2-40B4-BE49-F238E27FC236}">
                <a16:creationId xmlns:a16="http://schemas.microsoft.com/office/drawing/2014/main" id="{70BDD176-1F7A-4B7C-9899-0E3B9E215F22}"/>
              </a:ext>
            </a:extLst>
          </p:cNvPr>
          <p:cNvSpPr>
            <a:spLocks noGrp="1"/>
          </p:cNvSpPr>
          <p:nvPr>
            <p:ph type="sldNum" sz="quarter" idx="12"/>
          </p:nvPr>
        </p:nvSpPr>
        <p:spPr/>
        <p:txBody>
          <a:bodyPr/>
          <a:lstStyle/>
          <a:p>
            <a:fld id="{06FEDF93-2BFD-41CA-ABC7-B039102F3792}" type="slidenum">
              <a:rPr lang="en-US" smtClean="0"/>
              <a:t>188</a:t>
            </a:fld>
            <a:endParaRPr lang="en-US" dirty="0"/>
          </a:p>
        </p:txBody>
      </p:sp>
    </p:spTree>
    <p:extLst>
      <p:ext uri="{BB962C8B-B14F-4D97-AF65-F5344CB8AC3E}">
        <p14:creationId xmlns:p14="http://schemas.microsoft.com/office/powerpoint/2010/main" val="35822353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268412" y="154149"/>
            <a:ext cx="11655175" cy="609398"/>
          </a:xfrm>
          <a:prstGeom prst="rect">
            <a:avLst/>
          </a:prstGeom>
          <a:noFill/>
          <a:ln>
            <a:noFill/>
          </a:ln>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a:solidFill>
                  <a:srgbClr val="002060"/>
                </a:solidFill>
                <a:latin typeface="Aarial"/>
              </a:rPr>
              <a:t>4.1 Lập kế hoạch cài đặt</a:t>
            </a:r>
            <a:endParaRPr lang="en-US" dirty="0">
              <a:solidFill>
                <a:srgbClr val="002060"/>
              </a:solidFill>
            </a:endParaRPr>
          </a:p>
        </p:txBody>
      </p: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369332"/>
          </a:xfrm>
          <a:prstGeom prst="rect">
            <a:avLst/>
          </a:prstGeom>
        </p:spPr>
        <p:txBody>
          <a:bodyPr wrap="square" lIns="0" tIns="0" rIns="0" bIns="0">
            <a:spAutoFit/>
          </a:bodyPr>
          <a:lstStyle/>
          <a:p>
            <a:pPr algn="ctr"/>
            <a:r>
              <a:rPr lang="en-US" sz="2400" b="1">
                <a:solidFill>
                  <a:schemeClr val="bg1"/>
                </a:solidFill>
              </a:rPr>
              <a:t>1.</a:t>
            </a:r>
            <a:endParaRPr lang="en-US" sz="2400" b="1" dirty="0">
              <a:solidFill>
                <a:schemeClr val="bg1"/>
              </a:solidFill>
            </a:endParaRPr>
          </a:p>
        </p:txBody>
      </p:sp>
      <p:sp>
        <p:nvSpPr>
          <p:cNvPr id="47" name="Rectangle 46">
            <a:extLst>
              <a:ext uri="{FF2B5EF4-FFF2-40B4-BE49-F238E27FC236}">
                <a16:creationId xmlns:a16="http://schemas.microsoft.com/office/drawing/2014/main" id="{1751D31D-3535-411D-8BAC-95CCC90AB185}"/>
              </a:ext>
            </a:extLst>
          </p:cNvPr>
          <p:cNvSpPr/>
          <p:nvPr/>
        </p:nvSpPr>
        <p:spPr>
          <a:xfrm>
            <a:off x="3686231" y="2796648"/>
            <a:ext cx="1371600" cy="369332"/>
          </a:xfrm>
          <a:prstGeom prst="rect">
            <a:avLst/>
          </a:prstGeom>
        </p:spPr>
        <p:txBody>
          <a:bodyPr wrap="square" lIns="0" tIns="0" rIns="0" bIns="0">
            <a:spAutoFit/>
          </a:bodyPr>
          <a:lstStyle/>
          <a:p>
            <a:pPr algn="ctr"/>
            <a:r>
              <a:rPr lang="en-US" sz="2400" b="1">
                <a:solidFill>
                  <a:schemeClr val="bg1"/>
                </a:solidFill>
              </a:rPr>
              <a:t>3</a:t>
            </a:r>
            <a:endParaRPr lang="en-US" sz="2400" b="1" dirty="0">
              <a:solidFill>
                <a:schemeClr val="bg1"/>
              </a:solidFill>
            </a:endParaRPr>
          </a:p>
        </p:txBody>
      </p:sp>
      <p:sp>
        <p:nvSpPr>
          <p:cNvPr id="48" name="Rectangle 47">
            <a:extLst>
              <a:ext uri="{FF2B5EF4-FFF2-40B4-BE49-F238E27FC236}">
                <a16:creationId xmlns:a16="http://schemas.microsoft.com/office/drawing/2014/main" id="{FA4D735A-8F75-4E2A-8F1A-CC303B0718BA}"/>
              </a:ext>
            </a:extLst>
          </p:cNvPr>
          <p:cNvSpPr/>
          <p:nvPr/>
        </p:nvSpPr>
        <p:spPr>
          <a:xfrm>
            <a:off x="5885127" y="2775520"/>
            <a:ext cx="1371600" cy="369332"/>
          </a:xfrm>
          <a:prstGeom prst="rect">
            <a:avLst/>
          </a:prstGeom>
        </p:spPr>
        <p:txBody>
          <a:bodyPr wrap="square" lIns="0" tIns="0" rIns="0" bIns="0">
            <a:spAutoFit/>
          </a:bodyPr>
          <a:lstStyle/>
          <a:p>
            <a:pPr algn="ctr"/>
            <a:r>
              <a:rPr lang="en-US" sz="2400" b="1">
                <a:solidFill>
                  <a:schemeClr val="bg1"/>
                </a:solidFill>
              </a:rPr>
              <a:t>4</a:t>
            </a:r>
            <a:endParaRPr lang="en-US" sz="2400" b="1" dirty="0">
              <a:solidFill>
                <a:schemeClr val="bg1"/>
              </a:solidFill>
            </a:endParaRP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369332"/>
          </a:xfrm>
          <a:prstGeom prst="rect">
            <a:avLst/>
          </a:prstGeom>
        </p:spPr>
        <p:txBody>
          <a:bodyPr wrap="square" lIns="0" tIns="0" rIns="0" bIns="0">
            <a:spAutoFit/>
          </a:bodyPr>
          <a:lstStyle/>
          <a:p>
            <a:pPr algn="ctr"/>
            <a:r>
              <a:rPr lang="en-US" sz="2400" b="1">
                <a:solidFill>
                  <a:schemeClr val="bg1"/>
                </a:solidFill>
              </a:rPr>
              <a:t>5</a:t>
            </a:r>
            <a:endParaRPr lang="en-US" sz="2400" b="1" dirty="0">
              <a:solidFill>
                <a:schemeClr val="bg1"/>
              </a:solidFill>
            </a:endParaRP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369332"/>
          </a:xfrm>
          <a:prstGeom prst="rect">
            <a:avLst/>
          </a:prstGeom>
        </p:spPr>
        <p:txBody>
          <a:bodyPr wrap="square" lIns="0" tIns="0" rIns="0" bIns="0">
            <a:spAutoFit/>
          </a:bodyPr>
          <a:lstStyle/>
          <a:p>
            <a:pPr algn="ctr"/>
            <a:r>
              <a:rPr lang="en-US" sz="2400" b="1">
                <a:solidFill>
                  <a:schemeClr val="bg1"/>
                </a:solidFill>
              </a:rPr>
              <a:t>6</a:t>
            </a:r>
            <a:endParaRPr lang="en-US" sz="2400" b="1" dirty="0">
              <a:solidFill>
                <a:schemeClr val="bg1"/>
              </a:solidFill>
            </a:endParaRP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645700" y="2068973"/>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4174785" y="2212654"/>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400"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6335723" y="2479945"/>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3" name="TextBox 72">
            <a:extLst>
              <a:ext uri="{FF2B5EF4-FFF2-40B4-BE49-F238E27FC236}">
                <a16:creationId xmlns:a16="http://schemas.microsoft.com/office/drawing/2014/main" id="{6AB480C0-CE39-4A8B-8B1D-22A3D02F6981}"/>
              </a:ext>
            </a:extLst>
          </p:cNvPr>
          <p:cNvSpPr txBox="1"/>
          <p:nvPr/>
        </p:nvSpPr>
        <p:spPr>
          <a:xfrm>
            <a:off x="1393352" y="984915"/>
            <a:ext cx="10645409" cy="3539430"/>
          </a:xfrm>
          <a:prstGeom prst="rect">
            <a:avLst/>
          </a:prstGeom>
          <a:noFill/>
        </p:spPr>
        <p:txBody>
          <a:bodyPr wrap="square">
            <a:spAutoFit/>
          </a:bodyPr>
          <a:lstStyle/>
          <a:p>
            <a:pPr marL="457200" lvl="1" indent="0" algn="just">
              <a:buNone/>
              <a:defRPr/>
            </a:pPr>
            <a:r>
              <a:rPr lang="en-US" sz="2800">
                <a:latin typeface="Aarial"/>
              </a:rPr>
              <a:t>Mỗi hệ thống quản lý gồm 4 phần chính là: </a:t>
            </a:r>
          </a:p>
          <a:p>
            <a:pPr marL="914400" lvl="1" indent="-457200" algn="just">
              <a:buFont typeface="Arial" pitchFamily="34" charset="0"/>
              <a:buChar char="•"/>
              <a:defRPr/>
            </a:pPr>
            <a:r>
              <a:rPr lang="en-US" sz="2800">
                <a:latin typeface="Aarial"/>
              </a:rPr>
              <a:t>Con người  </a:t>
            </a:r>
          </a:p>
          <a:p>
            <a:pPr marL="914400" lvl="1" indent="-457200" algn="just">
              <a:buFont typeface="Arial" pitchFamily="34" charset="0"/>
              <a:buChar char="•"/>
              <a:defRPr/>
            </a:pPr>
            <a:r>
              <a:rPr lang="en-US" sz="2800">
                <a:latin typeface="Aarial"/>
              </a:rPr>
              <a:t>Các máy móc thiết bị  </a:t>
            </a:r>
          </a:p>
          <a:p>
            <a:pPr marL="914400" lvl="1" indent="-457200" algn="just">
              <a:buFont typeface="Arial" pitchFamily="34" charset="0"/>
              <a:buChar char="•"/>
              <a:defRPr/>
            </a:pPr>
            <a:r>
              <a:rPr lang="en-US" sz="2800">
                <a:latin typeface="Aarial"/>
              </a:rPr>
              <a:t>Công nghệ quản lý </a:t>
            </a:r>
          </a:p>
          <a:p>
            <a:pPr marL="914400" lvl="1" indent="-457200" algn="just">
              <a:buFont typeface="Arial" pitchFamily="34" charset="0"/>
              <a:buChar char="•"/>
              <a:defRPr/>
            </a:pPr>
            <a:r>
              <a:rPr lang="en-US" sz="2800">
                <a:latin typeface="Aarial"/>
              </a:rPr>
              <a:t>Hệ thống dữ liệu, biểu mẫu dùng trong quản lý</a:t>
            </a:r>
          </a:p>
          <a:p>
            <a:pPr lvl="1" algn="just">
              <a:defRPr/>
            </a:pPr>
            <a:endParaRPr lang="en-US" sz="2800">
              <a:latin typeface="Aarial"/>
            </a:endParaRPr>
          </a:p>
          <a:p>
            <a:pPr marL="457200" lvl="1" indent="0" algn="just">
              <a:buNone/>
              <a:defRPr/>
            </a:pPr>
            <a:r>
              <a:rPr lang="en-US" sz="2800">
                <a:latin typeface="Aarial"/>
              </a:rPr>
              <a:t>=&gt; Quá trình được thể hiện bằng sơ đồ sau:</a:t>
            </a:r>
          </a:p>
          <a:p>
            <a:pPr lvl="1" algn="just">
              <a:defRPr/>
            </a:pPr>
            <a:endParaRPr lang="en-US" sz="2800">
              <a:latin typeface="Aarial"/>
            </a:endParaRPr>
          </a:p>
        </p:txBody>
      </p:sp>
      <p:sp>
        <p:nvSpPr>
          <p:cNvPr id="7" name="Slide Number Placeholder 6">
            <a:extLst>
              <a:ext uri="{FF2B5EF4-FFF2-40B4-BE49-F238E27FC236}">
                <a16:creationId xmlns:a16="http://schemas.microsoft.com/office/drawing/2014/main" id="{59565791-639B-4249-98E9-79AAD6153B27}"/>
              </a:ext>
            </a:extLst>
          </p:cNvPr>
          <p:cNvSpPr>
            <a:spLocks noGrp="1"/>
          </p:cNvSpPr>
          <p:nvPr>
            <p:ph type="sldNum" sz="quarter" idx="12"/>
          </p:nvPr>
        </p:nvSpPr>
        <p:spPr/>
        <p:txBody>
          <a:bodyPr/>
          <a:lstStyle/>
          <a:p>
            <a:fld id="{06FEDF93-2BFD-41CA-ABC7-B039102F3792}" type="slidenum">
              <a:rPr lang="en-US" smtClean="0"/>
              <a:t>189</a:t>
            </a:fld>
            <a:endParaRPr lang="en-US" dirty="0"/>
          </a:p>
        </p:txBody>
      </p:sp>
      <p:cxnSp>
        <p:nvCxnSpPr>
          <p:cNvPr id="5" name="Straight Connector 4"/>
          <p:cNvCxnSpPr/>
          <p:nvPr/>
        </p:nvCxnSpPr>
        <p:spPr>
          <a:xfrm>
            <a:off x="0" y="450761"/>
            <a:ext cx="291062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281375" y="551646"/>
            <a:ext cx="291062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755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5322" y="1078349"/>
            <a:ext cx="10767646" cy="740194"/>
          </a:xfrm>
        </p:spPr>
        <p:txBody>
          <a:bodyPr>
            <a:normAutofit/>
          </a:bodyPr>
          <a:lstStyle/>
          <a:p>
            <a:r>
              <a:rPr lang="en-GB">
                <a:solidFill>
                  <a:srgbClr val="FF0000"/>
                </a:solidFill>
              </a:rPr>
              <a:t>* Mối quan hệ về hệ thống</a:t>
            </a:r>
            <a:endParaRPr lang="en-US">
              <a:solidFill>
                <a:srgbClr val="FF0000"/>
              </a:solidFill>
            </a:endParaRPr>
          </a:p>
        </p:txBody>
      </p:sp>
      <p:sp>
        <p:nvSpPr>
          <p:cNvPr id="3" name="Content Placeholder 2"/>
          <p:cNvSpPr>
            <a:spLocks noGrp="1"/>
          </p:cNvSpPr>
          <p:nvPr>
            <p:ph idx="1"/>
          </p:nvPr>
        </p:nvSpPr>
        <p:spPr>
          <a:xfrm>
            <a:off x="825322" y="2161670"/>
            <a:ext cx="10767646" cy="4981209"/>
          </a:xfrm>
        </p:spPr>
        <p:txBody>
          <a:bodyPr>
            <a:normAutofit/>
          </a:bodyPr>
          <a:lstStyle/>
          <a:p>
            <a:pPr lvl="0" algn="just"/>
            <a:r>
              <a:rPr lang="en-GB"/>
              <a:t>Phân cách nhau và phân cách với môi trường bên ngoài. Một hệ thống có thể nhận các đối tượng từ môi trường bên ngoài vào, biến đổi chúng và cũng có thể kết xuất ra môi trường bên ngoài. Kết quả của kết xuất có khi đánh giá bằng phạm trù tiêu chuẩn kết xuất.</a:t>
            </a:r>
            <a:endParaRPr lang="en-US" b="1"/>
          </a:p>
          <a:p>
            <a:pPr lvl="0" algn="just"/>
            <a:r>
              <a:rPr lang="en-GB"/>
              <a:t>Bao hàm nhau: hệ thống này là bộ phận hay chứa hệ thống kia.</a:t>
            </a:r>
            <a:endParaRPr lang="en-US" b="1"/>
          </a:p>
          <a:p>
            <a:pPr lvl="0" algn="just"/>
            <a:r>
              <a:rPr lang="en-GB"/>
              <a:t>Giao nhau: các thành phần của hệ thống này cũng là thành phần của hệ thống khác. Chẳng hạn sông ngòi vừa là một đối tượng của hệ thống địa lý vừa là thành phần của hệ thống giao thông.</a:t>
            </a:r>
            <a:endParaRPr lang="en-US" b="1"/>
          </a:p>
          <a:p>
            <a:pPr lvl="0" algn="just"/>
            <a:r>
              <a:rPr lang="en-GB"/>
              <a:t>Có thể có ảnh hưởng qua lại lẫn nhau.</a:t>
            </a:r>
            <a:endParaRPr lang="en-US" b="1"/>
          </a:p>
          <a:p>
            <a:pPr algn="just"/>
            <a:endParaRPr lang="en-US"/>
          </a:p>
        </p:txBody>
      </p:sp>
      <p:sp>
        <p:nvSpPr>
          <p:cNvPr id="4" name="Title 1"/>
          <p:cNvSpPr txBox="1">
            <a:spLocks/>
          </p:cNvSpPr>
          <p:nvPr/>
        </p:nvSpPr>
        <p:spPr>
          <a:xfrm>
            <a:off x="592428" y="-4971"/>
            <a:ext cx="1244082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sz="3600" b="1" i="1">
                <a:solidFill>
                  <a:schemeClr val="tx1">
                    <a:lumMod val="95000"/>
                    <a:lumOff val="5000"/>
                  </a:schemeClr>
                </a:solidFill>
              </a:rPr>
              <a:t>1.2.2. Hệ thống- Khái niệm (tt)</a:t>
            </a:r>
          </a:p>
        </p:txBody>
      </p:sp>
      <p:sp>
        <p:nvSpPr>
          <p:cNvPr id="5" name="Slide Number Placeholder 4">
            <a:extLst>
              <a:ext uri="{FF2B5EF4-FFF2-40B4-BE49-F238E27FC236}">
                <a16:creationId xmlns:a16="http://schemas.microsoft.com/office/drawing/2014/main" id="{0D212528-8997-49C2-A2C6-B52BEAC5B7CB}"/>
              </a:ext>
            </a:extLst>
          </p:cNvPr>
          <p:cNvSpPr>
            <a:spLocks noGrp="1"/>
          </p:cNvSpPr>
          <p:nvPr>
            <p:ph type="sldNum" sz="quarter" idx="12"/>
          </p:nvPr>
        </p:nvSpPr>
        <p:spPr/>
        <p:txBody>
          <a:bodyPr/>
          <a:lstStyle/>
          <a:p>
            <a:fld id="{06FEDF93-2BFD-41CA-ABC7-B039102F3792}" type="slidenum">
              <a:rPr lang="en-US" smtClean="0"/>
              <a:t>19</a:t>
            </a:fld>
            <a:endParaRPr lang="en-US" dirty="0"/>
          </a:p>
        </p:txBody>
      </p:sp>
    </p:spTree>
    <p:extLst>
      <p:ext uri="{BB962C8B-B14F-4D97-AF65-F5344CB8AC3E}">
        <p14:creationId xmlns:p14="http://schemas.microsoft.com/office/powerpoint/2010/main" val="278124820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6AC0-D708-4191-ADB4-0CD5A4DB5FAE}"/>
              </a:ext>
            </a:extLst>
          </p:cNvPr>
          <p:cNvSpPr>
            <a:spLocks noGrp="1"/>
          </p:cNvSpPr>
          <p:nvPr>
            <p:ph type="title"/>
          </p:nvPr>
        </p:nvSpPr>
        <p:spPr/>
        <p:txBody>
          <a:bodyPr/>
          <a:lstStyle/>
          <a:p>
            <a:pPr algn="ctr"/>
            <a:r>
              <a:rPr lang="en-GB" altLang="en-US">
                <a:latin typeface="Aarial"/>
              </a:rPr>
              <a:t>4.1 Lập kế hoạch cài đặt (tt)</a:t>
            </a:r>
            <a:endParaRPr lang="en-US">
              <a:latin typeface="Aarial"/>
            </a:endParaRPr>
          </a:p>
        </p:txBody>
      </p:sp>
      <p:pic>
        <p:nvPicPr>
          <p:cNvPr id="7" name="Content Placeholder 6">
            <a:extLst>
              <a:ext uri="{FF2B5EF4-FFF2-40B4-BE49-F238E27FC236}">
                <a16:creationId xmlns:a16="http://schemas.microsoft.com/office/drawing/2014/main" id="{7E9E3CC3-45E0-4E46-A5A7-3503BF5E093F}"/>
              </a:ext>
            </a:extLst>
          </p:cNvPr>
          <p:cNvPicPr>
            <a:picLocks noGrp="1" noChangeAspect="1"/>
          </p:cNvPicPr>
          <p:nvPr>
            <p:ph idx="1"/>
          </p:nvPr>
        </p:nvPicPr>
        <p:blipFill>
          <a:blip r:embed="rId3"/>
          <a:stretch>
            <a:fillRect/>
          </a:stretch>
        </p:blipFill>
        <p:spPr>
          <a:xfrm>
            <a:off x="2087217" y="1555392"/>
            <a:ext cx="6954389" cy="4607283"/>
          </a:xfrm>
        </p:spPr>
      </p:pic>
      <p:sp>
        <p:nvSpPr>
          <p:cNvPr id="11" name="Slide Number Placeholder 10">
            <a:extLst>
              <a:ext uri="{FF2B5EF4-FFF2-40B4-BE49-F238E27FC236}">
                <a16:creationId xmlns:a16="http://schemas.microsoft.com/office/drawing/2014/main" id="{86253611-C402-48A1-B4ED-C90E6F1E994C}"/>
              </a:ext>
            </a:extLst>
          </p:cNvPr>
          <p:cNvSpPr>
            <a:spLocks noGrp="1"/>
          </p:cNvSpPr>
          <p:nvPr>
            <p:ph type="sldNum" sz="quarter" idx="12"/>
          </p:nvPr>
        </p:nvSpPr>
        <p:spPr/>
        <p:txBody>
          <a:bodyPr/>
          <a:lstStyle/>
          <a:p>
            <a:fld id="{06FEDF93-2BFD-41CA-ABC7-B039102F3792}" type="slidenum">
              <a:rPr lang="en-US" smtClean="0"/>
              <a:t>190</a:t>
            </a:fld>
            <a:endParaRPr lang="en-US" dirty="0"/>
          </a:p>
        </p:txBody>
      </p:sp>
      <p:cxnSp>
        <p:nvCxnSpPr>
          <p:cNvPr id="6" name="Straight Connector 5"/>
          <p:cNvCxnSpPr/>
          <p:nvPr/>
        </p:nvCxnSpPr>
        <p:spPr>
          <a:xfrm>
            <a:off x="0" y="721217"/>
            <a:ext cx="2459865"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824434" y="721217"/>
            <a:ext cx="2459865"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9080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EAB33-47D8-436C-A68B-DB0BC944D69A}"/>
              </a:ext>
            </a:extLst>
          </p:cNvPr>
          <p:cNvSpPr>
            <a:spLocks noGrp="1"/>
          </p:cNvSpPr>
          <p:nvPr>
            <p:ph type="title"/>
          </p:nvPr>
        </p:nvSpPr>
        <p:spPr>
          <a:xfrm>
            <a:off x="945540" y="85725"/>
            <a:ext cx="10767646" cy="740194"/>
          </a:xfrm>
        </p:spPr>
        <p:txBody>
          <a:bodyPr/>
          <a:lstStyle/>
          <a:p>
            <a:pPr algn="ctr"/>
            <a:r>
              <a:rPr lang="en-GB" altLang="en-US"/>
              <a:t>4.2 Quy trình cài đặt </a:t>
            </a:r>
            <a:endParaRPr lang="en-US"/>
          </a:p>
        </p:txBody>
      </p:sp>
      <p:sp>
        <p:nvSpPr>
          <p:cNvPr id="3" name="Content Placeholder 2">
            <a:extLst>
              <a:ext uri="{FF2B5EF4-FFF2-40B4-BE49-F238E27FC236}">
                <a16:creationId xmlns:a16="http://schemas.microsoft.com/office/drawing/2014/main" id="{AFC8509B-1B67-418E-A865-01BD01D572A0}"/>
              </a:ext>
            </a:extLst>
          </p:cNvPr>
          <p:cNvSpPr>
            <a:spLocks noGrp="1"/>
          </p:cNvSpPr>
          <p:nvPr>
            <p:ph idx="1"/>
          </p:nvPr>
        </p:nvSpPr>
        <p:spPr/>
        <p:txBody>
          <a:bodyPr>
            <a:normAutofit lnSpcReduction="10000"/>
          </a:bodyPr>
          <a:lstStyle/>
          <a:p>
            <a:pPr marL="0" indent="0" algn="just">
              <a:lnSpc>
                <a:spcPct val="100000"/>
              </a:lnSpc>
              <a:buNone/>
              <a:defRPr/>
            </a:pPr>
            <a:r>
              <a:rPr lang="en-US" b="1" i="1">
                <a:solidFill>
                  <a:srgbClr val="0070C0"/>
                </a:solidFill>
              </a:rPr>
              <a:t>Quá trình cài đặt gồm các công việc sau đây: </a:t>
            </a:r>
          </a:p>
          <a:p>
            <a:pPr algn="just" eaLnBrk="1" hangingPunct="1">
              <a:lnSpc>
                <a:spcPct val="105000"/>
              </a:lnSpc>
              <a:buFont typeface="Wingdings" panose="05000000000000000000" pitchFamily="2" charset="2"/>
              <a:buNone/>
              <a:defRPr/>
            </a:pPr>
            <a:r>
              <a:rPr lang="en-US" sz="2800">
                <a:sym typeface="Wingdings" pitchFamily="2" charset="2"/>
              </a:rPr>
              <a:t></a:t>
            </a:r>
            <a:r>
              <a:rPr lang="en-US" sz="2800"/>
              <a:t> Cài đặt phần cứng của HTTTQL</a:t>
            </a:r>
          </a:p>
          <a:p>
            <a:pPr algn="just" eaLnBrk="1" hangingPunct="1">
              <a:lnSpc>
                <a:spcPct val="105000"/>
              </a:lnSpc>
              <a:buFont typeface="Wingdings" panose="05000000000000000000" pitchFamily="2" charset="2"/>
              <a:buNone/>
              <a:defRPr/>
            </a:pPr>
            <a:r>
              <a:rPr lang="en-US" sz="2800">
                <a:sym typeface="Wingdings" pitchFamily="2" charset="2"/>
              </a:rPr>
              <a:t></a:t>
            </a:r>
            <a:r>
              <a:rPr lang="en-US" sz="2800"/>
              <a:t> Cài đặt phần mềm của HTTTQL</a:t>
            </a:r>
          </a:p>
          <a:p>
            <a:pPr algn="just" eaLnBrk="1" hangingPunct="1">
              <a:lnSpc>
                <a:spcPct val="105000"/>
              </a:lnSpc>
              <a:buFont typeface="Wingdings" panose="05000000000000000000" pitchFamily="2" charset="2"/>
              <a:buNone/>
              <a:defRPr/>
            </a:pPr>
            <a:r>
              <a:rPr lang="en-US" sz="2800">
                <a:sym typeface="Wingdings" pitchFamily="2" charset="2"/>
              </a:rPr>
              <a:t></a:t>
            </a:r>
            <a:r>
              <a:rPr lang="en-US" sz="2800"/>
              <a:t> Cài đặt các cơ sở dữ liệu</a:t>
            </a:r>
          </a:p>
          <a:p>
            <a:pPr algn="just" eaLnBrk="1" hangingPunct="1">
              <a:lnSpc>
                <a:spcPct val="105000"/>
              </a:lnSpc>
              <a:buFont typeface="Wingdings" panose="05000000000000000000" pitchFamily="2" charset="2"/>
              <a:buNone/>
              <a:defRPr/>
            </a:pPr>
            <a:r>
              <a:rPr lang="en-US" sz="2800">
                <a:sym typeface="Wingdings" pitchFamily="2" charset="2"/>
              </a:rPr>
              <a:t></a:t>
            </a:r>
            <a:r>
              <a:rPr lang="en-US" sz="2800"/>
              <a:t> Cài đặt công nghệ quản lý</a:t>
            </a:r>
          </a:p>
          <a:p>
            <a:pPr algn="just" eaLnBrk="1" hangingPunct="1">
              <a:lnSpc>
                <a:spcPct val="105000"/>
              </a:lnSpc>
              <a:buFont typeface="Wingdings" panose="05000000000000000000" pitchFamily="2" charset="2"/>
              <a:buNone/>
              <a:defRPr/>
            </a:pPr>
            <a:r>
              <a:rPr lang="en-US" sz="2800">
                <a:sym typeface="Wingdings" pitchFamily="2" charset="2"/>
              </a:rPr>
              <a:t></a:t>
            </a:r>
            <a:r>
              <a:rPr lang="en-US" sz="2800"/>
              <a:t> Cài đặt hệ thống biểu mẫu trong hệ thống quản lý</a:t>
            </a:r>
          </a:p>
          <a:p>
            <a:pPr algn="just" eaLnBrk="1" hangingPunct="1">
              <a:lnSpc>
                <a:spcPct val="105000"/>
              </a:lnSpc>
              <a:buFont typeface="Wingdings" panose="05000000000000000000" pitchFamily="2" charset="2"/>
              <a:buNone/>
              <a:defRPr/>
            </a:pPr>
            <a:r>
              <a:rPr lang="en-US" sz="2800">
                <a:sym typeface="Wingdings" pitchFamily="2" charset="2"/>
              </a:rPr>
              <a:t></a:t>
            </a:r>
            <a:r>
              <a:rPr lang="en-US" sz="2800"/>
              <a:t> Các phương pháp truyền đạt thông tin trong hệ thống</a:t>
            </a:r>
          </a:p>
          <a:p>
            <a:pPr algn="just" eaLnBrk="1" hangingPunct="1">
              <a:lnSpc>
                <a:spcPct val="105000"/>
              </a:lnSpc>
              <a:buFont typeface="Wingdings" panose="05000000000000000000" pitchFamily="2" charset="2"/>
              <a:buNone/>
              <a:defRPr/>
            </a:pPr>
            <a:r>
              <a:rPr lang="en-US" sz="2800">
                <a:sym typeface="Wingdings" pitchFamily="2" charset="2"/>
              </a:rPr>
              <a:t></a:t>
            </a:r>
            <a:r>
              <a:rPr lang="en-US" sz="2800"/>
              <a:t> Các phương thức lưu trữ thông tin</a:t>
            </a:r>
          </a:p>
          <a:p>
            <a:pPr algn="just" eaLnBrk="1" hangingPunct="1">
              <a:lnSpc>
                <a:spcPct val="105000"/>
              </a:lnSpc>
              <a:buFont typeface="Wingdings" panose="05000000000000000000" pitchFamily="2" charset="2"/>
              <a:buNone/>
              <a:defRPr/>
            </a:pPr>
            <a:r>
              <a:rPr lang="en-US" sz="2800">
                <a:sym typeface="Wingdings" pitchFamily="2" charset="2"/>
              </a:rPr>
              <a:t></a:t>
            </a:r>
            <a:r>
              <a:rPr lang="en-US" sz="2800"/>
              <a:t> Quy định Phương pháp làm việc của các cán bộ quản lý</a:t>
            </a:r>
            <a:endParaRPr lang="vi-VN" sz="2800"/>
          </a:p>
          <a:p>
            <a:pPr marL="0" indent="0">
              <a:buNone/>
            </a:pPr>
            <a:endParaRPr lang="en-US"/>
          </a:p>
        </p:txBody>
      </p:sp>
      <p:cxnSp>
        <p:nvCxnSpPr>
          <p:cNvPr id="7" name="Straight Connector 6">
            <a:extLst>
              <a:ext uri="{FF2B5EF4-FFF2-40B4-BE49-F238E27FC236}">
                <a16:creationId xmlns:a16="http://schemas.microsoft.com/office/drawing/2014/main" id="{6E22AC6B-9E00-4059-B60B-94BF5B6B465B}"/>
              </a:ext>
              <a:ext uri="{C183D7F6-B498-43B3-948B-1728B52AA6E4}">
                <adec:decorative xmlns:adec="http://schemas.microsoft.com/office/drawing/2017/decorative" val="1"/>
              </a:ext>
            </a:extLst>
          </p:cNvPr>
          <p:cNvCxnSpPr>
            <a:cxnSpLocks/>
          </p:cNvCxnSpPr>
          <p:nvPr/>
        </p:nvCxnSpPr>
        <p:spPr>
          <a:xfrm>
            <a:off x="9001125" y="522898"/>
            <a:ext cx="31908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B4E13C4-4729-4CCB-91B8-F406164958C3}"/>
              </a:ext>
              <a:ext uri="{C183D7F6-B498-43B3-948B-1728B52AA6E4}">
                <adec:decorative xmlns:adec="http://schemas.microsoft.com/office/drawing/2017/decorative" val="1"/>
              </a:ext>
            </a:extLst>
          </p:cNvPr>
          <p:cNvCxnSpPr>
            <a:cxnSpLocks/>
          </p:cNvCxnSpPr>
          <p:nvPr/>
        </p:nvCxnSpPr>
        <p:spPr>
          <a:xfrm>
            <a:off x="10274" y="522898"/>
            <a:ext cx="3647326"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F6F3D1E2-BEFD-45E0-8AF6-5E6EDF46C938}"/>
              </a:ext>
            </a:extLst>
          </p:cNvPr>
          <p:cNvSpPr>
            <a:spLocks noGrp="1"/>
          </p:cNvSpPr>
          <p:nvPr>
            <p:ph type="sldNum" sz="quarter" idx="12"/>
          </p:nvPr>
        </p:nvSpPr>
        <p:spPr/>
        <p:txBody>
          <a:bodyPr/>
          <a:lstStyle/>
          <a:p>
            <a:fld id="{06FEDF93-2BFD-41CA-ABC7-B039102F3792}" type="slidenum">
              <a:rPr lang="en-US" smtClean="0"/>
              <a:t>191</a:t>
            </a:fld>
            <a:endParaRPr lang="en-US" dirty="0"/>
          </a:p>
        </p:txBody>
      </p:sp>
    </p:spTree>
    <p:extLst>
      <p:ext uri="{BB962C8B-B14F-4D97-AF65-F5344CB8AC3E}">
        <p14:creationId xmlns:p14="http://schemas.microsoft.com/office/powerpoint/2010/main" val="25855622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666DC-EEC9-4F76-8307-844AAB7B080D}"/>
              </a:ext>
            </a:extLst>
          </p:cNvPr>
          <p:cNvSpPr>
            <a:spLocks noGrp="1"/>
          </p:cNvSpPr>
          <p:nvPr>
            <p:ph type="title"/>
          </p:nvPr>
        </p:nvSpPr>
        <p:spPr>
          <a:xfrm>
            <a:off x="1041482" y="119133"/>
            <a:ext cx="10767646" cy="740194"/>
          </a:xfrm>
        </p:spPr>
        <p:txBody>
          <a:bodyPr/>
          <a:lstStyle/>
          <a:p>
            <a:pPr algn="ctr"/>
            <a:r>
              <a:rPr lang="en-GB" altLang="en-US"/>
              <a:t>4.3 Biến đổi dữ  liệu </a:t>
            </a:r>
            <a:endParaRPr lang="en-US"/>
          </a:p>
        </p:txBody>
      </p:sp>
      <p:sp>
        <p:nvSpPr>
          <p:cNvPr id="3" name="Content Placeholder 2">
            <a:extLst>
              <a:ext uri="{FF2B5EF4-FFF2-40B4-BE49-F238E27FC236}">
                <a16:creationId xmlns:a16="http://schemas.microsoft.com/office/drawing/2014/main" id="{DB99422B-2859-4892-AE78-6300878B41E9}"/>
              </a:ext>
            </a:extLst>
          </p:cNvPr>
          <p:cNvSpPr>
            <a:spLocks noGrp="1"/>
          </p:cNvSpPr>
          <p:nvPr>
            <p:ph idx="1"/>
          </p:nvPr>
        </p:nvSpPr>
        <p:spPr/>
        <p:txBody>
          <a:bodyPr>
            <a:normAutofit/>
          </a:bodyPr>
          <a:lstStyle/>
          <a:p>
            <a:pPr marL="0" indent="0" algn="just">
              <a:buFont typeface="Wingdings" panose="05000000000000000000" pitchFamily="2" charset="2"/>
              <a:buNone/>
              <a:defRPr/>
            </a:pPr>
            <a:r>
              <a:rPr lang="en-GB" b="1" i="1">
                <a:solidFill>
                  <a:srgbClr val="0070C0"/>
                </a:solidFill>
              </a:rPr>
              <a:t>Tại sao phải biến đổi dữ liệu</a:t>
            </a:r>
            <a:r>
              <a:rPr lang="en-GB" b="1">
                <a:solidFill>
                  <a:srgbClr val="0070C0"/>
                </a:solidFill>
              </a:rPr>
              <a:t>?</a:t>
            </a:r>
          </a:p>
          <a:p>
            <a:pPr marL="0" indent="0" algn="just">
              <a:buFont typeface="Wingdings" panose="05000000000000000000" pitchFamily="2" charset="2"/>
              <a:buNone/>
              <a:defRPr/>
            </a:pPr>
            <a:r>
              <a:rPr lang="en-GB" kern="1200"/>
              <a:t>V</a:t>
            </a:r>
            <a:r>
              <a:rPr lang="vi-VN" kern="1200"/>
              <a:t>ì dữ liệu trong HTTTQL cũ và dữ liệu trong HTTTQL mới có nhiều điểm không giống nhau</a:t>
            </a:r>
            <a:r>
              <a:rPr lang="en-GB" kern="1200"/>
              <a:t>.</a:t>
            </a:r>
          </a:p>
          <a:p>
            <a:pPr marL="0" indent="0" algn="just">
              <a:buFont typeface="Wingdings" panose="05000000000000000000" pitchFamily="2" charset="2"/>
              <a:buNone/>
              <a:defRPr/>
            </a:pPr>
            <a:r>
              <a:rPr lang="en-GB" kern="1200"/>
              <a:t> Đó là: </a:t>
            </a:r>
            <a:r>
              <a:rPr lang="vi-VN" kern="1200"/>
              <a:t> </a:t>
            </a:r>
            <a:endParaRPr lang="en-GB"/>
          </a:p>
          <a:p>
            <a:pPr lvl="1">
              <a:buFont typeface="Wingdings" pitchFamily="2" charset="2"/>
              <a:buChar char="§"/>
              <a:defRPr/>
            </a:pPr>
            <a:r>
              <a:rPr lang="vi-VN" sz="2800"/>
              <a:t>Hình thức lưu trữ dữ liệu (thủ công &gt;&lt; điện tử) </a:t>
            </a:r>
          </a:p>
          <a:p>
            <a:pPr lvl="1">
              <a:buFont typeface="Wingdings" pitchFamily="2" charset="2"/>
              <a:buChar char="§"/>
              <a:defRPr/>
            </a:pPr>
            <a:r>
              <a:rPr lang="vi-VN" sz="2800"/>
              <a:t>Qui cách dữ liệu (qui cách cho con người xử lý &gt;&lt; qui cách cho MTĐT xử lý</a:t>
            </a:r>
            <a:r>
              <a:rPr lang="en-GB" sz="2800"/>
              <a:t>)</a:t>
            </a:r>
            <a:r>
              <a:rPr lang="vi-VN" sz="2800"/>
              <a:t>. </a:t>
            </a:r>
            <a:endParaRPr lang="en-GB" sz="2800"/>
          </a:p>
          <a:p>
            <a:pPr lvl="1">
              <a:buFont typeface="Wingdings" pitchFamily="2" charset="2"/>
              <a:buChar char="§"/>
              <a:defRPr/>
            </a:pPr>
            <a:r>
              <a:rPr lang="vi-VN" sz="2800"/>
              <a:t>Khối lượng dữ liệu (HTTTQL mới cần cần nhiều dữ liệu hơn). </a:t>
            </a:r>
          </a:p>
          <a:p>
            <a:pPr marL="0" indent="0">
              <a:buNone/>
            </a:pPr>
            <a:endParaRPr lang="en-US"/>
          </a:p>
        </p:txBody>
      </p:sp>
      <p:cxnSp>
        <p:nvCxnSpPr>
          <p:cNvPr id="5" name="Straight Connector 4">
            <a:extLst>
              <a:ext uri="{FF2B5EF4-FFF2-40B4-BE49-F238E27FC236}">
                <a16:creationId xmlns:a16="http://schemas.microsoft.com/office/drawing/2014/main" id="{3B2B3759-3938-4E8B-8921-FD6F80084875}"/>
              </a:ext>
              <a:ext uri="{C183D7F6-B498-43B3-948B-1728B52AA6E4}">
                <adec:decorative xmlns:adec="http://schemas.microsoft.com/office/drawing/2017/decorative" val="1"/>
              </a:ext>
            </a:extLst>
          </p:cNvPr>
          <p:cNvCxnSpPr>
            <a:cxnSpLocks/>
          </p:cNvCxnSpPr>
          <p:nvPr/>
        </p:nvCxnSpPr>
        <p:spPr>
          <a:xfrm>
            <a:off x="9286875" y="522898"/>
            <a:ext cx="291539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C38A0D6-8D38-413E-B780-7825CB8F54A0}"/>
              </a:ext>
              <a:ext uri="{C183D7F6-B498-43B3-948B-1728B52AA6E4}">
                <adec:decorative xmlns:adec="http://schemas.microsoft.com/office/drawing/2017/decorative" val="1"/>
              </a:ext>
            </a:extLst>
          </p:cNvPr>
          <p:cNvCxnSpPr>
            <a:cxnSpLocks/>
          </p:cNvCxnSpPr>
          <p:nvPr/>
        </p:nvCxnSpPr>
        <p:spPr>
          <a:xfrm>
            <a:off x="10274" y="522898"/>
            <a:ext cx="3261564"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42756BDF-EB26-4E71-B68D-859918A0CC5B}"/>
              </a:ext>
            </a:extLst>
          </p:cNvPr>
          <p:cNvSpPr>
            <a:spLocks noGrp="1"/>
          </p:cNvSpPr>
          <p:nvPr>
            <p:ph type="sldNum" sz="quarter" idx="12"/>
          </p:nvPr>
        </p:nvSpPr>
        <p:spPr/>
        <p:txBody>
          <a:bodyPr/>
          <a:lstStyle/>
          <a:p>
            <a:fld id="{06FEDF93-2BFD-41CA-ABC7-B039102F3792}" type="slidenum">
              <a:rPr lang="en-US" smtClean="0"/>
              <a:t>192</a:t>
            </a:fld>
            <a:endParaRPr lang="en-US" dirty="0"/>
          </a:p>
        </p:txBody>
      </p:sp>
    </p:spTree>
    <p:extLst>
      <p:ext uri="{BB962C8B-B14F-4D97-AF65-F5344CB8AC3E}">
        <p14:creationId xmlns:p14="http://schemas.microsoft.com/office/powerpoint/2010/main" val="144061850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DCF5-24A2-415D-AE56-ABA8AFC14222}"/>
              </a:ext>
            </a:extLst>
          </p:cNvPr>
          <p:cNvSpPr>
            <a:spLocks noGrp="1"/>
          </p:cNvSpPr>
          <p:nvPr>
            <p:ph type="title"/>
          </p:nvPr>
        </p:nvSpPr>
        <p:spPr>
          <a:xfrm>
            <a:off x="1208070" y="0"/>
            <a:ext cx="10767646" cy="740194"/>
          </a:xfrm>
        </p:spPr>
        <p:txBody>
          <a:bodyPr/>
          <a:lstStyle/>
          <a:p>
            <a:pPr algn="ctr"/>
            <a:r>
              <a:rPr lang="en-GB" altLang="en-US"/>
              <a:t>4.3 Biến đổi dữ  liệu (tt)</a:t>
            </a:r>
            <a:endParaRPr lang="en-US"/>
          </a:p>
        </p:txBody>
      </p:sp>
      <p:sp>
        <p:nvSpPr>
          <p:cNvPr id="3" name="Content Placeholder 2">
            <a:extLst>
              <a:ext uri="{FF2B5EF4-FFF2-40B4-BE49-F238E27FC236}">
                <a16:creationId xmlns:a16="http://schemas.microsoft.com/office/drawing/2014/main" id="{6430C374-8B72-42AB-AD55-F2EC60BD4078}"/>
              </a:ext>
            </a:extLst>
          </p:cNvPr>
          <p:cNvSpPr>
            <a:spLocks noGrp="1"/>
          </p:cNvSpPr>
          <p:nvPr>
            <p:ph idx="1"/>
          </p:nvPr>
        </p:nvSpPr>
        <p:spPr>
          <a:xfrm>
            <a:off x="571072" y="1057667"/>
            <a:ext cx="10767646" cy="4981209"/>
          </a:xfrm>
        </p:spPr>
        <p:txBody>
          <a:bodyPr>
            <a:normAutofit/>
          </a:bodyPr>
          <a:lstStyle/>
          <a:p>
            <a:pPr marL="457200" indent="-457200" eaLnBrk="1" hangingPunct="1">
              <a:buFont typeface="Wingdings" panose="05000000000000000000" pitchFamily="2" charset="2"/>
              <a:buNone/>
              <a:defRPr/>
            </a:pPr>
            <a:r>
              <a:rPr lang="en-US" b="1" i="1">
                <a:solidFill>
                  <a:srgbClr val="0070C0"/>
                </a:solidFill>
              </a:rPr>
              <a:t>Qúa trình biến đổi dữ liệu</a:t>
            </a:r>
            <a:r>
              <a:rPr lang="en-US" b="1"/>
              <a:t>:</a:t>
            </a:r>
            <a:endParaRPr lang="vi-VN" b="1"/>
          </a:p>
          <a:p>
            <a:pPr marL="457200" indent="-457200" eaLnBrk="1" hangingPunct="1">
              <a:buFont typeface="Wingdings" panose="05000000000000000000" pitchFamily="2" charset="2"/>
              <a:buNone/>
              <a:defRPr/>
            </a:pPr>
            <a:r>
              <a:rPr lang="en-US">
                <a:sym typeface="Wingdings" pitchFamily="2" charset="2"/>
              </a:rPr>
              <a:t></a:t>
            </a:r>
            <a:r>
              <a:rPr lang="en-US"/>
              <a:t> Xác định chất lượng của dữ liệu (tính chính xác, tính đầy đủ và tính hợp lệ của DL)</a:t>
            </a:r>
          </a:p>
          <a:p>
            <a:pPr marL="457200" indent="-457200" eaLnBrk="1" hangingPunct="1">
              <a:buFont typeface="Wingdings" panose="05000000000000000000" pitchFamily="2" charset="2"/>
              <a:buNone/>
              <a:defRPr/>
            </a:pPr>
            <a:r>
              <a:rPr lang="en-US">
                <a:sym typeface="Wingdings" pitchFamily="2" charset="2"/>
              </a:rPr>
              <a:t></a:t>
            </a:r>
            <a:r>
              <a:rPr lang="en-US"/>
              <a:t> Làm ổn định một bản dữ liệu và thực hiện những thay đổi thích hợp</a:t>
            </a:r>
          </a:p>
          <a:p>
            <a:pPr marL="457200" indent="-457200" eaLnBrk="1" hangingPunct="1">
              <a:buFont typeface="Wingdings" panose="05000000000000000000" pitchFamily="2" charset="2"/>
              <a:buNone/>
              <a:defRPr/>
            </a:pPr>
            <a:r>
              <a:rPr lang="en-US">
                <a:sym typeface="Wingdings" pitchFamily="2" charset="2"/>
              </a:rPr>
              <a:t></a:t>
            </a:r>
            <a:r>
              <a:rPr lang="en-US"/>
              <a:t> Đào tạo cán bộ cho việc biến đổi dữ liệu</a:t>
            </a:r>
          </a:p>
          <a:p>
            <a:pPr eaLnBrk="1" hangingPunct="1">
              <a:buFont typeface="Wingdings" panose="05000000000000000000" pitchFamily="2" charset="2"/>
              <a:buChar char=""/>
              <a:defRPr/>
            </a:pPr>
            <a:r>
              <a:rPr lang="en-US"/>
              <a:t>Lập lịch cho quá trình biến đổi dữ liệu</a:t>
            </a:r>
          </a:p>
          <a:p>
            <a:pPr marL="0" indent="0" eaLnBrk="1" hangingPunct="1">
              <a:buFont typeface="Wingdings" panose="05000000000000000000" pitchFamily="2" charset="2"/>
              <a:buNone/>
              <a:defRPr/>
            </a:pPr>
            <a:r>
              <a:rPr lang="en-US">
                <a:sym typeface="Wingdings" pitchFamily="2" charset="2"/>
              </a:rPr>
              <a:t></a:t>
            </a:r>
            <a:r>
              <a:rPr lang="en-US"/>
              <a:t> Thực hiện biến đổi dữ liệu theo sự lãnh đạo thống nhất</a:t>
            </a:r>
          </a:p>
          <a:p>
            <a:pPr marL="0" indent="0" eaLnBrk="1" hangingPunct="1">
              <a:buFont typeface="Wingdings" panose="05000000000000000000" pitchFamily="2" charset="2"/>
              <a:buNone/>
              <a:defRPr/>
            </a:pPr>
            <a:endParaRPr lang="vi-VN"/>
          </a:p>
          <a:p>
            <a:pPr marL="0" indent="0">
              <a:buNone/>
            </a:pPr>
            <a:endParaRPr lang="en-US"/>
          </a:p>
        </p:txBody>
      </p:sp>
      <p:cxnSp>
        <p:nvCxnSpPr>
          <p:cNvPr id="5" name="Straight Connector 4">
            <a:extLst>
              <a:ext uri="{FF2B5EF4-FFF2-40B4-BE49-F238E27FC236}">
                <a16:creationId xmlns:a16="http://schemas.microsoft.com/office/drawing/2014/main" id="{37AFCE89-3665-417C-99C4-885D461F124E}"/>
              </a:ext>
              <a:ext uri="{C183D7F6-B498-43B3-948B-1728B52AA6E4}">
                <adec:decorative xmlns:adec="http://schemas.microsoft.com/office/drawing/2017/decorative" val="1"/>
              </a:ext>
            </a:extLst>
          </p:cNvPr>
          <p:cNvCxnSpPr>
            <a:cxnSpLocks/>
          </p:cNvCxnSpPr>
          <p:nvPr/>
        </p:nvCxnSpPr>
        <p:spPr>
          <a:xfrm>
            <a:off x="9444038" y="522898"/>
            <a:ext cx="275823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2BC1C82-1D84-478E-BE68-6A50B912CD91}"/>
              </a:ext>
              <a:ext uri="{C183D7F6-B498-43B3-948B-1728B52AA6E4}">
                <adec:decorative xmlns:adec="http://schemas.microsoft.com/office/drawing/2017/decorative" val="1"/>
              </a:ext>
            </a:extLst>
          </p:cNvPr>
          <p:cNvCxnSpPr>
            <a:cxnSpLocks/>
          </p:cNvCxnSpPr>
          <p:nvPr/>
        </p:nvCxnSpPr>
        <p:spPr>
          <a:xfrm>
            <a:off x="10274" y="522898"/>
            <a:ext cx="3575889"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9418837F-9305-4737-A34F-F56DF5CC0537}"/>
              </a:ext>
            </a:extLst>
          </p:cNvPr>
          <p:cNvSpPr>
            <a:spLocks noGrp="1"/>
          </p:cNvSpPr>
          <p:nvPr>
            <p:ph type="sldNum" sz="quarter" idx="12"/>
          </p:nvPr>
        </p:nvSpPr>
        <p:spPr/>
        <p:txBody>
          <a:bodyPr/>
          <a:lstStyle/>
          <a:p>
            <a:fld id="{06FEDF93-2BFD-41CA-ABC7-B039102F3792}" type="slidenum">
              <a:rPr lang="en-US" smtClean="0"/>
              <a:t>193</a:t>
            </a:fld>
            <a:endParaRPr lang="en-US" dirty="0"/>
          </a:p>
        </p:txBody>
      </p:sp>
    </p:spTree>
    <p:extLst>
      <p:ext uri="{BB962C8B-B14F-4D97-AF65-F5344CB8AC3E}">
        <p14:creationId xmlns:p14="http://schemas.microsoft.com/office/powerpoint/2010/main" val="204992707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2B239-B024-4C1B-B886-B16B27FF6FFE}"/>
              </a:ext>
            </a:extLst>
          </p:cNvPr>
          <p:cNvSpPr>
            <a:spLocks noGrp="1"/>
          </p:cNvSpPr>
          <p:nvPr>
            <p:ph type="title"/>
          </p:nvPr>
        </p:nvSpPr>
        <p:spPr>
          <a:xfrm>
            <a:off x="838200" y="119133"/>
            <a:ext cx="10767646" cy="740194"/>
          </a:xfrm>
        </p:spPr>
        <p:txBody>
          <a:bodyPr/>
          <a:lstStyle/>
          <a:p>
            <a:pPr algn="ctr"/>
            <a:r>
              <a:rPr lang="en-GB" altLang="en-US"/>
              <a:t>4.3 Biến đổi dữ  liệu (tt)</a:t>
            </a:r>
            <a:endParaRPr lang="en-US"/>
          </a:p>
        </p:txBody>
      </p:sp>
      <p:sp>
        <p:nvSpPr>
          <p:cNvPr id="3" name="Content Placeholder 2">
            <a:extLst>
              <a:ext uri="{FF2B5EF4-FFF2-40B4-BE49-F238E27FC236}">
                <a16:creationId xmlns:a16="http://schemas.microsoft.com/office/drawing/2014/main" id="{10BA73BE-B001-4A90-9D6A-B28E7F5F431C}"/>
              </a:ext>
            </a:extLst>
          </p:cNvPr>
          <p:cNvSpPr>
            <a:spLocks noGrp="1"/>
          </p:cNvSpPr>
          <p:nvPr>
            <p:ph idx="1"/>
          </p:nvPr>
        </p:nvSpPr>
        <p:spPr/>
        <p:txBody>
          <a:bodyPr/>
          <a:lstStyle/>
          <a:p>
            <a:pPr marL="457200" indent="-457200" algn="just" eaLnBrk="1" hangingPunct="1">
              <a:lnSpc>
                <a:spcPct val="105000"/>
              </a:lnSpc>
              <a:buFont typeface="Wingdings" panose="05000000000000000000" pitchFamily="2" charset="2"/>
              <a:buNone/>
              <a:defRPr/>
            </a:pPr>
            <a:r>
              <a:rPr lang="en-US" sz="2800">
                <a:sym typeface="Wingdings" pitchFamily="2" charset="2"/>
              </a:rPr>
              <a:t></a:t>
            </a:r>
            <a:r>
              <a:rPr lang="en-US" sz="2800"/>
              <a:t> Tiến hành việc kiểm tra dữ liệu được đưa vào tài liệu gốc</a:t>
            </a:r>
          </a:p>
          <a:p>
            <a:pPr marL="457200" indent="-457200" algn="just" eaLnBrk="1" hangingPunct="1">
              <a:lnSpc>
                <a:spcPct val="105000"/>
              </a:lnSpc>
              <a:buFont typeface="Wingdings" panose="05000000000000000000" pitchFamily="2" charset="2"/>
              <a:buNone/>
              <a:defRPr/>
            </a:pPr>
            <a:r>
              <a:rPr lang="en-US" sz="2800">
                <a:sym typeface="Wingdings" pitchFamily="2" charset="2"/>
              </a:rPr>
              <a:t></a:t>
            </a:r>
            <a:r>
              <a:rPr lang="en-US" sz="2800"/>
              <a:t> Biến đổi các tệp dữ liệu (nếu có) trong HT cũ trước, sau đó mới đến các tệp mới chuyển từ phương thức tổ chức thủ công sang.</a:t>
            </a:r>
          </a:p>
          <a:p>
            <a:pPr marL="457200" indent="-457200" algn="just" eaLnBrk="1" hangingPunct="1">
              <a:lnSpc>
                <a:spcPct val="105000"/>
              </a:lnSpc>
              <a:buFont typeface="Wingdings" panose="05000000000000000000" pitchFamily="2" charset="2"/>
              <a:buNone/>
              <a:defRPr/>
            </a:pPr>
            <a:r>
              <a:rPr lang="en-US" sz="2800">
                <a:sym typeface="Wingdings" pitchFamily="2" charset="2"/>
              </a:rPr>
              <a:t></a:t>
            </a:r>
            <a:r>
              <a:rPr lang="en-US" sz="2800"/>
              <a:t> Kiểm tra các tệp dữ liệu lần cuối cùng để đảm bảo các tệp dữ liệu đã biến đổi phù hợp với các yêu cầu của HTTTQL mới</a:t>
            </a:r>
            <a:endParaRPr lang="vi-VN" sz="2800"/>
          </a:p>
          <a:p>
            <a:pPr marL="0" indent="0">
              <a:buNone/>
            </a:pPr>
            <a:endParaRPr lang="en-US" b="1"/>
          </a:p>
        </p:txBody>
      </p:sp>
      <p:cxnSp>
        <p:nvCxnSpPr>
          <p:cNvPr id="5" name="Straight Connector 4">
            <a:extLst>
              <a:ext uri="{FF2B5EF4-FFF2-40B4-BE49-F238E27FC236}">
                <a16:creationId xmlns:a16="http://schemas.microsoft.com/office/drawing/2014/main" id="{1EC0922A-B11A-4970-B1DD-7DF1E348116C}"/>
              </a:ext>
              <a:ext uri="{C183D7F6-B498-43B3-948B-1728B52AA6E4}">
                <adec:decorative xmlns:adec="http://schemas.microsoft.com/office/drawing/2017/decorative" val="1"/>
              </a:ext>
            </a:extLst>
          </p:cNvPr>
          <p:cNvCxnSpPr>
            <a:cxnSpLocks/>
          </p:cNvCxnSpPr>
          <p:nvPr/>
        </p:nvCxnSpPr>
        <p:spPr>
          <a:xfrm>
            <a:off x="9229725" y="522898"/>
            <a:ext cx="297254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0A280F1-A9AB-4770-B827-FA8483AB05AE}"/>
              </a:ext>
              <a:ext uri="{C183D7F6-B498-43B3-948B-1728B52AA6E4}">
                <adec:decorative xmlns:adec="http://schemas.microsoft.com/office/drawing/2017/decorative" val="1"/>
              </a:ext>
            </a:extLst>
          </p:cNvPr>
          <p:cNvCxnSpPr>
            <a:cxnSpLocks/>
          </p:cNvCxnSpPr>
          <p:nvPr/>
        </p:nvCxnSpPr>
        <p:spPr>
          <a:xfrm>
            <a:off x="10274" y="522898"/>
            <a:ext cx="321870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64496F12-6D6D-4259-B39C-0FE84E497CC1}"/>
              </a:ext>
            </a:extLst>
          </p:cNvPr>
          <p:cNvSpPr>
            <a:spLocks noGrp="1"/>
          </p:cNvSpPr>
          <p:nvPr>
            <p:ph type="sldNum" sz="quarter" idx="12"/>
          </p:nvPr>
        </p:nvSpPr>
        <p:spPr/>
        <p:txBody>
          <a:bodyPr/>
          <a:lstStyle/>
          <a:p>
            <a:fld id="{06FEDF93-2BFD-41CA-ABC7-B039102F3792}" type="slidenum">
              <a:rPr lang="en-US" smtClean="0"/>
              <a:t>194</a:t>
            </a:fld>
            <a:endParaRPr lang="en-US" dirty="0"/>
          </a:p>
        </p:txBody>
      </p:sp>
    </p:spTree>
    <p:extLst>
      <p:ext uri="{BB962C8B-B14F-4D97-AF65-F5344CB8AC3E}">
        <p14:creationId xmlns:p14="http://schemas.microsoft.com/office/powerpoint/2010/main" val="55967483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3C38-1C8F-4763-8627-6D12E8400CF4}"/>
              </a:ext>
            </a:extLst>
          </p:cNvPr>
          <p:cNvSpPr>
            <a:spLocks noGrp="1"/>
          </p:cNvSpPr>
          <p:nvPr>
            <p:ph type="title"/>
          </p:nvPr>
        </p:nvSpPr>
        <p:spPr>
          <a:xfrm>
            <a:off x="1737029" y="0"/>
            <a:ext cx="10767646" cy="740194"/>
          </a:xfrm>
        </p:spPr>
        <p:txBody>
          <a:bodyPr/>
          <a:lstStyle/>
          <a:p>
            <a:r>
              <a:rPr lang="en-GB" altLang="en-US"/>
              <a:t>4</a:t>
            </a:r>
            <a:r>
              <a:rPr lang="en-GB" altLang="en-US" sz="4400"/>
              <a:t>.4 Đào tạo và hỗ trợ người sử dụng </a:t>
            </a:r>
            <a:endParaRPr lang="en-US"/>
          </a:p>
        </p:txBody>
      </p:sp>
      <p:sp>
        <p:nvSpPr>
          <p:cNvPr id="3" name="Content Placeholder 2">
            <a:extLst>
              <a:ext uri="{FF2B5EF4-FFF2-40B4-BE49-F238E27FC236}">
                <a16:creationId xmlns:a16="http://schemas.microsoft.com/office/drawing/2014/main" id="{BF3563B5-B569-4B40-B287-2FE8014B55FE}"/>
              </a:ext>
            </a:extLst>
          </p:cNvPr>
          <p:cNvSpPr>
            <a:spLocks noGrp="1"/>
          </p:cNvSpPr>
          <p:nvPr>
            <p:ph idx="1"/>
          </p:nvPr>
        </p:nvSpPr>
        <p:spPr/>
        <p:txBody>
          <a:bodyPr>
            <a:normAutofit/>
          </a:bodyPr>
          <a:lstStyle/>
          <a:p>
            <a:pPr marL="0" indent="0" algn="just">
              <a:buFont typeface="Wingdings" panose="05000000000000000000" pitchFamily="2" charset="2"/>
              <a:buNone/>
            </a:pPr>
            <a:r>
              <a:rPr lang="en-GB" altLang="en-US" b="1" i="1">
                <a:solidFill>
                  <a:srgbClr val="C00000"/>
                </a:solidFill>
              </a:rPr>
              <a:t>4.4.1. Mục đích của đào tạo:</a:t>
            </a:r>
          </a:p>
          <a:p>
            <a:pPr marL="0" indent="0" algn="just">
              <a:buFont typeface="Wingdings" panose="05000000000000000000" pitchFamily="2" charset="2"/>
              <a:buNone/>
            </a:pPr>
            <a:r>
              <a:rPr lang="en-GB" altLang="en-US" b="1"/>
              <a:t>Lý do </a:t>
            </a:r>
            <a:r>
              <a:rPr lang="en-GB" altLang="en-US"/>
              <a:t>phải </a:t>
            </a:r>
            <a:r>
              <a:rPr lang="en-GB" altLang="en-US" b="1"/>
              <a:t>đào tạo là: </a:t>
            </a:r>
            <a:endParaRPr lang="en-GB" altLang="en-US"/>
          </a:p>
          <a:p>
            <a:pPr marL="457200" lvl="1" indent="0" algn="just">
              <a:buFontTx/>
              <a:buNone/>
            </a:pPr>
            <a:r>
              <a:rPr lang="vi-VN" altLang="en-US" sz="2800"/>
              <a:t>- CBCNV chưa có kiến thức về HTTTQL mới; </a:t>
            </a:r>
          </a:p>
          <a:p>
            <a:pPr marL="457200" lvl="1" indent="0" algn="just">
              <a:buFontTx/>
              <a:buNone/>
            </a:pPr>
            <a:r>
              <a:rPr lang="vi-VN" altLang="en-US" sz="2800"/>
              <a:t>- CBCNV chưa có kỹ năng và thói quen sử dụng HTTTQL mới; </a:t>
            </a:r>
          </a:p>
          <a:p>
            <a:pPr marL="457200" lvl="1" indent="0" algn="just">
              <a:buFontTx/>
              <a:buNone/>
            </a:pPr>
            <a:r>
              <a:rPr lang="en-GB" altLang="en-US" sz="2800"/>
              <a:t>- Giảm nhân sự thừa; </a:t>
            </a:r>
          </a:p>
          <a:p>
            <a:pPr marL="457200" lvl="1" indent="0" algn="just">
              <a:buFontTx/>
              <a:buNone/>
            </a:pPr>
            <a:r>
              <a:rPr lang="vi-VN" altLang="en-US" sz="2800"/>
              <a:t>- Giảm thời gian gửi CBCNV đi học các lớp chính qui; </a:t>
            </a:r>
          </a:p>
          <a:p>
            <a:pPr marL="457200" lvl="1" indent="0" algn="just">
              <a:buFontTx/>
              <a:buNone/>
            </a:pPr>
            <a:r>
              <a:rPr lang="vi-VN" altLang="en-US" sz="2800"/>
              <a:t>- Đảm bảo ch</a:t>
            </a:r>
            <a:r>
              <a:rPr lang="en-GB" altLang="en-US" sz="2800"/>
              <a:t>o</a:t>
            </a:r>
            <a:r>
              <a:rPr lang="vi-VN" altLang="en-US" sz="2800"/>
              <a:t> HTTTQL mới hoạt động tốt và ổn định; </a:t>
            </a:r>
          </a:p>
          <a:p>
            <a:pPr marL="0" indent="0" algn="just">
              <a:buFont typeface="Wingdings" panose="05000000000000000000" pitchFamily="2" charset="2"/>
              <a:buNone/>
            </a:pPr>
            <a:endParaRPr lang="en-GB" altLang="en-US">
              <a:solidFill>
                <a:srgbClr val="FF0000"/>
              </a:solidFill>
            </a:endParaRPr>
          </a:p>
          <a:p>
            <a:pPr marL="0" indent="0">
              <a:buNone/>
            </a:pPr>
            <a:endParaRPr lang="en-US"/>
          </a:p>
        </p:txBody>
      </p:sp>
      <p:cxnSp>
        <p:nvCxnSpPr>
          <p:cNvPr id="5" name="Straight Connector 4">
            <a:extLst>
              <a:ext uri="{FF2B5EF4-FFF2-40B4-BE49-F238E27FC236}">
                <a16:creationId xmlns:a16="http://schemas.microsoft.com/office/drawing/2014/main" id="{CF8E6935-0E05-45F7-9CD5-7D48D40D05DA}"/>
              </a:ext>
              <a:ext uri="{C183D7F6-B498-43B3-948B-1728B52AA6E4}">
                <adec:decorative xmlns:adec="http://schemas.microsoft.com/office/drawing/2017/decorative" val="1"/>
              </a:ext>
            </a:extLst>
          </p:cNvPr>
          <p:cNvCxnSpPr>
            <a:cxnSpLocks/>
          </p:cNvCxnSpPr>
          <p:nvPr/>
        </p:nvCxnSpPr>
        <p:spPr>
          <a:xfrm>
            <a:off x="10558463" y="522898"/>
            <a:ext cx="1643811"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66ED610-95DA-4B74-89F6-B1942BACD714}"/>
              </a:ext>
              <a:ext uri="{C183D7F6-B498-43B3-948B-1728B52AA6E4}">
                <adec:decorative xmlns:adec="http://schemas.microsoft.com/office/drawing/2017/decorative" val="1"/>
              </a:ext>
            </a:extLst>
          </p:cNvPr>
          <p:cNvCxnSpPr>
            <a:cxnSpLocks/>
          </p:cNvCxnSpPr>
          <p:nvPr/>
        </p:nvCxnSpPr>
        <p:spPr>
          <a:xfrm>
            <a:off x="10274" y="522898"/>
            <a:ext cx="172675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221FE1EE-3A75-42C0-A33E-5FFA572552D7}"/>
              </a:ext>
            </a:extLst>
          </p:cNvPr>
          <p:cNvSpPr>
            <a:spLocks noGrp="1"/>
          </p:cNvSpPr>
          <p:nvPr>
            <p:ph type="sldNum" sz="quarter" idx="12"/>
          </p:nvPr>
        </p:nvSpPr>
        <p:spPr/>
        <p:txBody>
          <a:bodyPr/>
          <a:lstStyle/>
          <a:p>
            <a:fld id="{06FEDF93-2BFD-41CA-ABC7-B039102F3792}" type="slidenum">
              <a:rPr lang="en-US" smtClean="0"/>
              <a:t>195</a:t>
            </a:fld>
            <a:endParaRPr lang="en-US" dirty="0"/>
          </a:p>
        </p:txBody>
      </p:sp>
    </p:spTree>
    <p:extLst>
      <p:ext uri="{BB962C8B-B14F-4D97-AF65-F5344CB8AC3E}">
        <p14:creationId xmlns:p14="http://schemas.microsoft.com/office/powerpoint/2010/main" val="4081623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0150B-DD64-485D-B96F-A92DCFE4A6A8}"/>
              </a:ext>
            </a:extLst>
          </p:cNvPr>
          <p:cNvSpPr>
            <a:spLocks noGrp="1"/>
          </p:cNvSpPr>
          <p:nvPr>
            <p:ph type="title"/>
          </p:nvPr>
        </p:nvSpPr>
        <p:spPr>
          <a:xfrm>
            <a:off x="982038" y="-59157"/>
            <a:ext cx="10767646" cy="740194"/>
          </a:xfrm>
        </p:spPr>
        <p:txBody>
          <a:bodyPr/>
          <a:lstStyle/>
          <a:p>
            <a:r>
              <a:rPr lang="en-GB" altLang="en-US"/>
              <a:t>4</a:t>
            </a:r>
            <a:r>
              <a:rPr lang="en-GB" altLang="en-US" sz="4400"/>
              <a:t>.4 Đào tạo và hỗ trợ người sử dụng (tt)</a:t>
            </a:r>
            <a:endParaRPr lang="en-US"/>
          </a:p>
        </p:txBody>
      </p:sp>
      <p:sp>
        <p:nvSpPr>
          <p:cNvPr id="3" name="Content Placeholder 2">
            <a:extLst>
              <a:ext uri="{FF2B5EF4-FFF2-40B4-BE49-F238E27FC236}">
                <a16:creationId xmlns:a16="http://schemas.microsoft.com/office/drawing/2014/main" id="{5DC845E9-7E40-4B7C-A0E1-C00148EE8924}"/>
              </a:ext>
            </a:extLst>
          </p:cNvPr>
          <p:cNvSpPr>
            <a:spLocks noGrp="1"/>
          </p:cNvSpPr>
          <p:nvPr>
            <p:ph idx="1"/>
          </p:nvPr>
        </p:nvSpPr>
        <p:spPr/>
        <p:txBody>
          <a:bodyPr/>
          <a:lstStyle/>
          <a:p>
            <a:pPr marL="0" indent="0">
              <a:buFont typeface="Wingdings" panose="05000000000000000000" pitchFamily="2" charset="2"/>
              <a:buNone/>
              <a:defRPr/>
            </a:pPr>
            <a:r>
              <a:rPr lang="en-GB" b="1" i="1">
                <a:solidFill>
                  <a:srgbClr val="C00000"/>
                </a:solidFill>
              </a:rPr>
              <a:t>4.4.2. Nội dung đào tạo</a:t>
            </a:r>
          </a:p>
          <a:p>
            <a:pPr>
              <a:defRPr/>
            </a:pPr>
            <a:r>
              <a:rPr lang="en-GB"/>
              <a:t>Những kiến thức chung về HTTTQL </a:t>
            </a:r>
          </a:p>
          <a:p>
            <a:pPr>
              <a:defRPr/>
            </a:pPr>
            <a:r>
              <a:rPr lang="en-GB"/>
              <a:t>Các quy tắc, quy chế sử dụng và khai thác HTTTQL </a:t>
            </a:r>
          </a:p>
          <a:p>
            <a:pPr>
              <a:defRPr/>
            </a:pPr>
            <a:r>
              <a:rPr lang="en-GB"/>
              <a:t>Các qui trình, các thao tác vận hành HTTTQL </a:t>
            </a:r>
          </a:p>
          <a:p>
            <a:pPr>
              <a:defRPr/>
            </a:pPr>
            <a:r>
              <a:rPr lang="vi-VN"/>
              <a:t>Các quy tắc đảm bảo an toàn cho HT </a:t>
            </a:r>
          </a:p>
          <a:p>
            <a:pPr>
              <a:defRPr/>
            </a:pPr>
            <a:r>
              <a:rPr lang="en-GB"/>
              <a:t>Các quy tắc bảo mật cho HT </a:t>
            </a:r>
          </a:p>
          <a:p>
            <a:pPr marL="0" indent="0">
              <a:buNone/>
            </a:pPr>
            <a:endParaRPr lang="en-US"/>
          </a:p>
        </p:txBody>
      </p:sp>
      <p:cxnSp>
        <p:nvCxnSpPr>
          <p:cNvPr id="5" name="Straight Connector 4">
            <a:extLst>
              <a:ext uri="{FF2B5EF4-FFF2-40B4-BE49-F238E27FC236}">
                <a16:creationId xmlns:a16="http://schemas.microsoft.com/office/drawing/2014/main" id="{3779396D-4C24-4C1D-84E8-2BEF03C67E8F}"/>
              </a:ext>
              <a:ext uri="{C183D7F6-B498-43B3-948B-1728B52AA6E4}">
                <adec:decorative xmlns:adec="http://schemas.microsoft.com/office/drawing/2017/decorative" val="1"/>
              </a:ext>
            </a:extLst>
          </p:cNvPr>
          <p:cNvCxnSpPr>
            <a:cxnSpLocks/>
          </p:cNvCxnSpPr>
          <p:nvPr/>
        </p:nvCxnSpPr>
        <p:spPr>
          <a:xfrm>
            <a:off x="10572750" y="522898"/>
            <a:ext cx="162952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B0E454F-8C22-4E53-9465-0085CCC4CD2D}"/>
              </a:ext>
              <a:ext uri="{C183D7F6-B498-43B3-948B-1728B52AA6E4}">
                <adec:decorative xmlns:adec="http://schemas.microsoft.com/office/drawing/2017/decorative" val="1"/>
              </a:ext>
            </a:extLst>
          </p:cNvPr>
          <p:cNvCxnSpPr>
            <a:cxnSpLocks/>
          </p:cNvCxnSpPr>
          <p:nvPr/>
        </p:nvCxnSpPr>
        <p:spPr>
          <a:xfrm>
            <a:off x="10274" y="522898"/>
            <a:ext cx="971764"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A5A4DC6C-574F-49C2-980B-2FA7E423A633}"/>
              </a:ext>
            </a:extLst>
          </p:cNvPr>
          <p:cNvSpPr>
            <a:spLocks noGrp="1"/>
          </p:cNvSpPr>
          <p:nvPr>
            <p:ph type="sldNum" sz="quarter" idx="12"/>
          </p:nvPr>
        </p:nvSpPr>
        <p:spPr/>
        <p:txBody>
          <a:bodyPr/>
          <a:lstStyle/>
          <a:p>
            <a:fld id="{06FEDF93-2BFD-41CA-ABC7-B039102F3792}" type="slidenum">
              <a:rPr lang="en-US" smtClean="0"/>
              <a:t>196</a:t>
            </a:fld>
            <a:endParaRPr lang="en-US" dirty="0"/>
          </a:p>
        </p:txBody>
      </p:sp>
    </p:spTree>
    <p:extLst>
      <p:ext uri="{BB962C8B-B14F-4D97-AF65-F5344CB8AC3E}">
        <p14:creationId xmlns:p14="http://schemas.microsoft.com/office/powerpoint/2010/main" val="14482782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B23A-D54A-4B07-89AF-4DC39CAC8FDC}"/>
              </a:ext>
            </a:extLst>
          </p:cNvPr>
          <p:cNvSpPr>
            <a:spLocks noGrp="1"/>
          </p:cNvSpPr>
          <p:nvPr>
            <p:ph type="title"/>
          </p:nvPr>
        </p:nvSpPr>
        <p:spPr>
          <a:xfrm>
            <a:off x="1249166" y="-59157"/>
            <a:ext cx="10767646" cy="740194"/>
          </a:xfrm>
        </p:spPr>
        <p:txBody>
          <a:bodyPr/>
          <a:lstStyle/>
          <a:p>
            <a:r>
              <a:rPr lang="en-GB" altLang="en-US"/>
              <a:t>4</a:t>
            </a:r>
            <a:r>
              <a:rPr lang="en-GB" altLang="en-US" sz="4400"/>
              <a:t>.4 Đào tạo và hỗ trợ người sử dụng (tt)</a:t>
            </a:r>
            <a:endParaRPr lang="en-US"/>
          </a:p>
        </p:txBody>
      </p:sp>
      <p:sp>
        <p:nvSpPr>
          <p:cNvPr id="3" name="Content Placeholder 2">
            <a:extLst>
              <a:ext uri="{FF2B5EF4-FFF2-40B4-BE49-F238E27FC236}">
                <a16:creationId xmlns:a16="http://schemas.microsoft.com/office/drawing/2014/main" id="{C1EF6E83-5C26-4DCF-B3C5-F2B92335CE39}"/>
              </a:ext>
            </a:extLst>
          </p:cNvPr>
          <p:cNvSpPr>
            <a:spLocks noGrp="1"/>
          </p:cNvSpPr>
          <p:nvPr>
            <p:ph idx="1"/>
          </p:nvPr>
        </p:nvSpPr>
        <p:spPr/>
        <p:txBody>
          <a:bodyPr/>
          <a:lstStyle/>
          <a:p>
            <a:pPr marL="0" indent="0">
              <a:buFont typeface="Wingdings" panose="05000000000000000000" pitchFamily="2" charset="2"/>
              <a:buNone/>
              <a:defRPr/>
            </a:pPr>
            <a:r>
              <a:rPr lang="en-GB" b="1" i="1">
                <a:solidFill>
                  <a:srgbClr val="C00000"/>
                </a:solidFill>
              </a:rPr>
              <a:t>4.4.3</a:t>
            </a:r>
            <a:r>
              <a:rPr lang="en-GB" b="1" i="1">
                <a:solidFill>
                  <a:srgbClr val="FF0000"/>
                </a:solidFill>
              </a:rPr>
              <a:t>. </a:t>
            </a:r>
            <a:r>
              <a:rPr lang="en-GB" b="1" i="1">
                <a:solidFill>
                  <a:srgbClr val="C00000"/>
                </a:solidFill>
              </a:rPr>
              <a:t>Các phương pháp và hình thức đào tạo</a:t>
            </a:r>
            <a:endParaRPr lang="en-GB" i="1">
              <a:solidFill>
                <a:srgbClr val="C00000"/>
              </a:solidFill>
            </a:endParaRPr>
          </a:p>
          <a:p>
            <a:pPr>
              <a:defRPr/>
            </a:pPr>
            <a:r>
              <a:rPr lang="vi-VN"/>
              <a:t>Cử cán bộ đi học các lớp cần thiết; </a:t>
            </a:r>
          </a:p>
          <a:p>
            <a:pPr>
              <a:defRPr/>
            </a:pPr>
            <a:r>
              <a:rPr lang="vi-VN"/>
              <a:t>Tổ chức các lớp huấn luyện chuyên đề ngay tại cơ quan; </a:t>
            </a:r>
          </a:p>
          <a:p>
            <a:pPr>
              <a:defRPr/>
            </a:pPr>
            <a:r>
              <a:rPr lang="en-GB"/>
              <a:t>Huấn luyện thông qua thực hành; </a:t>
            </a:r>
          </a:p>
          <a:p>
            <a:pPr>
              <a:defRPr/>
            </a:pPr>
            <a:r>
              <a:rPr lang="en-GB"/>
              <a:t>Phân phát các tài liệu chuyên môn về HTTT. </a:t>
            </a:r>
          </a:p>
          <a:p>
            <a:pPr marL="0" indent="0">
              <a:buNone/>
            </a:pPr>
            <a:endParaRPr lang="en-US"/>
          </a:p>
        </p:txBody>
      </p:sp>
      <p:cxnSp>
        <p:nvCxnSpPr>
          <p:cNvPr id="5" name="Straight Connector 4">
            <a:extLst>
              <a:ext uri="{FF2B5EF4-FFF2-40B4-BE49-F238E27FC236}">
                <a16:creationId xmlns:a16="http://schemas.microsoft.com/office/drawing/2014/main" id="{326C1E42-E9E3-4219-8510-3CDD095BE4BB}"/>
              </a:ext>
              <a:ext uri="{C183D7F6-B498-43B3-948B-1728B52AA6E4}">
                <adec:decorative xmlns:adec="http://schemas.microsoft.com/office/drawing/2017/decorative" val="1"/>
              </a:ext>
            </a:extLst>
          </p:cNvPr>
          <p:cNvCxnSpPr>
            <a:cxnSpLocks/>
          </p:cNvCxnSpPr>
          <p:nvPr/>
        </p:nvCxnSpPr>
        <p:spPr>
          <a:xfrm>
            <a:off x="10729913" y="522898"/>
            <a:ext cx="1472361"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D132A51-337E-4810-A2ED-63ECD617BF7B}"/>
              </a:ext>
              <a:ext uri="{C183D7F6-B498-43B3-948B-1728B52AA6E4}">
                <adec:decorative xmlns:adec="http://schemas.microsoft.com/office/drawing/2017/decorative" val="1"/>
              </a:ext>
            </a:extLst>
          </p:cNvPr>
          <p:cNvCxnSpPr>
            <a:cxnSpLocks/>
          </p:cNvCxnSpPr>
          <p:nvPr/>
        </p:nvCxnSpPr>
        <p:spPr>
          <a:xfrm>
            <a:off x="10274" y="522898"/>
            <a:ext cx="123889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A7ABF78-D96F-41A9-BF1B-44B2ABDC0466}"/>
              </a:ext>
            </a:extLst>
          </p:cNvPr>
          <p:cNvSpPr>
            <a:spLocks noGrp="1"/>
          </p:cNvSpPr>
          <p:nvPr>
            <p:ph type="sldNum" sz="quarter" idx="12"/>
          </p:nvPr>
        </p:nvSpPr>
        <p:spPr/>
        <p:txBody>
          <a:bodyPr/>
          <a:lstStyle/>
          <a:p>
            <a:fld id="{06FEDF93-2BFD-41CA-ABC7-B039102F3792}" type="slidenum">
              <a:rPr lang="en-US" smtClean="0"/>
              <a:t>197</a:t>
            </a:fld>
            <a:endParaRPr lang="en-US" dirty="0"/>
          </a:p>
        </p:txBody>
      </p:sp>
    </p:spTree>
    <p:extLst>
      <p:ext uri="{BB962C8B-B14F-4D97-AF65-F5344CB8AC3E}">
        <p14:creationId xmlns:p14="http://schemas.microsoft.com/office/powerpoint/2010/main" val="114772432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B7C11-21A5-4A3E-B4CD-35EE18F8ACDA}"/>
              </a:ext>
            </a:extLst>
          </p:cNvPr>
          <p:cNvSpPr>
            <a:spLocks noGrp="1"/>
          </p:cNvSpPr>
          <p:nvPr>
            <p:ph type="title"/>
          </p:nvPr>
        </p:nvSpPr>
        <p:spPr>
          <a:xfrm>
            <a:off x="910119" y="-59157"/>
            <a:ext cx="10767646" cy="740194"/>
          </a:xfrm>
        </p:spPr>
        <p:txBody>
          <a:bodyPr/>
          <a:lstStyle/>
          <a:p>
            <a:r>
              <a:rPr lang="en-GB" altLang="en-US"/>
              <a:t>4</a:t>
            </a:r>
            <a:r>
              <a:rPr lang="en-GB" altLang="en-US" sz="4400"/>
              <a:t>.4 Đào tạo và hỗ trợ người sử dụng (tt)</a:t>
            </a:r>
            <a:endParaRPr lang="en-US"/>
          </a:p>
        </p:txBody>
      </p:sp>
      <p:sp>
        <p:nvSpPr>
          <p:cNvPr id="3" name="Content Placeholder 2">
            <a:extLst>
              <a:ext uri="{FF2B5EF4-FFF2-40B4-BE49-F238E27FC236}">
                <a16:creationId xmlns:a16="http://schemas.microsoft.com/office/drawing/2014/main" id="{CE99A572-D68A-4B80-A8FA-01C79013C869}"/>
              </a:ext>
            </a:extLst>
          </p:cNvPr>
          <p:cNvSpPr>
            <a:spLocks noGrp="1"/>
          </p:cNvSpPr>
          <p:nvPr>
            <p:ph idx="1"/>
          </p:nvPr>
        </p:nvSpPr>
        <p:spPr/>
        <p:txBody>
          <a:bodyPr>
            <a:normAutofit/>
          </a:bodyPr>
          <a:lstStyle/>
          <a:p>
            <a:pPr marL="0" indent="0">
              <a:buFont typeface="Wingdings" panose="05000000000000000000" pitchFamily="2" charset="2"/>
              <a:buNone/>
              <a:defRPr/>
            </a:pPr>
            <a:r>
              <a:rPr lang="en-GB" b="1" i="1">
                <a:solidFill>
                  <a:srgbClr val="C00000"/>
                </a:solidFill>
              </a:rPr>
              <a:t>4.4.4. Biên soạn tài liệu hướng dẫn</a:t>
            </a:r>
          </a:p>
          <a:p>
            <a:pPr marL="457200" indent="-457200">
              <a:buFont typeface="Wingdings" panose="05000000000000000000" pitchFamily="2" charset="2"/>
              <a:buAutoNum type="alphaLcParenR"/>
              <a:defRPr/>
            </a:pPr>
            <a:r>
              <a:rPr lang="en-GB" b="1"/>
              <a:t>Các dạng tài liệu</a:t>
            </a:r>
            <a:r>
              <a:rPr lang="en-GB"/>
              <a:t>: Có 2 dạng tài liệu</a:t>
            </a:r>
            <a:r>
              <a:rPr lang="en-GB">
                <a:solidFill>
                  <a:srgbClr val="0070C0"/>
                </a:solidFill>
              </a:rPr>
              <a:t>:</a:t>
            </a:r>
          </a:p>
          <a:p>
            <a:pPr>
              <a:buFontTx/>
              <a:buChar char="-"/>
              <a:defRPr/>
            </a:pPr>
            <a:r>
              <a:rPr lang="en-GB">
                <a:solidFill>
                  <a:srgbClr val="0070C0"/>
                </a:solidFill>
              </a:rPr>
              <a:t>Người dùng (nhà quản lý, người chủ và người vận hành HT):</a:t>
            </a:r>
            <a:r>
              <a:rPr lang="vi-VN"/>
              <a:t> </a:t>
            </a:r>
            <a:endParaRPr lang="en-GB"/>
          </a:p>
          <a:p>
            <a:pPr marL="457200" lvl="1" indent="0">
              <a:buFontTx/>
              <a:buNone/>
              <a:defRPr/>
            </a:pPr>
            <a:r>
              <a:rPr lang="en-GB" sz="2800"/>
              <a:t>+ Đặc tả yêu cầu nghiệp vụ </a:t>
            </a:r>
          </a:p>
          <a:p>
            <a:pPr marL="457200" lvl="1" indent="0">
              <a:buFontTx/>
              <a:buNone/>
              <a:defRPr/>
            </a:pPr>
            <a:r>
              <a:rPr lang="en-GB" sz="2800"/>
              <a:t>+ Đặc tả thiết kế hệ thống </a:t>
            </a:r>
          </a:p>
          <a:p>
            <a:pPr marL="457200" lvl="1" indent="0">
              <a:buFontTx/>
              <a:buNone/>
              <a:defRPr/>
            </a:pPr>
            <a:r>
              <a:rPr lang="vi-VN" sz="2800"/>
              <a:t>+ Nguồn liệu cho người dùng </a:t>
            </a:r>
          </a:p>
          <a:p>
            <a:pPr marL="457200" lvl="1" indent="0">
              <a:buFontTx/>
              <a:buNone/>
              <a:defRPr/>
            </a:pPr>
            <a:r>
              <a:rPr lang="vi-VN" sz="2800"/>
              <a:t>+ Hướng dẫn</a:t>
            </a:r>
            <a:endParaRPr lang="en-GB" sz="2800"/>
          </a:p>
          <a:p>
            <a:pPr>
              <a:buFontTx/>
              <a:buChar char="-"/>
              <a:defRPr/>
            </a:pPr>
            <a:r>
              <a:rPr lang="en-GB">
                <a:solidFill>
                  <a:srgbClr val="0070C0"/>
                </a:solidFill>
              </a:rPr>
              <a:t> Người phát triển: </a:t>
            </a:r>
            <a:r>
              <a:rPr lang="en-GB"/>
              <a:t>(gồm: nhà phân tích, người thiết kế, người làm bản mẫu, người lập trình, người qlý dự án…đã tham gia vào tiến trình phát triển</a:t>
            </a:r>
          </a:p>
          <a:p>
            <a:pPr marL="457200" lvl="1" indent="0">
              <a:buFontTx/>
              <a:buNone/>
              <a:defRPr/>
            </a:pPr>
            <a:endParaRPr lang="vi-VN" sz="2800"/>
          </a:p>
          <a:p>
            <a:pPr marL="0" indent="0">
              <a:buNone/>
            </a:pPr>
            <a:endParaRPr lang="en-US"/>
          </a:p>
        </p:txBody>
      </p:sp>
      <p:cxnSp>
        <p:nvCxnSpPr>
          <p:cNvPr id="5" name="Straight Connector 4">
            <a:extLst>
              <a:ext uri="{FF2B5EF4-FFF2-40B4-BE49-F238E27FC236}">
                <a16:creationId xmlns:a16="http://schemas.microsoft.com/office/drawing/2014/main" id="{6311F79D-30BB-4F75-A663-2D5B832E14BD}"/>
              </a:ext>
              <a:ext uri="{C183D7F6-B498-43B3-948B-1728B52AA6E4}">
                <adec:decorative xmlns:adec="http://schemas.microsoft.com/office/drawing/2017/decorative" val="1"/>
              </a:ext>
            </a:extLst>
          </p:cNvPr>
          <p:cNvCxnSpPr>
            <a:cxnSpLocks/>
          </p:cNvCxnSpPr>
          <p:nvPr/>
        </p:nvCxnSpPr>
        <p:spPr>
          <a:xfrm>
            <a:off x="10529888" y="522898"/>
            <a:ext cx="167238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A10C382-64B9-42DE-A1DF-B25D22D5A93E}"/>
              </a:ext>
              <a:ext uri="{C183D7F6-B498-43B3-948B-1728B52AA6E4}">
                <adec:decorative xmlns:adec="http://schemas.microsoft.com/office/drawing/2017/decorative" val="1"/>
              </a:ext>
            </a:extLst>
          </p:cNvPr>
          <p:cNvCxnSpPr>
            <a:cxnSpLocks/>
          </p:cNvCxnSpPr>
          <p:nvPr/>
        </p:nvCxnSpPr>
        <p:spPr>
          <a:xfrm>
            <a:off x="-55920" y="522898"/>
            <a:ext cx="966039"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23C239C5-1EC6-4F1E-9C3F-C64A7B4A92C4}"/>
              </a:ext>
            </a:extLst>
          </p:cNvPr>
          <p:cNvSpPr>
            <a:spLocks noGrp="1"/>
          </p:cNvSpPr>
          <p:nvPr>
            <p:ph type="sldNum" sz="quarter" idx="12"/>
          </p:nvPr>
        </p:nvSpPr>
        <p:spPr/>
        <p:txBody>
          <a:bodyPr/>
          <a:lstStyle/>
          <a:p>
            <a:fld id="{06FEDF93-2BFD-41CA-ABC7-B039102F3792}" type="slidenum">
              <a:rPr lang="en-US" smtClean="0"/>
              <a:t>198</a:t>
            </a:fld>
            <a:endParaRPr lang="en-US" dirty="0"/>
          </a:p>
        </p:txBody>
      </p:sp>
    </p:spTree>
    <p:extLst>
      <p:ext uri="{BB962C8B-B14F-4D97-AF65-F5344CB8AC3E}">
        <p14:creationId xmlns:p14="http://schemas.microsoft.com/office/powerpoint/2010/main" val="21726671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D3F08-1D57-40B0-9F09-500629A336C2}"/>
              </a:ext>
            </a:extLst>
          </p:cNvPr>
          <p:cNvSpPr>
            <a:spLocks noGrp="1"/>
          </p:cNvSpPr>
          <p:nvPr>
            <p:ph type="title"/>
          </p:nvPr>
        </p:nvSpPr>
        <p:spPr>
          <a:xfrm>
            <a:off x="982038" y="-59157"/>
            <a:ext cx="10767646" cy="740194"/>
          </a:xfrm>
        </p:spPr>
        <p:txBody>
          <a:bodyPr/>
          <a:lstStyle/>
          <a:p>
            <a:r>
              <a:rPr lang="en-GB" altLang="en-US"/>
              <a:t>4</a:t>
            </a:r>
            <a:r>
              <a:rPr lang="en-GB" altLang="en-US" sz="4400"/>
              <a:t>.4 Đào tạo và hỗ trợ người sử dụng (tt)</a:t>
            </a:r>
            <a:endParaRPr lang="en-US"/>
          </a:p>
        </p:txBody>
      </p:sp>
      <p:sp>
        <p:nvSpPr>
          <p:cNvPr id="3" name="Content Placeholder 2">
            <a:extLst>
              <a:ext uri="{FF2B5EF4-FFF2-40B4-BE49-F238E27FC236}">
                <a16:creationId xmlns:a16="http://schemas.microsoft.com/office/drawing/2014/main" id="{3FF8F7D4-DEE6-46FA-8A80-430DDFDFD3E8}"/>
              </a:ext>
            </a:extLst>
          </p:cNvPr>
          <p:cNvSpPr>
            <a:spLocks noGrp="1"/>
          </p:cNvSpPr>
          <p:nvPr>
            <p:ph idx="1"/>
          </p:nvPr>
        </p:nvSpPr>
        <p:spPr/>
        <p:txBody>
          <a:bodyPr>
            <a:normAutofit/>
          </a:bodyPr>
          <a:lstStyle/>
          <a:p>
            <a:pPr marL="0" indent="0">
              <a:buFont typeface="Wingdings" panose="05000000000000000000" pitchFamily="2" charset="2"/>
              <a:buNone/>
            </a:pPr>
            <a:r>
              <a:rPr lang="en-GB" altLang="en-US">
                <a:solidFill>
                  <a:srgbClr val="C00000"/>
                </a:solidFill>
              </a:rPr>
              <a:t>b) </a:t>
            </a:r>
            <a:r>
              <a:rPr lang="en-GB" altLang="en-US" b="1">
                <a:solidFill>
                  <a:srgbClr val="C00000"/>
                </a:solidFill>
              </a:rPr>
              <a:t>Nội dung huấn luyện</a:t>
            </a:r>
          </a:p>
          <a:p>
            <a:pPr marL="400050" lvl="1" indent="0">
              <a:buFont typeface="Wingdings" panose="05000000000000000000" pitchFamily="2" charset="2"/>
              <a:buNone/>
            </a:pPr>
            <a:r>
              <a:rPr lang="en-GB" altLang="en-US" sz="2800"/>
              <a:t>b.1 Hướng dẫn chung</a:t>
            </a:r>
          </a:p>
          <a:p>
            <a:pPr marL="400050" lvl="1" indent="0">
              <a:buFont typeface="Wingdings" panose="05000000000000000000" pitchFamily="2" charset="2"/>
              <a:buNone/>
            </a:pPr>
            <a:r>
              <a:rPr lang="en-GB" altLang="en-US" sz="2800"/>
              <a:t>b.2 Giới thiệu chương trình, trình tự khai khác</a:t>
            </a:r>
          </a:p>
          <a:p>
            <a:pPr marL="400050" lvl="1" indent="0">
              <a:buFontTx/>
              <a:buNone/>
            </a:pPr>
            <a:r>
              <a:rPr lang="en-GB" altLang="en-US" sz="2800"/>
              <a:t>b.3</a:t>
            </a:r>
            <a:r>
              <a:rPr lang="vi-VN" altLang="en-US" sz="2800"/>
              <a:t> Đặc trưng các đầu vào</a:t>
            </a:r>
            <a:endParaRPr lang="en-GB" altLang="en-US" sz="2800"/>
          </a:p>
          <a:p>
            <a:pPr marL="400050" lvl="1" indent="0">
              <a:buFontTx/>
              <a:buNone/>
            </a:pPr>
            <a:r>
              <a:rPr lang="en-GB" altLang="en-US" sz="2800"/>
              <a:t>b.4 </a:t>
            </a:r>
            <a:r>
              <a:rPr lang="vi-VN" altLang="en-US" sz="2800"/>
              <a:t>Đặc trưng của các tệp </a:t>
            </a:r>
            <a:endParaRPr lang="en-GB" altLang="en-US" sz="2800"/>
          </a:p>
          <a:p>
            <a:pPr marL="400050" lvl="1" indent="0">
              <a:buFontTx/>
              <a:buNone/>
            </a:pPr>
            <a:r>
              <a:rPr lang="en-GB" altLang="en-US" sz="2800"/>
              <a:t>b.5</a:t>
            </a:r>
            <a:r>
              <a:rPr lang="vi-VN" altLang="en-US" sz="2800"/>
              <a:t> Đặc trưng của các đầu ra </a:t>
            </a:r>
          </a:p>
          <a:p>
            <a:pPr marL="400050" lvl="1" indent="0">
              <a:buFontTx/>
              <a:buNone/>
            </a:pPr>
            <a:r>
              <a:rPr lang="en-GB" altLang="en-US" sz="2800"/>
              <a:t>b.6</a:t>
            </a:r>
            <a:r>
              <a:rPr lang="vi-VN" altLang="en-US" sz="2800"/>
              <a:t> Hướng dẫn cho các nhân viên điều hành hệ thống</a:t>
            </a:r>
          </a:p>
          <a:p>
            <a:pPr marL="0" indent="0">
              <a:buFont typeface="Wingdings" panose="05000000000000000000" pitchFamily="2" charset="2"/>
              <a:buNone/>
            </a:pPr>
            <a:endParaRPr lang="en-GB" altLang="en-US"/>
          </a:p>
          <a:p>
            <a:pPr marL="0" indent="0">
              <a:buNone/>
            </a:pPr>
            <a:endParaRPr lang="en-US"/>
          </a:p>
        </p:txBody>
      </p:sp>
      <p:cxnSp>
        <p:nvCxnSpPr>
          <p:cNvPr id="5" name="Straight Connector 4">
            <a:extLst>
              <a:ext uri="{FF2B5EF4-FFF2-40B4-BE49-F238E27FC236}">
                <a16:creationId xmlns:a16="http://schemas.microsoft.com/office/drawing/2014/main" id="{F738217B-C075-44BE-9870-46B0496BF5BA}"/>
              </a:ext>
              <a:ext uri="{C183D7F6-B498-43B3-948B-1728B52AA6E4}">
                <adec:decorative xmlns:adec="http://schemas.microsoft.com/office/drawing/2017/decorative" val="1"/>
              </a:ext>
            </a:extLst>
          </p:cNvPr>
          <p:cNvCxnSpPr>
            <a:cxnSpLocks/>
          </p:cNvCxnSpPr>
          <p:nvPr/>
        </p:nvCxnSpPr>
        <p:spPr>
          <a:xfrm>
            <a:off x="10601325" y="522898"/>
            <a:ext cx="15906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8C1AD90-53F9-4B0A-B615-129434B5A8B3}"/>
              </a:ext>
              <a:ext uri="{C183D7F6-B498-43B3-948B-1728B52AA6E4}">
                <adec:decorative xmlns:adec="http://schemas.microsoft.com/office/drawing/2017/decorative" val="1"/>
              </a:ext>
            </a:extLst>
          </p:cNvPr>
          <p:cNvCxnSpPr>
            <a:cxnSpLocks/>
          </p:cNvCxnSpPr>
          <p:nvPr/>
        </p:nvCxnSpPr>
        <p:spPr>
          <a:xfrm>
            <a:off x="0" y="522898"/>
            <a:ext cx="98203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950C034D-E183-45CC-8BC2-2E1888FFF143}"/>
              </a:ext>
            </a:extLst>
          </p:cNvPr>
          <p:cNvSpPr>
            <a:spLocks noGrp="1"/>
          </p:cNvSpPr>
          <p:nvPr>
            <p:ph type="sldNum" sz="quarter" idx="12"/>
          </p:nvPr>
        </p:nvSpPr>
        <p:spPr/>
        <p:txBody>
          <a:bodyPr/>
          <a:lstStyle/>
          <a:p>
            <a:fld id="{06FEDF93-2BFD-41CA-ABC7-B039102F3792}" type="slidenum">
              <a:rPr lang="en-US" smtClean="0"/>
              <a:t>199</a:t>
            </a:fld>
            <a:endParaRPr lang="en-US" dirty="0"/>
          </a:p>
        </p:txBody>
      </p:sp>
    </p:spTree>
    <p:extLst>
      <p:ext uri="{BB962C8B-B14F-4D97-AF65-F5344CB8AC3E}">
        <p14:creationId xmlns:p14="http://schemas.microsoft.com/office/powerpoint/2010/main" val="3620705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tile tx="0" ty="0" sx="100000" sy="100000" flip="none" algn="tl"/>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MỤC TIÊU MÔN HỌC</a:t>
            </a:r>
          </a:p>
        </p:txBody>
      </p:sp>
      <p:sp>
        <p:nvSpPr>
          <p:cNvPr id="2" name="Content Placeholder 1"/>
          <p:cNvSpPr>
            <a:spLocks noGrp="1"/>
          </p:cNvSpPr>
          <p:nvPr>
            <p:ph idx="1"/>
          </p:nvPr>
        </p:nvSpPr>
        <p:spPr>
          <a:xfrm>
            <a:off x="838200" y="1251140"/>
            <a:ext cx="11113395" cy="4826076"/>
          </a:xfrm>
        </p:spPr>
        <p:txBody>
          <a:bodyPr>
            <a:normAutofit fontScale="92500"/>
          </a:bodyPr>
          <a:lstStyle/>
          <a:p>
            <a:pPr>
              <a:lnSpc>
                <a:spcPct val="130000"/>
              </a:lnSpc>
            </a:pPr>
            <a:r>
              <a:rPr lang="de-DE" b="0">
                <a:latin typeface="Times New Roman" pitchFamily="18" charset="0"/>
                <a:cs typeface="Times New Roman" pitchFamily="18" charset="0"/>
              </a:rPr>
              <a:t>Phát biểu được khái niệm cơ bản về </a:t>
            </a:r>
            <a:r>
              <a:rPr lang="en-US" b="0">
                <a:latin typeface="Times New Roman" pitchFamily="18" charset="0"/>
                <a:cs typeface="Times New Roman" pitchFamily="18" charset="0"/>
              </a:rPr>
              <a:t>hệ thống thông tin</a:t>
            </a:r>
          </a:p>
          <a:p>
            <a:pPr>
              <a:lnSpc>
                <a:spcPct val="130000"/>
              </a:lnSpc>
            </a:pPr>
            <a:r>
              <a:rPr lang="en-US"/>
              <a:t>X</a:t>
            </a:r>
            <a:r>
              <a:rPr lang="vi-VN"/>
              <a:t>ây dựng được Hệ thống cơ sở dữ liệu</a:t>
            </a:r>
            <a:endParaRPr lang="en-US"/>
          </a:p>
          <a:p>
            <a:pPr>
              <a:lnSpc>
                <a:spcPct val="130000"/>
              </a:lnSpc>
            </a:pPr>
            <a:r>
              <a:rPr lang="en-US"/>
              <a:t>Xây dựng thành công hệ thống phần mềm quản lý</a:t>
            </a:r>
          </a:p>
          <a:p>
            <a:pPr>
              <a:lnSpc>
                <a:spcPct val="130000"/>
              </a:lnSpc>
            </a:pPr>
            <a:r>
              <a:rPr lang="en-US"/>
              <a:t>Q</a:t>
            </a:r>
            <a:r>
              <a:rPr lang="vi-VN"/>
              <a:t>uản lý, quảng bá thương hiệu cũng như cung cấp thông tin cho người dùng</a:t>
            </a:r>
            <a:endParaRPr lang="vi-VN" b="0">
              <a:latin typeface="Times New Roman" pitchFamily="18" charset="0"/>
              <a:cs typeface="Times New Roman" pitchFamily="18" charset="0"/>
            </a:endParaRPr>
          </a:p>
          <a:p>
            <a:pPr lvl="0">
              <a:lnSpc>
                <a:spcPct val="130000"/>
              </a:lnSpc>
            </a:pPr>
            <a:r>
              <a:rPr lang="vi-VN"/>
              <a:t>Đảm bảo tính toàn vẹn của </a:t>
            </a:r>
            <a:r>
              <a:rPr lang="vi-VN" b="1"/>
              <a:t>thông tin</a:t>
            </a:r>
            <a:endParaRPr lang="en-US" b="1"/>
          </a:p>
          <a:p>
            <a:pPr lvl="0">
              <a:lnSpc>
                <a:spcPct val="130000"/>
              </a:lnSpc>
            </a:pPr>
            <a:r>
              <a:rPr lang="en-US"/>
              <a:t> Đảm bảo tính bí mật của thông tin</a:t>
            </a:r>
          </a:p>
          <a:p>
            <a:pPr lvl="0">
              <a:lnSpc>
                <a:spcPct val="130000"/>
              </a:lnSpc>
            </a:pPr>
            <a:r>
              <a:rPr lang="en-US"/>
              <a:t>Đảm bảo độ sẵn sàng của thông tin</a:t>
            </a:r>
            <a:endParaRPr lang="en-US" b="1"/>
          </a:p>
          <a:p>
            <a:pPr lvl="0">
              <a:lnSpc>
                <a:spcPct val="130000"/>
              </a:lnSpc>
            </a:pPr>
            <a:endParaRPr lang="vi-VN" b="0">
              <a:latin typeface="Times New Roman" pitchFamily="18" charset="0"/>
              <a:cs typeface="Times New Roman" pitchFamily="18" charset="0"/>
            </a:endParaRPr>
          </a:p>
        </p:txBody>
      </p:sp>
      <p:sp>
        <p:nvSpPr>
          <p:cNvPr id="4" name="Slide Number Placeholder 3"/>
          <p:cNvSpPr>
            <a:spLocks noGrp="1"/>
          </p:cNvSpPr>
          <p:nvPr>
            <p:ph type="sldNum" sz="quarter" idx="11"/>
          </p:nvPr>
        </p:nvSpPr>
        <p:spPr/>
        <p:txBody>
          <a:bodyPr/>
          <a:lstStyle/>
          <a:p>
            <a:pPr>
              <a:defRPr/>
            </a:pPr>
            <a:fld id="{0529BCBD-C08A-4D1B-AF70-3DF8112620C1}" type="slidenum">
              <a:rPr lang="en-US" smtClean="0"/>
              <a:pPr>
                <a:defRPr/>
              </a:pPr>
              <a:t>2</a:t>
            </a:fld>
            <a:endParaRPr lang="en-US"/>
          </a:p>
        </p:txBody>
      </p:sp>
    </p:spTree>
    <p:extLst>
      <p:ext uri="{BB962C8B-B14F-4D97-AF65-F5344CB8AC3E}">
        <p14:creationId xmlns:p14="http://schemas.microsoft.com/office/powerpoint/2010/main" val="2389954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i="1"/>
              <a:t>1.2.3. Phân loại hệ thống</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3387206"/>
              </p:ext>
            </p:extLst>
          </p:nvPr>
        </p:nvGraphicFramePr>
        <p:xfrm>
          <a:off x="838200" y="1195388"/>
          <a:ext cx="10768013" cy="4981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644B5CA5-9621-4DAA-9DE9-E6FA56FCAB10}"/>
              </a:ext>
            </a:extLst>
          </p:cNvPr>
          <p:cNvSpPr>
            <a:spLocks noGrp="1"/>
          </p:cNvSpPr>
          <p:nvPr>
            <p:ph type="sldNum" sz="quarter" idx="12"/>
          </p:nvPr>
        </p:nvSpPr>
        <p:spPr/>
        <p:txBody>
          <a:bodyPr/>
          <a:lstStyle/>
          <a:p>
            <a:fld id="{06FEDF93-2BFD-41CA-ABC7-B039102F3792}" type="slidenum">
              <a:rPr lang="en-US" smtClean="0"/>
              <a:t>20</a:t>
            </a:fld>
            <a:endParaRPr lang="en-US" dirty="0"/>
          </a:p>
        </p:txBody>
      </p:sp>
    </p:spTree>
    <p:extLst>
      <p:ext uri="{BB962C8B-B14F-4D97-AF65-F5344CB8AC3E}">
        <p14:creationId xmlns:p14="http://schemas.microsoft.com/office/powerpoint/2010/main" val="139351311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FD541-05C0-4028-AF3D-D3E40FE97495}"/>
              </a:ext>
            </a:extLst>
          </p:cNvPr>
          <p:cNvSpPr>
            <a:spLocks noGrp="1"/>
          </p:cNvSpPr>
          <p:nvPr>
            <p:ph type="title"/>
          </p:nvPr>
        </p:nvSpPr>
        <p:spPr>
          <a:xfrm>
            <a:off x="2113800" y="0"/>
            <a:ext cx="10767646" cy="740194"/>
          </a:xfrm>
        </p:spPr>
        <p:txBody>
          <a:bodyPr>
            <a:normAutofit/>
          </a:bodyPr>
          <a:lstStyle/>
          <a:p>
            <a:r>
              <a:rPr lang="en-GB" altLang="en-US"/>
              <a:t>4.5 Các phương pháp cài đặt  </a:t>
            </a:r>
            <a:endParaRPr lang="en-US" b="1">
              <a:solidFill>
                <a:schemeClr val="tx2"/>
              </a:solidFill>
              <a:latin typeface="+mj-lt"/>
              <a:ea typeface="+mj-ea"/>
            </a:endParaRPr>
          </a:p>
        </p:txBody>
      </p:sp>
      <p:sp>
        <p:nvSpPr>
          <p:cNvPr id="3" name="Content Placeholder 2">
            <a:extLst>
              <a:ext uri="{FF2B5EF4-FFF2-40B4-BE49-F238E27FC236}">
                <a16:creationId xmlns:a16="http://schemas.microsoft.com/office/drawing/2014/main" id="{FA3B5CED-BEC0-49D6-84A7-D1D0D08F2D50}"/>
              </a:ext>
            </a:extLst>
          </p:cNvPr>
          <p:cNvSpPr>
            <a:spLocks noGrp="1"/>
          </p:cNvSpPr>
          <p:nvPr>
            <p:ph idx="1"/>
          </p:nvPr>
        </p:nvSpPr>
        <p:spPr>
          <a:xfrm>
            <a:off x="643945" y="740194"/>
            <a:ext cx="11348268" cy="5408428"/>
          </a:xfrm>
        </p:spPr>
        <p:txBody>
          <a:bodyPr/>
          <a:lstStyle/>
          <a:p>
            <a:pPr marL="0" indent="0">
              <a:buNone/>
            </a:pPr>
            <a:r>
              <a:rPr lang="en-GB" altLang="en-US" b="1" i="1">
                <a:solidFill>
                  <a:srgbClr val="C00000"/>
                </a:solidFill>
              </a:rPr>
              <a:t>4</a:t>
            </a:r>
            <a:r>
              <a:rPr lang="en-GB" altLang="en-US" sz="2800" b="1" i="1">
                <a:solidFill>
                  <a:srgbClr val="C00000"/>
                </a:solidFill>
              </a:rPr>
              <a:t>.5.1 </a:t>
            </a:r>
            <a:r>
              <a:rPr lang="vi-VN" altLang="en-US" sz="2800" b="1" i="1">
                <a:solidFill>
                  <a:srgbClr val="C00000"/>
                </a:solidFill>
              </a:rPr>
              <a:t>Phương pháp cài đặt trực tiếp</a:t>
            </a:r>
            <a:endParaRPr lang="en-US" altLang="en-US" sz="2800" b="1" i="1">
              <a:solidFill>
                <a:srgbClr val="C00000"/>
              </a:solidFill>
            </a:endParaRPr>
          </a:p>
          <a:p>
            <a:pPr marL="0" indent="0">
              <a:buNone/>
            </a:pPr>
            <a:r>
              <a:rPr lang="en-US">
                <a:effectLst/>
                <a:latin typeface="Times New Roman" panose="02020603050405020304" pitchFamily="18" charset="0"/>
                <a:ea typeface="Times New Roman" panose="02020603050405020304" pitchFamily="18" charset="0"/>
              </a:rPr>
              <a:t>Hệ thống mới sau khi xây dựng xong thì tiến hành đưa vào sử dụng ngay để thay thế cho hệ thống cũ.  </a:t>
            </a:r>
          </a:p>
          <a:p>
            <a:pPr marL="0" indent="0">
              <a:buNone/>
            </a:pPr>
            <a:r>
              <a:rPr lang="en-GB" altLang="en-US" sz="2800" b="1">
                <a:solidFill>
                  <a:srgbClr val="0070C0"/>
                </a:solidFill>
              </a:rPr>
              <a:t> </a:t>
            </a:r>
            <a:r>
              <a:rPr lang="vi-VN" altLang="en-US" b="1"/>
              <a:t> </a:t>
            </a:r>
            <a:endParaRPr lang="en-GB" altLang="en-US" b="1"/>
          </a:p>
          <a:p>
            <a:pPr marL="0" indent="0">
              <a:buNone/>
            </a:pPr>
            <a:endParaRPr lang="en-US"/>
          </a:p>
        </p:txBody>
      </p:sp>
      <p:pic>
        <p:nvPicPr>
          <p:cNvPr id="4" name="Picture 6">
            <a:extLst>
              <a:ext uri="{FF2B5EF4-FFF2-40B4-BE49-F238E27FC236}">
                <a16:creationId xmlns:a16="http://schemas.microsoft.com/office/drawing/2014/main" id="{CE1BD5D8-2F85-4060-82D0-8A0DAD25AF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43" y="2940638"/>
            <a:ext cx="5642927" cy="20936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a:extLst>
              <a:ext uri="{FF2B5EF4-FFF2-40B4-BE49-F238E27FC236}">
                <a16:creationId xmlns:a16="http://schemas.microsoft.com/office/drawing/2014/main" id="{2A27C97A-CB2E-404B-87D6-CFF7B4775C1E}"/>
              </a:ext>
              <a:ext uri="{C183D7F6-B498-43B3-948B-1728B52AA6E4}">
                <adec:decorative xmlns:adec="http://schemas.microsoft.com/office/drawing/2017/decorative" val="1"/>
              </a:ext>
            </a:extLst>
          </p:cNvPr>
          <p:cNvCxnSpPr>
            <a:cxnSpLocks/>
          </p:cNvCxnSpPr>
          <p:nvPr/>
        </p:nvCxnSpPr>
        <p:spPr>
          <a:xfrm>
            <a:off x="9558338" y="522898"/>
            <a:ext cx="264393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FEB3C67-0D35-47AE-932B-46A3449579A6}"/>
              </a:ext>
              <a:ext uri="{C183D7F6-B498-43B3-948B-1728B52AA6E4}">
                <adec:decorative xmlns:adec="http://schemas.microsoft.com/office/drawing/2017/decorative" val="1"/>
              </a:ext>
            </a:extLst>
          </p:cNvPr>
          <p:cNvCxnSpPr>
            <a:cxnSpLocks/>
          </p:cNvCxnSpPr>
          <p:nvPr/>
        </p:nvCxnSpPr>
        <p:spPr>
          <a:xfrm>
            <a:off x="10274" y="522898"/>
            <a:ext cx="173205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A8D1C953-12C0-4E8A-9A5F-1ECF0E63D16F}"/>
              </a:ext>
            </a:extLst>
          </p:cNvPr>
          <p:cNvSpPr>
            <a:spLocks noGrp="1"/>
          </p:cNvSpPr>
          <p:nvPr>
            <p:ph type="sldNum" sz="quarter" idx="12"/>
          </p:nvPr>
        </p:nvSpPr>
        <p:spPr/>
        <p:txBody>
          <a:bodyPr/>
          <a:lstStyle/>
          <a:p>
            <a:fld id="{06FEDF93-2BFD-41CA-ABC7-B039102F3792}" type="slidenum">
              <a:rPr lang="en-US" smtClean="0"/>
              <a:t>200</a:t>
            </a:fld>
            <a:endParaRPr lang="en-US" dirty="0"/>
          </a:p>
        </p:txBody>
      </p:sp>
      <p:sp>
        <p:nvSpPr>
          <p:cNvPr id="10" name="TextBox 9">
            <a:extLst>
              <a:ext uri="{FF2B5EF4-FFF2-40B4-BE49-F238E27FC236}">
                <a16:creationId xmlns:a16="http://schemas.microsoft.com/office/drawing/2014/main" id="{B44FE8CA-1FCF-44FD-BC6F-82C848C27034}"/>
              </a:ext>
            </a:extLst>
          </p:cNvPr>
          <p:cNvSpPr txBox="1"/>
          <p:nvPr/>
        </p:nvSpPr>
        <p:spPr>
          <a:xfrm>
            <a:off x="5935038" y="1894586"/>
            <a:ext cx="6256962" cy="4940583"/>
          </a:xfrm>
          <a:prstGeom prst="rect">
            <a:avLst/>
          </a:prstGeom>
          <a:blipFill>
            <a:blip r:embed="rId2"/>
            <a:tile tx="0" ty="0" sx="100000" sy="100000" flip="none" algn="tl"/>
          </a:blipFill>
        </p:spPr>
        <p:txBody>
          <a:bodyPr wrap="square">
            <a:spAutoFit/>
          </a:bodyPr>
          <a:lstStyle/>
          <a:p>
            <a:pPr marL="0" indent="0">
              <a:buNone/>
            </a:pPr>
            <a:r>
              <a:rPr lang="en-US" sz="2200">
                <a:effectLst/>
                <a:latin typeface="Times New Roman" panose="02020603050405020304" pitchFamily="18" charset="0"/>
                <a:ea typeface="Times New Roman" panose="02020603050405020304" pitchFamily="18" charset="0"/>
              </a:rPr>
              <a:t>Đặc điểm của phương pháp này là: </a:t>
            </a:r>
          </a:p>
          <a:p>
            <a:pPr marL="514350" indent="-285750">
              <a:lnSpc>
                <a:spcPct val="150000"/>
              </a:lnSpc>
              <a:buFont typeface="Wingdings" panose="05000000000000000000" pitchFamily="2" charset="2"/>
              <a:buChar char="ü"/>
            </a:pPr>
            <a:r>
              <a:rPr lang="en-US" sz="2200">
                <a:effectLst/>
                <a:latin typeface="Times New Roman" panose="02020603050405020304" pitchFamily="18" charset="0"/>
                <a:ea typeface="Times New Roman" panose="02020603050405020304" pitchFamily="18" charset="0"/>
              </a:rPr>
              <a:t>Mức độ gắn bó của các thành viên với hệ thống mới; </a:t>
            </a:r>
          </a:p>
          <a:p>
            <a:pPr marL="514350" indent="-285750">
              <a:lnSpc>
                <a:spcPct val="150000"/>
              </a:lnSpc>
              <a:buFont typeface="Wingdings" panose="05000000000000000000" pitchFamily="2" charset="2"/>
              <a:buChar char="ü"/>
            </a:pPr>
            <a:r>
              <a:rPr lang="en-US" sz="2200">
                <a:effectLst/>
                <a:latin typeface="Times New Roman" panose="02020603050405020304" pitchFamily="18" charset="0"/>
                <a:ea typeface="Times New Roman" panose="02020603050405020304" pitchFamily="18" charset="0"/>
              </a:rPr>
              <a:t>Mức độ mạo hiểm của hệ thống mới sẽ tác động trực tiếp đến hệ thống cũ và có thể gây ra tình trạng hệ thống ngừng hoạt động. </a:t>
            </a:r>
          </a:p>
          <a:p>
            <a:pPr marL="514350" indent="-285750">
              <a:lnSpc>
                <a:spcPct val="150000"/>
              </a:lnSpc>
              <a:buFont typeface="Wingdings" panose="05000000000000000000" pitchFamily="2" charset="2"/>
              <a:buChar char="ü"/>
            </a:pPr>
            <a:r>
              <a:rPr lang="en-US" sz="2200">
                <a:effectLst/>
                <a:latin typeface="Times New Roman" panose="02020603050405020304" pitchFamily="18" charset="0"/>
                <a:ea typeface="Times New Roman" panose="02020603050405020304" pitchFamily="18" charset="0"/>
              </a:rPr>
              <a:t>Phải kiểm tra chặt chẽ phần cứng và phần mềm của hệ thống mới. </a:t>
            </a:r>
          </a:p>
          <a:p>
            <a:pPr marL="514350" indent="-285750">
              <a:lnSpc>
                <a:spcPct val="150000"/>
              </a:lnSpc>
              <a:buFont typeface="Wingdings" panose="05000000000000000000" pitchFamily="2" charset="2"/>
              <a:buChar char="ü"/>
            </a:pPr>
            <a:r>
              <a:rPr lang="en-US" sz="2200">
                <a:effectLst/>
                <a:latin typeface="Times New Roman" panose="02020603050405020304" pitchFamily="18" charset="0"/>
                <a:ea typeface="Times New Roman" panose="02020603050405020304" pitchFamily="18" charset="0"/>
              </a:rPr>
              <a:t>Chỉ nên áp dụng đối với hệ thống xử lý thông tin không lớn với mức độ phức tạp vừa phải. </a:t>
            </a:r>
          </a:p>
        </p:txBody>
      </p:sp>
    </p:spTree>
    <p:extLst>
      <p:ext uri="{BB962C8B-B14F-4D97-AF65-F5344CB8AC3E}">
        <p14:creationId xmlns:p14="http://schemas.microsoft.com/office/powerpoint/2010/main" val="340190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466B8-8B53-422A-892A-6F47F2ACBF36}"/>
              </a:ext>
            </a:extLst>
          </p:cNvPr>
          <p:cNvSpPr>
            <a:spLocks noGrp="1"/>
          </p:cNvSpPr>
          <p:nvPr>
            <p:ph type="title"/>
          </p:nvPr>
        </p:nvSpPr>
        <p:spPr>
          <a:xfrm>
            <a:off x="992313" y="0"/>
            <a:ext cx="10767646" cy="740194"/>
          </a:xfrm>
        </p:spPr>
        <p:txBody>
          <a:bodyPr/>
          <a:lstStyle/>
          <a:p>
            <a:pPr algn="ctr"/>
            <a:r>
              <a:rPr lang="en-GB" altLang="en-US"/>
              <a:t>4.5 Các phương pháp cài đặt (tt) </a:t>
            </a:r>
            <a:endParaRPr lang="en-US"/>
          </a:p>
        </p:txBody>
      </p:sp>
      <p:sp>
        <p:nvSpPr>
          <p:cNvPr id="3" name="Content Placeholder 2">
            <a:extLst>
              <a:ext uri="{FF2B5EF4-FFF2-40B4-BE49-F238E27FC236}">
                <a16:creationId xmlns:a16="http://schemas.microsoft.com/office/drawing/2014/main" id="{CA90D893-3B7D-43B6-83EB-6B8F94CB198D}"/>
              </a:ext>
            </a:extLst>
          </p:cNvPr>
          <p:cNvSpPr>
            <a:spLocks noGrp="1"/>
          </p:cNvSpPr>
          <p:nvPr>
            <p:ph idx="1"/>
          </p:nvPr>
        </p:nvSpPr>
        <p:spPr>
          <a:xfrm>
            <a:off x="838200" y="1045797"/>
            <a:ext cx="10767646" cy="5173305"/>
          </a:xfrm>
        </p:spPr>
        <p:txBody>
          <a:bodyPr>
            <a:normAutofit/>
          </a:bodyPr>
          <a:lstStyle/>
          <a:p>
            <a:pPr marL="0" indent="0">
              <a:buNone/>
            </a:pPr>
            <a:r>
              <a:rPr lang="en-GB" altLang="en-US" b="1" i="1">
                <a:solidFill>
                  <a:srgbClr val="C00000"/>
                </a:solidFill>
              </a:rPr>
              <a:t>4.5.2 </a:t>
            </a:r>
            <a:r>
              <a:rPr lang="vi-VN" altLang="en-US" b="1" i="1">
                <a:solidFill>
                  <a:srgbClr val="C00000"/>
                </a:solidFill>
              </a:rPr>
              <a:t>Phương pháp cài đặt </a:t>
            </a:r>
            <a:r>
              <a:rPr lang="en-GB" altLang="en-US" b="1" i="1">
                <a:solidFill>
                  <a:srgbClr val="C00000"/>
                </a:solidFill>
              </a:rPr>
              <a:t>song song</a:t>
            </a:r>
          </a:p>
          <a:p>
            <a:pPr marL="0" indent="0">
              <a:buNone/>
            </a:pPr>
            <a:r>
              <a:rPr lang="en-US">
                <a:effectLst/>
                <a:latin typeface="Times New Roman" panose="02020603050405020304" pitchFamily="18" charset="0"/>
                <a:ea typeface="Times New Roman" panose="02020603050405020304" pitchFamily="18" charset="0"/>
              </a:rPr>
              <a:t>Nội dung của phương pháp này là hoạt động đồng thời cả 2 hệ thống cũ và mới trong một khoảng thời gian nhất định</a:t>
            </a:r>
            <a:endParaRPr lang="en-GB" altLang="en-US" b="1">
              <a:solidFill>
                <a:srgbClr val="0070C0"/>
              </a:solidFill>
            </a:endParaRPr>
          </a:p>
          <a:p>
            <a:pPr marL="0" indent="0">
              <a:buNone/>
            </a:pPr>
            <a:endParaRPr lang="vi-VN" altLang="en-US" b="1">
              <a:solidFill>
                <a:srgbClr val="0070C0"/>
              </a:solidFill>
            </a:endParaRPr>
          </a:p>
          <a:p>
            <a:pPr marL="0" indent="0">
              <a:buNone/>
            </a:pPr>
            <a:endParaRPr lang="en-US" b="1">
              <a:solidFill>
                <a:srgbClr val="0070C0"/>
              </a:solidFill>
              <a:latin typeface="+mn-lt"/>
              <a:ea typeface="+mn-ea"/>
            </a:endParaRPr>
          </a:p>
        </p:txBody>
      </p:sp>
      <p:pic>
        <p:nvPicPr>
          <p:cNvPr id="4" name="Picture 5">
            <a:extLst>
              <a:ext uri="{FF2B5EF4-FFF2-40B4-BE49-F238E27FC236}">
                <a16:creationId xmlns:a16="http://schemas.microsoft.com/office/drawing/2014/main" id="{0B590765-3EA4-4D54-B00E-744179FDE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31" y="2919958"/>
            <a:ext cx="6022952" cy="27133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a:extLst>
              <a:ext uri="{FF2B5EF4-FFF2-40B4-BE49-F238E27FC236}">
                <a16:creationId xmlns:a16="http://schemas.microsoft.com/office/drawing/2014/main" id="{B04B6D52-0778-402F-9CCB-BD513BDCCFA7}"/>
              </a:ext>
              <a:ext uri="{C183D7F6-B498-43B3-948B-1728B52AA6E4}">
                <adec:decorative xmlns:adec="http://schemas.microsoft.com/office/drawing/2017/decorative" val="1"/>
              </a:ext>
            </a:extLst>
          </p:cNvPr>
          <p:cNvCxnSpPr>
            <a:cxnSpLocks/>
          </p:cNvCxnSpPr>
          <p:nvPr/>
        </p:nvCxnSpPr>
        <p:spPr>
          <a:xfrm>
            <a:off x="10287000" y="522898"/>
            <a:ext cx="191527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C312A4D-BC21-4D2C-B2C0-38C4E4442448}"/>
              </a:ext>
              <a:ext uri="{C183D7F6-B498-43B3-948B-1728B52AA6E4}">
                <adec:decorative xmlns:adec="http://schemas.microsoft.com/office/drawing/2017/decorative" val="1"/>
              </a:ext>
            </a:extLst>
          </p:cNvPr>
          <p:cNvCxnSpPr>
            <a:cxnSpLocks/>
          </p:cNvCxnSpPr>
          <p:nvPr/>
        </p:nvCxnSpPr>
        <p:spPr>
          <a:xfrm>
            <a:off x="10274" y="522898"/>
            <a:ext cx="236145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F8A84753-83E9-4A59-9256-207A51872A1D}"/>
              </a:ext>
            </a:extLst>
          </p:cNvPr>
          <p:cNvSpPr>
            <a:spLocks noGrp="1"/>
          </p:cNvSpPr>
          <p:nvPr>
            <p:ph type="sldNum" sz="quarter" idx="12"/>
          </p:nvPr>
        </p:nvSpPr>
        <p:spPr/>
        <p:txBody>
          <a:bodyPr/>
          <a:lstStyle/>
          <a:p>
            <a:fld id="{06FEDF93-2BFD-41CA-ABC7-B039102F3792}" type="slidenum">
              <a:rPr lang="en-US" smtClean="0"/>
              <a:t>201</a:t>
            </a:fld>
            <a:endParaRPr lang="en-US" dirty="0"/>
          </a:p>
        </p:txBody>
      </p:sp>
      <p:sp>
        <p:nvSpPr>
          <p:cNvPr id="10" name="TextBox 9">
            <a:extLst>
              <a:ext uri="{FF2B5EF4-FFF2-40B4-BE49-F238E27FC236}">
                <a16:creationId xmlns:a16="http://schemas.microsoft.com/office/drawing/2014/main" id="{3D57D8C7-2494-4CC4-9D34-D888003C1D07}"/>
              </a:ext>
            </a:extLst>
          </p:cNvPr>
          <p:cNvSpPr txBox="1"/>
          <p:nvPr/>
        </p:nvSpPr>
        <p:spPr>
          <a:xfrm>
            <a:off x="7267937" y="2763802"/>
            <a:ext cx="4924063" cy="4094198"/>
          </a:xfrm>
          <a:prstGeom prst="rect">
            <a:avLst/>
          </a:prstGeom>
          <a:blipFill>
            <a:blip r:embed="rId2"/>
            <a:tile tx="0" ty="0" sx="100000" sy="100000" flip="none" algn="tl"/>
          </a:blipFill>
        </p:spPr>
        <p:txBody>
          <a:bodyPr wrap="square">
            <a:spAutoFit/>
          </a:bodyPr>
          <a:lstStyle/>
          <a:p>
            <a:pPr indent="457200">
              <a:lnSpc>
                <a:spcPct val="150000"/>
              </a:lnSpc>
            </a:pPr>
            <a:r>
              <a:rPr lang="en-US" sz="2200" b="1">
                <a:effectLst/>
                <a:latin typeface="Times New Roman" panose="02020603050405020304" pitchFamily="18" charset="0"/>
                <a:ea typeface="Times New Roman" panose="02020603050405020304" pitchFamily="18" charset="0"/>
              </a:rPr>
              <a:t>Đặc điểm của phương pháp này là </a:t>
            </a:r>
            <a:r>
              <a:rPr lang="en-US" sz="2200">
                <a:effectLst/>
                <a:latin typeface="Times New Roman" panose="02020603050405020304" pitchFamily="18" charset="0"/>
                <a:ea typeface="Times New Roman" panose="02020603050405020304" pitchFamily="18" charset="0"/>
              </a:rPr>
              <a:t>: </a:t>
            </a:r>
          </a:p>
          <a:p>
            <a:pPr indent="457200">
              <a:lnSpc>
                <a:spcPct val="150000"/>
              </a:lnSpc>
            </a:pPr>
            <a:r>
              <a:rPr lang="en-US" sz="2200">
                <a:effectLst/>
                <a:latin typeface="Times New Roman" panose="02020603050405020304" pitchFamily="18" charset="0"/>
                <a:ea typeface="Times New Roman" panose="02020603050405020304" pitchFamily="18" charset="0"/>
              </a:rPr>
              <a:t>- Mức độ rủi ro ít hơn; </a:t>
            </a:r>
          </a:p>
          <a:p>
            <a:pPr indent="457200">
              <a:lnSpc>
                <a:spcPct val="150000"/>
              </a:lnSpc>
            </a:pPr>
            <a:r>
              <a:rPr lang="en-US" sz="2200">
                <a:effectLst/>
                <a:latin typeface="Times New Roman" panose="02020603050405020304" pitchFamily="18" charset="0"/>
                <a:ea typeface="Times New Roman" panose="02020603050405020304" pitchFamily="18" charset="0"/>
              </a:rPr>
              <a:t>- Nguồn tài chính cao. </a:t>
            </a:r>
          </a:p>
          <a:p>
            <a:pPr indent="457200">
              <a:lnSpc>
                <a:spcPct val="150000"/>
              </a:lnSpc>
            </a:pPr>
            <a:r>
              <a:rPr lang="en-US" sz="2200">
                <a:effectLst/>
                <a:latin typeface="Times New Roman" panose="02020603050405020304" pitchFamily="18" charset="0"/>
                <a:ea typeface="Times New Roman" panose="02020603050405020304" pitchFamily="18" charset="0"/>
              </a:rPr>
              <a:t>Các công việc cần tiến hành: </a:t>
            </a:r>
          </a:p>
          <a:p>
            <a:pPr indent="457200">
              <a:lnSpc>
                <a:spcPct val="150000"/>
              </a:lnSpc>
            </a:pPr>
            <a:r>
              <a:rPr lang="en-US" sz="2200">
                <a:effectLst/>
                <a:latin typeface="Times New Roman" panose="02020603050405020304" pitchFamily="18" charset="0"/>
                <a:ea typeface="Times New Roman" panose="02020603050405020304" pitchFamily="18" charset="0"/>
              </a:rPr>
              <a:t>+ Xác định thời gian hoạt động song song; </a:t>
            </a:r>
          </a:p>
          <a:p>
            <a:pPr indent="457200">
              <a:lnSpc>
                <a:spcPct val="150000"/>
              </a:lnSpc>
            </a:pPr>
            <a:r>
              <a:rPr lang="en-US" sz="2200">
                <a:effectLst/>
                <a:latin typeface="Times New Roman" panose="02020603050405020304" pitchFamily="18" charset="0"/>
                <a:ea typeface="Times New Roman" panose="02020603050405020304" pitchFamily="18" charset="0"/>
              </a:rPr>
              <a:t>+ Xác định các thủ tục so sánh; </a:t>
            </a:r>
          </a:p>
          <a:p>
            <a:pPr indent="457200">
              <a:lnSpc>
                <a:spcPct val="150000"/>
              </a:lnSpc>
            </a:pPr>
            <a:r>
              <a:rPr lang="en-US" sz="2200">
                <a:effectLst/>
                <a:latin typeface="Times New Roman" panose="02020603050405020304" pitchFamily="18" charset="0"/>
                <a:ea typeface="Times New Roman" panose="02020603050405020304" pitchFamily="18" charset="0"/>
              </a:rPr>
              <a:t>+ Sắp xếp nhân sự. </a:t>
            </a:r>
          </a:p>
        </p:txBody>
      </p:sp>
    </p:spTree>
    <p:extLst>
      <p:ext uri="{BB962C8B-B14F-4D97-AF65-F5344CB8AC3E}">
        <p14:creationId xmlns:p14="http://schemas.microsoft.com/office/powerpoint/2010/main" val="248043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DF640-A464-4720-BED6-309649914E9A}"/>
              </a:ext>
            </a:extLst>
          </p:cNvPr>
          <p:cNvSpPr>
            <a:spLocks noGrp="1"/>
          </p:cNvSpPr>
          <p:nvPr>
            <p:ph type="title"/>
          </p:nvPr>
        </p:nvSpPr>
        <p:spPr>
          <a:xfrm>
            <a:off x="971765" y="-12176"/>
            <a:ext cx="10767646" cy="740194"/>
          </a:xfrm>
        </p:spPr>
        <p:txBody>
          <a:bodyPr/>
          <a:lstStyle/>
          <a:p>
            <a:pPr algn="ctr"/>
            <a:r>
              <a:rPr lang="en-GB" altLang="en-US"/>
              <a:t>4.5 Các phương pháp cài đặt (tt) </a:t>
            </a:r>
            <a:endParaRPr lang="en-US"/>
          </a:p>
        </p:txBody>
      </p:sp>
      <p:sp>
        <p:nvSpPr>
          <p:cNvPr id="3" name="Content Placeholder 2">
            <a:extLst>
              <a:ext uri="{FF2B5EF4-FFF2-40B4-BE49-F238E27FC236}">
                <a16:creationId xmlns:a16="http://schemas.microsoft.com/office/drawing/2014/main" id="{1A388D93-B01E-4848-8227-DB908F93E113}"/>
              </a:ext>
            </a:extLst>
          </p:cNvPr>
          <p:cNvSpPr>
            <a:spLocks noGrp="1"/>
          </p:cNvSpPr>
          <p:nvPr>
            <p:ph idx="1"/>
          </p:nvPr>
        </p:nvSpPr>
        <p:spPr/>
        <p:txBody>
          <a:bodyPr>
            <a:normAutofit/>
          </a:bodyPr>
          <a:lstStyle/>
          <a:p>
            <a:pPr marL="0" indent="0">
              <a:buNone/>
            </a:pPr>
            <a:r>
              <a:rPr lang="en-GB" altLang="en-US" b="1" i="1">
                <a:solidFill>
                  <a:srgbClr val="C00000"/>
                </a:solidFill>
              </a:rPr>
              <a:t>4.5.3 Cài đặt thí điểm cục bộ</a:t>
            </a:r>
            <a:endParaRPr lang="en-GB" altLang="en-US"/>
          </a:p>
          <a:p>
            <a:pPr marL="0" indent="0">
              <a:buNone/>
            </a:pPr>
            <a:r>
              <a:rPr lang="en-GB" altLang="en-US"/>
              <a:t>Cài đặt song song áp dụng cho một bộ phận.</a:t>
            </a:r>
          </a:p>
          <a:p>
            <a:pPr marL="0" indent="0">
              <a:buNone/>
            </a:pPr>
            <a:endParaRPr lang="en-US" b="1">
              <a:solidFill>
                <a:srgbClr val="0070C0"/>
              </a:solidFill>
              <a:latin typeface="+mn-lt"/>
              <a:ea typeface="+mn-ea"/>
            </a:endParaRPr>
          </a:p>
        </p:txBody>
      </p:sp>
      <p:pic>
        <p:nvPicPr>
          <p:cNvPr id="4" name="Picture 3">
            <a:extLst>
              <a:ext uri="{FF2B5EF4-FFF2-40B4-BE49-F238E27FC236}">
                <a16:creationId xmlns:a16="http://schemas.microsoft.com/office/drawing/2014/main" id="{CE69EE4E-C6DC-42A6-A12E-6E2A49059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2716876"/>
            <a:ext cx="6849557" cy="255333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a:extLst>
              <a:ext uri="{FF2B5EF4-FFF2-40B4-BE49-F238E27FC236}">
                <a16:creationId xmlns:a16="http://schemas.microsoft.com/office/drawing/2014/main" id="{4992F40D-3FB4-45CC-AEF7-6694EEA47334}"/>
              </a:ext>
              <a:ext uri="{C183D7F6-B498-43B3-948B-1728B52AA6E4}">
                <adec:decorative xmlns:adec="http://schemas.microsoft.com/office/drawing/2017/decorative" val="1"/>
              </a:ext>
            </a:extLst>
          </p:cNvPr>
          <p:cNvCxnSpPr>
            <a:cxnSpLocks/>
          </p:cNvCxnSpPr>
          <p:nvPr/>
        </p:nvCxnSpPr>
        <p:spPr>
          <a:xfrm>
            <a:off x="10201275" y="522898"/>
            <a:ext cx="200099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6EAE1E8-03C4-4952-B741-EFCFFE5AF9F1}"/>
              </a:ext>
              <a:ext uri="{C183D7F6-B498-43B3-948B-1728B52AA6E4}">
                <adec:decorative xmlns:adec="http://schemas.microsoft.com/office/drawing/2017/decorative" val="1"/>
              </a:ext>
            </a:extLst>
          </p:cNvPr>
          <p:cNvCxnSpPr>
            <a:cxnSpLocks/>
          </p:cNvCxnSpPr>
          <p:nvPr/>
        </p:nvCxnSpPr>
        <p:spPr>
          <a:xfrm>
            <a:off x="10274" y="522898"/>
            <a:ext cx="2447176"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CDDCC324-0CCA-4EBA-A8B4-EEA2D40F61A9}"/>
              </a:ext>
            </a:extLst>
          </p:cNvPr>
          <p:cNvSpPr>
            <a:spLocks noGrp="1"/>
          </p:cNvSpPr>
          <p:nvPr>
            <p:ph type="sldNum" sz="quarter" idx="12"/>
          </p:nvPr>
        </p:nvSpPr>
        <p:spPr/>
        <p:txBody>
          <a:bodyPr/>
          <a:lstStyle/>
          <a:p>
            <a:fld id="{06FEDF93-2BFD-41CA-ABC7-B039102F3792}" type="slidenum">
              <a:rPr lang="en-US" smtClean="0"/>
              <a:t>202</a:t>
            </a:fld>
            <a:endParaRPr lang="en-US" dirty="0"/>
          </a:p>
        </p:txBody>
      </p:sp>
    </p:spTree>
    <p:extLst>
      <p:ext uri="{BB962C8B-B14F-4D97-AF65-F5344CB8AC3E}">
        <p14:creationId xmlns:p14="http://schemas.microsoft.com/office/powerpoint/2010/main" val="233198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D12D-EDB1-4A06-9C7E-35F9532A24A1}"/>
              </a:ext>
            </a:extLst>
          </p:cNvPr>
          <p:cNvSpPr>
            <a:spLocks noGrp="1"/>
          </p:cNvSpPr>
          <p:nvPr>
            <p:ph type="title"/>
          </p:nvPr>
        </p:nvSpPr>
        <p:spPr>
          <a:xfrm>
            <a:off x="1300537" y="-59157"/>
            <a:ext cx="10767646" cy="740194"/>
          </a:xfrm>
        </p:spPr>
        <p:txBody>
          <a:bodyPr>
            <a:normAutofit/>
          </a:bodyPr>
          <a:lstStyle/>
          <a:p>
            <a:pPr algn="ctr"/>
            <a:r>
              <a:rPr lang="en-GB" altLang="en-US"/>
              <a:t>4.5 Các phương pháp cài đặt (tt)</a:t>
            </a:r>
            <a:endParaRPr lang="en-US" b="1">
              <a:solidFill>
                <a:schemeClr val="tx2"/>
              </a:solidFill>
              <a:latin typeface="+mj-lt"/>
              <a:ea typeface="+mj-ea"/>
            </a:endParaRPr>
          </a:p>
        </p:txBody>
      </p:sp>
      <p:sp>
        <p:nvSpPr>
          <p:cNvPr id="3" name="Content Placeholder 2">
            <a:extLst>
              <a:ext uri="{FF2B5EF4-FFF2-40B4-BE49-F238E27FC236}">
                <a16:creationId xmlns:a16="http://schemas.microsoft.com/office/drawing/2014/main" id="{8544469E-F3CF-46C4-96C8-3E1708DB81A7}"/>
              </a:ext>
            </a:extLst>
          </p:cNvPr>
          <p:cNvSpPr>
            <a:spLocks noGrp="1"/>
          </p:cNvSpPr>
          <p:nvPr>
            <p:ph idx="1"/>
          </p:nvPr>
        </p:nvSpPr>
        <p:spPr>
          <a:xfrm>
            <a:off x="838200" y="953038"/>
            <a:ext cx="10767646" cy="5223926"/>
          </a:xfrm>
        </p:spPr>
        <p:txBody>
          <a:bodyPr>
            <a:normAutofit/>
          </a:bodyPr>
          <a:lstStyle/>
          <a:p>
            <a:pPr marL="0" indent="0">
              <a:buNone/>
            </a:pPr>
            <a:r>
              <a:rPr lang="en-GB" altLang="en-US" sz="2400" b="1" i="1">
                <a:solidFill>
                  <a:srgbClr val="C00000"/>
                </a:solidFill>
              </a:rPr>
              <a:t>4.5.3 Cài đặt thí điểm cục bộ</a:t>
            </a:r>
            <a:r>
              <a:rPr lang="en-GB" altLang="en-US" sz="2400" i="1">
                <a:solidFill>
                  <a:srgbClr val="C00000"/>
                </a:solidFill>
              </a:rPr>
              <a:t>:</a:t>
            </a:r>
          </a:p>
          <a:p>
            <a:pPr marL="0" indent="0">
              <a:buNone/>
            </a:pPr>
            <a:r>
              <a:rPr lang="en-GB" altLang="en-US" sz="2400"/>
              <a:t>Cài đặt trực tiếp áp dụng cho một bộ phận</a:t>
            </a:r>
          </a:p>
          <a:p>
            <a:pPr marL="0" indent="0">
              <a:buNone/>
            </a:pPr>
            <a:endParaRPr lang="en-US" sz="2400">
              <a:solidFill>
                <a:srgbClr val="0070C0"/>
              </a:solidFill>
              <a:latin typeface="+mn-lt"/>
              <a:ea typeface="+mn-ea"/>
            </a:endParaRPr>
          </a:p>
        </p:txBody>
      </p:sp>
      <p:pic>
        <p:nvPicPr>
          <p:cNvPr id="4" name="Picture 6">
            <a:extLst>
              <a:ext uri="{FF2B5EF4-FFF2-40B4-BE49-F238E27FC236}">
                <a16:creationId xmlns:a16="http://schemas.microsoft.com/office/drawing/2014/main" id="{08773B53-DF6D-4D92-8C4A-8E9A85DC6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10" y="2038350"/>
            <a:ext cx="9767144" cy="3623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a:extLst>
              <a:ext uri="{FF2B5EF4-FFF2-40B4-BE49-F238E27FC236}">
                <a16:creationId xmlns:a16="http://schemas.microsoft.com/office/drawing/2014/main" id="{9DF51D11-2A4E-4AE3-AA2F-3F6E373143A5}"/>
              </a:ext>
              <a:ext uri="{C183D7F6-B498-43B3-948B-1728B52AA6E4}">
                <adec:decorative xmlns:adec="http://schemas.microsoft.com/office/drawing/2017/decorative" val="1"/>
              </a:ext>
            </a:extLst>
          </p:cNvPr>
          <p:cNvCxnSpPr>
            <a:cxnSpLocks/>
          </p:cNvCxnSpPr>
          <p:nvPr/>
        </p:nvCxnSpPr>
        <p:spPr>
          <a:xfrm>
            <a:off x="10601325" y="522898"/>
            <a:ext cx="160094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AEF1F06-63FC-4E19-92A3-E10EA587066F}"/>
              </a:ext>
              <a:ext uri="{C183D7F6-B498-43B3-948B-1728B52AA6E4}">
                <adec:decorative xmlns:adec="http://schemas.microsoft.com/office/drawing/2017/decorative" val="1"/>
              </a:ext>
            </a:extLst>
          </p:cNvPr>
          <p:cNvCxnSpPr>
            <a:cxnSpLocks/>
          </p:cNvCxnSpPr>
          <p:nvPr/>
        </p:nvCxnSpPr>
        <p:spPr>
          <a:xfrm>
            <a:off x="10274" y="522898"/>
            <a:ext cx="276150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37D00A9-0488-4D11-AB3B-CBEC0A389802}"/>
              </a:ext>
            </a:extLst>
          </p:cNvPr>
          <p:cNvSpPr>
            <a:spLocks noGrp="1"/>
          </p:cNvSpPr>
          <p:nvPr>
            <p:ph type="sldNum" sz="quarter" idx="12"/>
          </p:nvPr>
        </p:nvSpPr>
        <p:spPr/>
        <p:txBody>
          <a:bodyPr/>
          <a:lstStyle/>
          <a:p>
            <a:fld id="{06FEDF93-2BFD-41CA-ABC7-B039102F3792}" type="slidenum">
              <a:rPr lang="en-US" smtClean="0"/>
              <a:t>203</a:t>
            </a:fld>
            <a:endParaRPr lang="en-US" dirty="0"/>
          </a:p>
        </p:txBody>
      </p:sp>
    </p:spTree>
    <p:extLst>
      <p:ext uri="{BB962C8B-B14F-4D97-AF65-F5344CB8AC3E}">
        <p14:creationId xmlns:p14="http://schemas.microsoft.com/office/powerpoint/2010/main" val="46595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D12D-EDB1-4A06-9C7E-35F9532A24A1}"/>
              </a:ext>
            </a:extLst>
          </p:cNvPr>
          <p:cNvSpPr>
            <a:spLocks noGrp="1"/>
          </p:cNvSpPr>
          <p:nvPr>
            <p:ph type="title"/>
          </p:nvPr>
        </p:nvSpPr>
        <p:spPr>
          <a:xfrm>
            <a:off x="1300537" y="-59157"/>
            <a:ext cx="10767646" cy="740194"/>
          </a:xfrm>
        </p:spPr>
        <p:txBody>
          <a:bodyPr>
            <a:normAutofit/>
          </a:bodyPr>
          <a:lstStyle/>
          <a:p>
            <a:pPr algn="ctr"/>
            <a:r>
              <a:rPr lang="en-GB" altLang="en-US"/>
              <a:t>4.5 Các phương pháp cài đặt (tt)</a:t>
            </a:r>
            <a:endParaRPr lang="en-US" b="1">
              <a:solidFill>
                <a:schemeClr val="tx2"/>
              </a:solidFill>
              <a:latin typeface="+mj-lt"/>
              <a:ea typeface="+mj-ea"/>
            </a:endParaRPr>
          </a:p>
        </p:txBody>
      </p:sp>
      <p:sp>
        <p:nvSpPr>
          <p:cNvPr id="3" name="Content Placeholder 2">
            <a:extLst>
              <a:ext uri="{FF2B5EF4-FFF2-40B4-BE49-F238E27FC236}">
                <a16:creationId xmlns:a16="http://schemas.microsoft.com/office/drawing/2014/main" id="{8544469E-F3CF-46C4-96C8-3E1708DB81A7}"/>
              </a:ext>
            </a:extLst>
          </p:cNvPr>
          <p:cNvSpPr>
            <a:spLocks noGrp="1"/>
          </p:cNvSpPr>
          <p:nvPr>
            <p:ph idx="1"/>
          </p:nvPr>
        </p:nvSpPr>
        <p:spPr>
          <a:xfrm>
            <a:off x="571072" y="938396"/>
            <a:ext cx="5257800" cy="414336"/>
          </a:xfrm>
        </p:spPr>
        <p:txBody>
          <a:bodyPr>
            <a:normAutofit lnSpcReduction="10000"/>
          </a:bodyPr>
          <a:lstStyle/>
          <a:p>
            <a:pPr marL="0" indent="0">
              <a:buNone/>
            </a:pPr>
            <a:r>
              <a:rPr lang="en-GB" altLang="en-US" sz="2400" b="1" i="1">
                <a:solidFill>
                  <a:srgbClr val="C00000"/>
                </a:solidFill>
              </a:rPr>
              <a:t>4.5.3 Cài đặt thí điểm cục bộ:</a:t>
            </a:r>
          </a:p>
          <a:p>
            <a:pPr marL="0" indent="0">
              <a:buNone/>
            </a:pPr>
            <a:endParaRPr lang="en-US" sz="2400" b="1" i="1">
              <a:solidFill>
                <a:srgbClr val="C00000"/>
              </a:solidFill>
              <a:latin typeface="+mn-lt"/>
              <a:ea typeface="+mn-ea"/>
            </a:endParaRPr>
          </a:p>
        </p:txBody>
      </p:sp>
      <p:cxnSp>
        <p:nvCxnSpPr>
          <p:cNvPr id="6" name="Straight Connector 5">
            <a:extLst>
              <a:ext uri="{FF2B5EF4-FFF2-40B4-BE49-F238E27FC236}">
                <a16:creationId xmlns:a16="http://schemas.microsoft.com/office/drawing/2014/main" id="{9DF51D11-2A4E-4AE3-AA2F-3F6E373143A5}"/>
              </a:ext>
              <a:ext uri="{C183D7F6-B498-43B3-948B-1728B52AA6E4}">
                <adec:decorative xmlns:adec="http://schemas.microsoft.com/office/drawing/2017/decorative" val="1"/>
              </a:ext>
            </a:extLst>
          </p:cNvPr>
          <p:cNvCxnSpPr>
            <a:cxnSpLocks/>
          </p:cNvCxnSpPr>
          <p:nvPr/>
        </p:nvCxnSpPr>
        <p:spPr>
          <a:xfrm>
            <a:off x="10629900" y="522898"/>
            <a:ext cx="157237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AEF1F06-63FC-4E19-92A3-E10EA587066F}"/>
              </a:ext>
              <a:ext uri="{C183D7F6-B498-43B3-948B-1728B52AA6E4}">
                <adec:decorative xmlns:adec="http://schemas.microsoft.com/office/drawing/2017/decorative" val="1"/>
              </a:ext>
            </a:extLst>
          </p:cNvPr>
          <p:cNvCxnSpPr>
            <a:cxnSpLocks/>
          </p:cNvCxnSpPr>
          <p:nvPr/>
        </p:nvCxnSpPr>
        <p:spPr>
          <a:xfrm>
            <a:off x="10274" y="522898"/>
            <a:ext cx="2832939"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37D00A9-0488-4D11-AB3B-CBEC0A389802}"/>
              </a:ext>
            </a:extLst>
          </p:cNvPr>
          <p:cNvSpPr>
            <a:spLocks noGrp="1"/>
          </p:cNvSpPr>
          <p:nvPr>
            <p:ph type="sldNum" sz="quarter" idx="12"/>
          </p:nvPr>
        </p:nvSpPr>
        <p:spPr/>
        <p:txBody>
          <a:bodyPr/>
          <a:lstStyle/>
          <a:p>
            <a:fld id="{06FEDF93-2BFD-41CA-ABC7-B039102F3792}" type="slidenum">
              <a:rPr lang="en-US" smtClean="0"/>
              <a:t>204</a:t>
            </a:fld>
            <a:endParaRPr lang="en-US" dirty="0"/>
          </a:p>
        </p:txBody>
      </p:sp>
      <p:sp>
        <p:nvSpPr>
          <p:cNvPr id="10" name="TextBox 9">
            <a:extLst>
              <a:ext uri="{FF2B5EF4-FFF2-40B4-BE49-F238E27FC236}">
                <a16:creationId xmlns:a16="http://schemas.microsoft.com/office/drawing/2014/main" id="{49B5A41F-D525-46C7-9318-E22229737D28}"/>
              </a:ext>
            </a:extLst>
          </p:cNvPr>
          <p:cNvSpPr txBox="1"/>
          <p:nvPr/>
        </p:nvSpPr>
        <p:spPr>
          <a:xfrm>
            <a:off x="5938035" y="1610091"/>
            <a:ext cx="6107986" cy="4602029"/>
          </a:xfrm>
          <a:prstGeom prst="rect">
            <a:avLst/>
          </a:prstGeom>
          <a:blipFill>
            <a:blip r:embed="rId2"/>
            <a:tile tx="0" ty="0" sx="100000" sy="100000" flip="none" algn="tl"/>
          </a:blipFill>
        </p:spPr>
        <p:txBody>
          <a:bodyPr wrap="square">
            <a:spAutoFit/>
          </a:bodyPr>
          <a:lstStyle/>
          <a:p>
            <a:pPr indent="457200">
              <a:lnSpc>
                <a:spcPct val="150000"/>
              </a:lnSpc>
            </a:pPr>
            <a:r>
              <a:rPr lang="en-US" sz="2200" b="1">
                <a:effectLst/>
                <a:latin typeface="Times New Roman" panose="02020603050405020304" pitchFamily="18" charset="0"/>
                <a:ea typeface="Times New Roman" panose="02020603050405020304" pitchFamily="18" charset="0"/>
              </a:rPr>
              <a:t>Nhược điểm: </a:t>
            </a:r>
          </a:p>
          <a:p>
            <a:pPr indent="457200">
              <a:lnSpc>
                <a:spcPct val="150000"/>
              </a:lnSpc>
            </a:pPr>
            <a:r>
              <a:rPr lang="en-US" sz="2200">
                <a:effectLst/>
                <a:latin typeface="Times New Roman" panose="02020603050405020304" pitchFamily="18" charset="0"/>
                <a:ea typeface="Times New Roman" panose="02020603050405020304" pitchFamily="18" charset="0"/>
              </a:rPr>
              <a:t>- Trong HTTT tồn tại một số phần của HT cũ, một số phần của HT mới nên việc quản lý HTTT rất phức tạp. </a:t>
            </a:r>
          </a:p>
          <a:p>
            <a:pPr indent="457200">
              <a:lnSpc>
                <a:spcPct val="150000"/>
              </a:lnSpc>
            </a:pPr>
            <a:r>
              <a:rPr lang="en-US" sz="2200">
                <a:effectLst/>
                <a:latin typeface="Times New Roman" panose="02020603050405020304" pitchFamily="18" charset="0"/>
                <a:ea typeface="Times New Roman" panose="02020603050405020304" pitchFamily="18" charset="0"/>
              </a:rPr>
              <a:t>- Khi cần chia sẻ dữ liệu giữa các bộ phận thì cần phải viết thêm những chương trình lam cho các dữ liệu đó thống nhất với nhau. </a:t>
            </a:r>
          </a:p>
          <a:p>
            <a:pPr indent="457200">
              <a:lnSpc>
                <a:spcPct val="150000"/>
              </a:lnSpc>
            </a:pPr>
            <a:r>
              <a:rPr lang="en-US" sz="2200">
                <a:effectLst/>
                <a:latin typeface="Times New Roman" panose="02020603050405020304" pitchFamily="18" charset="0"/>
                <a:ea typeface="Times New Roman" panose="02020603050405020304" pitchFamily="18" charset="0"/>
              </a:rPr>
              <a:t>- Việc duy trì một HTTT “Lưỡng tính” như vậy cũng gây tốn kém. </a:t>
            </a:r>
          </a:p>
        </p:txBody>
      </p:sp>
      <p:sp>
        <p:nvSpPr>
          <p:cNvPr id="12" name="TextBox 11">
            <a:extLst>
              <a:ext uri="{FF2B5EF4-FFF2-40B4-BE49-F238E27FC236}">
                <a16:creationId xmlns:a16="http://schemas.microsoft.com/office/drawing/2014/main" id="{2E44889B-4481-48F6-838A-8392E65476D6}"/>
              </a:ext>
            </a:extLst>
          </p:cNvPr>
          <p:cNvSpPr txBox="1"/>
          <p:nvPr/>
        </p:nvSpPr>
        <p:spPr>
          <a:xfrm>
            <a:off x="145978" y="1610091"/>
            <a:ext cx="5682894" cy="4602029"/>
          </a:xfrm>
          <a:prstGeom prst="rect">
            <a:avLst/>
          </a:prstGeom>
          <a:blipFill>
            <a:blip r:embed="rId2"/>
            <a:tile tx="0" ty="0" sx="100000" sy="100000" flip="none" algn="tl"/>
          </a:blipFill>
        </p:spPr>
        <p:txBody>
          <a:bodyPr wrap="square">
            <a:spAutoFit/>
          </a:bodyPr>
          <a:lstStyle/>
          <a:p>
            <a:pPr indent="457200">
              <a:lnSpc>
                <a:spcPct val="150000"/>
              </a:lnSpc>
            </a:pPr>
            <a:r>
              <a:rPr lang="en-US" sz="2200" b="1">
                <a:latin typeface="Times New Roman" panose="02020603050405020304" pitchFamily="18" charset="0"/>
                <a:ea typeface="Times New Roman" panose="02020603050405020304" pitchFamily="18" charset="0"/>
              </a:rPr>
              <a:t>Ưu điểm</a:t>
            </a:r>
            <a:r>
              <a:rPr lang="en-US" sz="2200" b="1">
                <a:effectLst/>
                <a:latin typeface="Times New Roman" panose="02020603050405020304" pitchFamily="18" charset="0"/>
                <a:ea typeface="Times New Roman" panose="02020603050405020304" pitchFamily="18" charset="0"/>
              </a:rPr>
              <a:t>: </a:t>
            </a:r>
            <a:r>
              <a:rPr lang="en-US" sz="2200">
                <a:effectLst/>
                <a:latin typeface="Times New Roman" panose="02020603050405020304" pitchFamily="18" charset="0"/>
                <a:ea typeface="Times New Roman" panose="02020603050405020304" pitchFamily="18" charset="0"/>
              </a:rPr>
              <a:t>- Hạn chế chi phí và rủi ro. Khi có sự cố thì chỉ ảnh hưởng đến một hoặc một số bộ phận của tổ chức mà thôi. </a:t>
            </a:r>
          </a:p>
          <a:p>
            <a:pPr indent="457200">
              <a:lnSpc>
                <a:spcPct val="150000"/>
              </a:lnSpc>
            </a:pPr>
            <a:r>
              <a:rPr lang="en-US" sz="2200">
                <a:effectLst/>
                <a:latin typeface="Times New Roman" panose="02020603050405020304" pitchFamily="18" charset="0"/>
                <a:ea typeface="Times New Roman" panose="02020603050405020304" pitchFamily="18" charset="0"/>
              </a:rPr>
              <a:t>- Đơn giản đối với người sử dụng vì họ chỉ làm việc với một hệ thống. </a:t>
            </a:r>
          </a:p>
          <a:p>
            <a:pPr marL="342900" indent="-342900">
              <a:lnSpc>
                <a:spcPct val="150000"/>
              </a:lnSpc>
              <a:buFontTx/>
              <a:buChar char="-"/>
            </a:pPr>
            <a:r>
              <a:rPr lang="en-US" sz="2200">
                <a:effectLst/>
                <a:latin typeface="Times New Roman" panose="02020603050405020304" pitchFamily="18" charset="0"/>
                <a:ea typeface="Times New Roman" panose="02020603050405020304" pitchFamily="18" charset="0"/>
              </a:rPr>
              <a:t>Khi cài đặt bộ phận sau có kinh nghiệm hơn, tránh được các sai sót đã mắc phải khi cài đặt các bộ phận trước. </a:t>
            </a:r>
          </a:p>
          <a:p>
            <a:pPr>
              <a:lnSpc>
                <a:spcPct val="150000"/>
              </a:lnSpc>
            </a:pPr>
            <a:endParaRPr lang="en-US" sz="22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8980779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746B1-F045-4968-A96F-E2881BE0E39A}"/>
              </a:ext>
            </a:extLst>
          </p:cNvPr>
          <p:cNvSpPr>
            <a:spLocks noGrp="1"/>
          </p:cNvSpPr>
          <p:nvPr>
            <p:ph type="title"/>
          </p:nvPr>
        </p:nvSpPr>
        <p:spPr>
          <a:xfrm>
            <a:off x="1238892" y="-59157"/>
            <a:ext cx="10767646" cy="740194"/>
          </a:xfrm>
        </p:spPr>
        <p:txBody>
          <a:bodyPr/>
          <a:lstStyle/>
          <a:p>
            <a:pPr algn="ctr"/>
            <a:r>
              <a:rPr lang="en-GB" altLang="en-US"/>
              <a:t>4.5 Các phương pháp cài đặt (tt)</a:t>
            </a:r>
            <a:endParaRPr lang="en-US"/>
          </a:p>
        </p:txBody>
      </p:sp>
      <p:sp>
        <p:nvSpPr>
          <p:cNvPr id="3" name="Content Placeholder 2">
            <a:extLst>
              <a:ext uri="{FF2B5EF4-FFF2-40B4-BE49-F238E27FC236}">
                <a16:creationId xmlns:a16="http://schemas.microsoft.com/office/drawing/2014/main" id="{AFE26CD2-90A6-44D1-B8B8-76E4ED92E4C6}"/>
              </a:ext>
            </a:extLst>
          </p:cNvPr>
          <p:cNvSpPr>
            <a:spLocks noGrp="1"/>
          </p:cNvSpPr>
          <p:nvPr>
            <p:ph idx="1"/>
          </p:nvPr>
        </p:nvSpPr>
        <p:spPr/>
        <p:txBody>
          <a:bodyPr/>
          <a:lstStyle/>
          <a:p>
            <a:pPr marL="0" indent="0">
              <a:buNone/>
            </a:pPr>
            <a:r>
              <a:rPr lang="en-US" altLang="en-US" b="1" i="1">
                <a:solidFill>
                  <a:srgbClr val="C00000"/>
                </a:solidFill>
              </a:rPr>
              <a:t>4</a:t>
            </a:r>
            <a:r>
              <a:rPr lang="en-US" altLang="en-US" sz="2800" b="1" i="1">
                <a:solidFill>
                  <a:srgbClr val="C00000"/>
                </a:solidFill>
              </a:rPr>
              <a:t>.5.4 Cài đặt theo giai đoạn (từng bộ phận)</a:t>
            </a:r>
          </a:p>
          <a:p>
            <a:pPr marL="0" indent="0">
              <a:buNone/>
            </a:pPr>
            <a:endParaRPr lang="en-GB" altLang="en-US" sz="3200" i="1">
              <a:solidFill>
                <a:srgbClr val="C00000"/>
              </a:solidFill>
            </a:endParaRPr>
          </a:p>
          <a:p>
            <a:pPr marL="0" indent="0">
              <a:buNone/>
            </a:pPr>
            <a:endParaRPr lang="en-US" i="1">
              <a:solidFill>
                <a:srgbClr val="C00000"/>
              </a:solidFill>
            </a:endParaRPr>
          </a:p>
        </p:txBody>
      </p:sp>
      <p:pic>
        <p:nvPicPr>
          <p:cNvPr id="4" name="Picture 6">
            <a:extLst>
              <a:ext uri="{FF2B5EF4-FFF2-40B4-BE49-F238E27FC236}">
                <a16:creationId xmlns:a16="http://schemas.microsoft.com/office/drawing/2014/main" id="{080E3972-1FC3-45F0-99F3-883E241C0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0493" y="2097158"/>
            <a:ext cx="8516480" cy="372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a:extLst>
              <a:ext uri="{FF2B5EF4-FFF2-40B4-BE49-F238E27FC236}">
                <a16:creationId xmlns:a16="http://schemas.microsoft.com/office/drawing/2014/main" id="{41E4AEF9-15A8-48BC-B7E3-D048A62A77F8}"/>
              </a:ext>
              <a:ext uri="{C183D7F6-B498-43B3-948B-1728B52AA6E4}">
                <adec:decorative xmlns:adec="http://schemas.microsoft.com/office/drawing/2017/decorative" val="1"/>
              </a:ext>
            </a:extLst>
          </p:cNvPr>
          <p:cNvCxnSpPr>
            <a:cxnSpLocks/>
          </p:cNvCxnSpPr>
          <p:nvPr/>
        </p:nvCxnSpPr>
        <p:spPr>
          <a:xfrm flipV="1">
            <a:off x="10615613" y="468557"/>
            <a:ext cx="1576387" cy="17156"/>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0583E6B-74A2-4E65-AE70-FE342A5DA03F}"/>
              </a:ext>
              <a:ext uri="{C183D7F6-B498-43B3-948B-1728B52AA6E4}">
                <adec:decorative xmlns:adec="http://schemas.microsoft.com/office/drawing/2017/decorative" val="1"/>
              </a:ext>
            </a:extLst>
          </p:cNvPr>
          <p:cNvCxnSpPr>
            <a:cxnSpLocks/>
          </p:cNvCxnSpPr>
          <p:nvPr/>
        </p:nvCxnSpPr>
        <p:spPr>
          <a:xfrm>
            <a:off x="0" y="522898"/>
            <a:ext cx="278606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7AD51E45-65F8-4610-A496-1DD5A3F85542}"/>
              </a:ext>
            </a:extLst>
          </p:cNvPr>
          <p:cNvSpPr>
            <a:spLocks noGrp="1"/>
          </p:cNvSpPr>
          <p:nvPr>
            <p:ph type="sldNum" sz="quarter" idx="12"/>
          </p:nvPr>
        </p:nvSpPr>
        <p:spPr/>
        <p:txBody>
          <a:bodyPr/>
          <a:lstStyle/>
          <a:p>
            <a:fld id="{06FEDF93-2BFD-41CA-ABC7-B039102F3792}" type="slidenum">
              <a:rPr lang="en-US" smtClean="0"/>
              <a:t>205</a:t>
            </a:fld>
            <a:endParaRPr lang="en-US" dirty="0"/>
          </a:p>
        </p:txBody>
      </p:sp>
    </p:spTree>
    <p:extLst>
      <p:ext uri="{BB962C8B-B14F-4D97-AF65-F5344CB8AC3E}">
        <p14:creationId xmlns:p14="http://schemas.microsoft.com/office/powerpoint/2010/main" val="267859909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746B1-F045-4968-A96F-E2881BE0E39A}"/>
              </a:ext>
            </a:extLst>
          </p:cNvPr>
          <p:cNvSpPr>
            <a:spLocks noGrp="1"/>
          </p:cNvSpPr>
          <p:nvPr>
            <p:ph type="title"/>
          </p:nvPr>
        </p:nvSpPr>
        <p:spPr>
          <a:xfrm>
            <a:off x="1238892" y="-59157"/>
            <a:ext cx="10767646" cy="740194"/>
          </a:xfrm>
        </p:spPr>
        <p:txBody>
          <a:bodyPr/>
          <a:lstStyle/>
          <a:p>
            <a:pPr algn="ctr"/>
            <a:r>
              <a:rPr lang="en-GB" altLang="en-US"/>
              <a:t>4.5 Các phương pháp cài đặt (tt)</a:t>
            </a:r>
            <a:endParaRPr lang="en-US"/>
          </a:p>
        </p:txBody>
      </p:sp>
      <p:cxnSp>
        <p:nvCxnSpPr>
          <p:cNvPr id="6" name="Straight Connector 5">
            <a:extLst>
              <a:ext uri="{FF2B5EF4-FFF2-40B4-BE49-F238E27FC236}">
                <a16:creationId xmlns:a16="http://schemas.microsoft.com/office/drawing/2014/main" id="{41E4AEF9-15A8-48BC-B7E3-D048A62A77F8}"/>
              </a:ext>
              <a:ext uri="{C183D7F6-B498-43B3-948B-1728B52AA6E4}">
                <adec:decorative xmlns:adec="http://schemas.microsoft.com/office/drawing/2017/decorative" val="1"/>
              </a:ext>
            </a:extLst>
          </p:cNvPr>
          <p:cNvCxnSpPr>
            <a:cxnSpLocks/>
          </p:cNvCxnSpPr>
          <p:nvPr/>
        </p:nvCxnSpPr>
        <p:spPr>
          <a:xfrm>
            <a:off x="10515600" y="522898"/>
            <a:ext cx="16764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0583E6B-74A2-4E65-AE70-FE342A5DA03F}"/>
              </a:ext>
              <a:ext uri="{C183D7F6-B498-43B3-948B-1728B52AA6E4}">
                <adec:decorative xmlns:adec="http://schemas.microsoft.com/office/drawing/2017/decorative" val="1"/>
              </a:ext>
            </a:extLst>
          </p:cNvPr>
          <p:cNvCxnSpPr>
            <a:cxnSpLocks/>
          </p:cNvCxnSpPr>
          <p:nvPr/>
        </p:nvCxnSpPr>
        <p:spPr>
          <a:xfrm>
            <a:off x="0" y="522898"/>
            <a:ext cx="272891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7AD51E45-65F8-4610-A496-1DD5A3F85542}"/>
              </a:ext>
            </a:extLst>
          </p:cNvPr>
          <p:cNvSpPr>
            <a:spLocks noGrp="1"/>
          </p:cNvSpPr>
          <p:nvPr>
            <p:ph type="sldNum" sz="quarter" idx="12"/>
          </p:nvPr>
        </p:nvSpPr>
        <p:spPr/>
        <p:txBody>
          <a:bodyPr/>
          <a:lstStyle/>
          <a:p>
            <a:fld id="{06FEDF93-2BFD-41CA-ABC7-B039102F3792}" type="slidenum">
              <a:rPr lang="en-US" smtClean="0"/>
              <a:t>206</a:t>
            </a:fld>
            <a:endParaRPr lang="en-US" dirty="0"/>
          </a:p>
        </p:txBody>
      </p:sp>
      <p:sp>
        <p:nvSpPr>
          <p:cNvPr id="12" name="TextBox 11">
            <a:extLst>
              <a:ext uri="{FF2B5EF4-FFF2-40B4-BE49-F238E27FC236}">
                <a16:creationId xmlns:a16="http://schemas.microsoft.com/office/drawing/2014/main" id="{2EEB263F-C4D5-4CEE-B435-854B099F5FDD}"/>
              </a:ext>
            </a:extLst>
          </p:cNvPr>
          <p:cNvSpPr txBox="1"/>
          <p:nvPr/>
        </p:nvSpPr>
        <p:spPr>
          <a:xfrm>
            <a:off x="855031" y="1501500"/>
            <a:ext cx="10900880" cy="2600199"/>
          </a:xfrm>
          <a:prstGeom prst="rect">
            <a:avLst/>
          </a:prstGeom>
          <a:blipFill>
            <a:blip r:embed="rId2"/>
            <a:tile tx="0" ty="0" sx="100000" sy="100000" flip="none" algn="tl"/>
          </a:blipFill>
        </p:spPr>
        <p:txBody>
          <a:bodyPr wrap="square">
            <a:spAutoFit/>
          </a:bodyPr>
          <a:lstStyle/>
          <a:p>
            <a:pPr indent="457200" algn="just">
              <a:lnSpc>
                <a:spcPct val="150000"/>
              </a:lnSpc>
            </a:pPr>
            <a:r>
              <a:rPr lang="en-US" sz="2800">
                <a:effectLst/>
                <a:latin typeface="Times New Roman" panose="02020603050405020304" pitchFamily="18" charset="0"/>
                <a:ea typeface="Times New Roman" panose="02020603050405020304" pitchFamily="18" charset="0"/>
              </a:rPr>
              <a:t>Tóm lại, 4 phương pháp trên đều có những ưu và nhược điểm riêng, do đó trong thực tế người ta có thể áp dụng kết hợp các phương pháp với nhau và phát triển dần theo thời gian, tránh gây những tác động lớn trong hệ thống, và tránh nguy cơ hệ thống ngừng hoạt động </a:t>
            </a:r>
          </a:p>
        </p:txBody>
      </p:sp>
    </p:spTree>
    <p:extLst>
      <p:ext uri="{BB962C8B-B14F-4D97-AF65-F5344CB8AC3E}">
        <p14:creationId xmlns:p14="http://schemas.microsoft.com/office/powerpoint/2010/main" val="21316620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05E2A-C08D-4257-84EF-5D10A37188FF}"/>
              </a:ext>
            </a:extLst>
          </p:cNvPr>
          <p:cNvSpPr>
            <a:spLocks noGrp="1"/>
          </p:cNvSpPr>
          <p:nvPr>
            <p:ph type="title"/>
          </p:nvPr>
        </p:nvSpPr>
        <p:spPr>
          <a:xfrm>
            <a:off x="1228618" y="-36657"/>
            <a:ext cx="10767646" cy="717694"/>
          </a:xfrm>
          <a:noFill/>
        </p:spPr>
        <p:txBody>
          <a:bodyPr/>
          <a:lstStyle/>
          <a:p>
            <a:pPr algn="ctr"/>
            <a:r>
              <a:rPr lang="en-US" altLang="en-US">
                <a:latin typeface="Times New Roman" panose="02020603050405020304" pitchFamily="18" charset="0"/>
                <a:cs typeface="Times New Roman" panose="02020603050405020304" pitchFamily="18" charset="0"/>
              </a:rPr>
              <a:t>4</a:t>
            </a:r>
            <a:r>
              <a:rPr lang="en-US" altLang="en-US" sz="4400">
                <a:solidFill>
                  <a:schemeClr val="tx1"/>
                </a:solidFill>
                <a:latin typeface="Times New Roman" panose="02020603050405020304" pitchFamily="18" charset="0"/>
                <a:cs typeface="Times New Roman" panose="02020603050405020304" pitchFamily="18" charset="0"/>
              </a:rPr>
              <a:t>.6 Bảo trì hệ thống thông tin</a:t>
            </a:r>
            <a:endParaRPr lang="en-US"/>
          </a:p>
        </p:txBody>
      </p:sp>
      <p:sp>
        <p:nvSpPr>
          <p:cNvPr id="3" name="Content Placeholder 2">
            <a:extLst>
              <a:ext uri="{FF2B5EF4-FFF2-40B4-BE49-F238E27FC236}">
                <a16:creationId xmlns:a16="http://schemas.microsoft.com/office/drawing/2014/main" id="{5C7B50FC-F8E3-412D-8FA2-CDFCF91FD72B}"/>
              </a:ext>
            </a:extLst>
          </p:cNvPr>
          <p:cNvSpPr>
            <a:spLocks noGrp="1"/>
          </p:cNvSpPr>
          <p:nvPr>
            <p:ph idx="1"/>
          </p:nvPr>
        </p:nvSpPr>
        <p:spPr>
          <a:xfrm>
            <a:off x="838200" y="1262270"/>
            <a:ext cx="10767646" cy="4914693"/>
          </a:xfrm>
          <a:blipFill>
            <a:blip r:embed="rId2"/>
            <a:tile tx="0" ty="0" sx="100000" sy="100000" flip="none" algn="tl"/>
          </a:blipFill>
        </p:spPr>
        <p:txBody>
          <a:bodyPr>
            <a:normAutofit lnSpcReduction="10000"/>
          </a:bodyPr>
          <a:lstStyle/>
          <a:p>
            <a:pPr marL="0" indent="0" eaLnBrk="1" hangingPunct="1">
              <a:buFont typeface="Wingdings" panose="05000000000000000000" pitchFamily="2" charset="2"/>
              <a:buNone/>
              <a:defRPr/>
            </a:pPr>
            <a:r>
              <a:rPr lang="en-US" sz="2000" b="1">
                <a:latin typeface="Times New Roman" pitchFamily="18" charset="0"/>
                <a:cs typeface="Times New Roman" pitchFamily="18" charset="0"/>
              </a:rPr>
              <a:t>a. </a:t>
            </a:r>
            <a:r>
              <a:rPr lang="en-US" b="1">
                <a:latin typeface="Times New Roman" pitchFamily="18" charset="0"/>
                <a:cs typeface="Times New Roman" pitchFamily="18" charset="0"/>
              </a:rPr>
              <a:t>Quy trình bảo trì hệ thống thông tin:</a:t>
            </a:r>
            <a:endParaRPr lang="vi-VN" b="1">
              <a:latin typeface="Times New Roman" pitchFamily="18" charset="0"/>
              <a:cs typeface="Times New Roman" pitchFamily="18" charset="0"/>
            </a:endParaRPr>
          </a:p>
          <a:p>
            <a:pPr marL="685800" lvl="1" eaLnBrk="1" hangingPunct="1">
              <a:buFontTx/>
              <a:buChar char="-"/>
              <a:defRPr/>
            </a:pPr>
            <a:r>
              <a:rPr lang="en-US" sz="2800">
                <a:latin typeface="Times New Roman" pitchFamily="18" charset="0"/>
                <a:cs typeface="Times New Roman" pitchFamily="18" charset="0"/>
              </a:rPr>
              <a:t>Thu thập các yêu cầu bảo trì.</a:t>
            </a:r>
          </a:p>
          <a:p>
            <a:pPr marL="685800" lvl="1" eaLnBrk="1" hangingPunct="1">
              <a:buFontTx/>
              <a:buChar char="-"/>
              <a:defRPr/>
            </a:pPr>
            <a:r>
              <a:rPr lang="en-US" sz="2800">
                <a:latin typeface="Times New Roman" pitchFamily="18" charset="0"/>
                <a:cs typeface="Times New Roman" pitchFamily="18" charset="0"/>
              </a:rPr>
              <a:t>Chuyển đổi những yêu cầu thành những thay đổi cần thiết.</a:t>
            </a:r>
          </a:p>
          <a:p>
            <a:pPr marL="685800" lvl="1" eaLnBrk="1" hangingPunct="1">
              <a:buFontTx/>
              <a:buChar char="-"/>
              <a:defRPr/>
            </a:pPr>
            <a:r>
              <a:rPr lang="en-US" sz="2800">
                <a:latin typeface="Times New Roman" pitchFamily="18" charset="0"/>
                <a:cs typeface="Times New Roman" pitchFamily="18" charset="0"/>
              </a:rPr>
              <a:t>Thiết kế những thay đổi cần thiết.</a:t>
            </a:r>
          </a:p>
          <a:p>
            <a:pPr marL="685800" lvl="1" eaLnBrk="1" hangingPunct="1">
              <a:buFontTx/>
              <a:buChar char="-"/>
              <a:defRPr/>
            </a:pPr>
            <a:r>
              <a:rPr lang="en-US" sz="2800">
                <a:latin typeface="Times New Roman" pitchFamily="18" charset="0"/>
                <a:cs typeface="Times New Roman" pitchFamily="18" charset="0"/>
              </a:rPr>
              <a:t>Triển khai các thay đổi.</a:t>
            </a:r>
            <a:endParaRPr lang="vi-VN" sz="2800">
              <a:latin typeface="Times New Roman" pitchFamily="18" charset="0"/>
              <a:cs typeface="Times New Roman" pitchFamily="18" charset="0"/>
            </a:endParaRPr>
          </a:p>
          <a:p>
            <a:pPr marL="0" indent="0" eaLnBrk="1" hangingPunct="1">
              <a:buFont typeface="Wingdings" panose="05000000000000000000" pitchFamily="2" charset="2"/>
              <a:buNone/>
              <a:defRPr/>
            </a:pPr>
            <a:r>
              <a:rPr lang="en-US" b="1">
                <a:latin typeface="Times New Roman" pitchFamily="18" charset="0"/>
                <a:cs typeface="Times New Roman" pitchFamily="18" charset="0"/>
              </a:rPr>
              <a:t>b. Các  kiểu bảo trì:</a:t>
            </a:r>
            <a:endParaRPr lang="vi-VN" b="1">
              <a:latin typeface="Times New Roman" pitchFamily="18" charset="0"/>
              <a:cs typeface="Times New Roman" pitchFamily="18" charset="0"/>
            </a:endParaRPr>
          </a:p>
          <a:p>
            <a:pPr marL="685800" lvl="1" eaLnBrk="1" hangingPunct="1">
              <a:buFontTx/>
              <a:buChar char="-"/>
              <a:defRPr/>
            </a:pPr>
            <a:r>
              <a:rPr lang="en-US" sz="2800" b="1">
                <a:latin typeface="Times New Roman" pitchFamily="18" charset="0"/>
                <a:cs typeface="Times New Roman" pitchFamily="18" charset="0"/>
              </a:rPr>
              <a:t>Bảo trì hiệu chỉnh</a:t>
            </a:r>
            <a:r>
              <a:rPr lang="en-US" sz="2800">
                <a:latin typeface="Times New Roman" pitchFamily="18" charset="0"/>
                <a:cs typeface="Times New Roman" pitchFamily="18" charset="0"/>
              </a:rPr>
              <a:t>: các lỗi thiết kế, lập trình còn tiềm ẩn sau cài đặt</a:t>
            </a:r>
          </a:p>
          <a:p>
            <a:pPr marL="685800" lvl="1" eaLnBrk="1" hangingPunct="1">
              <a:buFontTx/>
              <a:buChar char="-"/>
              <a:defRPr/>
            </a:pPr>
            <a:r>
              <a:rPr lang="en-US" sz="2800" b="1">
                <a:latin typeface="Times New Roman" pitchFamily="18" charset="0"/>
                <a:cs typeface="Times New Roman" pitchFamily="18" charset="0"/>
              </a:rPr>
              <a:t>Bảo trì thích nghi</a:t>
            </a:r>
            <a:r>
              <a:rPr lang="en-US" sz="2800">
                <a:latin typeface="Times New Roman" pitchFamily="18" charset="0"/>
                <a:cs typeface="Times New Roman" pitchFamily="18" charset="0"/>
              </a:rPr>
              <a:t>: sửa đổi HT phù hợp với môi trường</a:t>
            </a:r>
          </a:p>
          <a:p>
            <a:pPr marL="685800" lvl="1" eaLnBrk="1" hangingPunct="1">
              <a:buFontTx/>
              <a:buChar char="-"/>
              <a:defRPr/>
            </a:pPr>
            <a:r>
              <a:rPr lang="en-US" sz="2800" b="1">
                <a:latin typeface="Times New Roman" pitchFamily="18" charset="0"/>
                <a:cs typeface="Times New Roman" pitchFamily="18" charset="0"/>
              </a:rPr>
              <a:t>Bảo trì hoàn thiện</a:t>
            </a:r>
            <a:r>
              <a:rPr lang="en-US" sz="2800">
                <a:latin typeface="Times New Roman" pitchFamily="18" charset="0"/>
                <a:cs typeface="Times New Roman" pitchFamily="18" charset="0"/>
              </a:rPr>
              <a:t>: cải thiện hệ thống để giải quyết những vấn đề mới hoặc tận dụng lợi thế của những cơ hội mới</a:t>
            </a:r>
            <a:endParaRPr lang="en-GB" sz="2800">
              <a:latin typeface="Times New Roman" pitchFamily="18" charset="0"/>
              <a:cs typeface="Times New Roman" pitchFamily="18" charset="0"/>
            </a:endParaRPr>
          </a:p>
          <a:p>
            <a:pPr marL="685800" lvl="1" eaLnBrk="1" hangingPunct="1">
              <a:buFontTx/>
              <a:buChar char="-"/>
              <a:defRPr/>
            </a:pPr>
            <a:r>
              <a:rPr lang="en-US" sz="2800">
                <a:latin typeface="Times New Roman" pitchFamily="18" charset="0"/>
                <a:cs typeface="Times New Roman" pitchFamily="18" charset="0"/>
              </a:rPr>
              <a:t> </a:t>
            </a:r>
            <a:r>
              <a:rPr lang="en-US" sz="2800" b="1">
                <a:latin typeface="Times New Roman" pitchFamily="18" charset="0"/>
                <a:cs typeface="Times New Roman" pitchFamily="18" charset="0"/>
              </a:rPr>
              <a:t>Bảo trì phòng ngừa</a:t>
            </a:r>
            <a:r>
              <a:rPr lang="en-US" sz="2800">
                <a:latin typeface="Times New Roman" pitchFamily="18" charset="0"/>
                <a:cs typeface="Times New Roman" pitchFamily="18" charset="0"/>
              </a:rPr>
              <a:t>: Phòng ngừa các vấn đề sảy ra trong tương lai</a:t>
            </a:r>
            <a:endParaRPr lang="vi-VN" sz="2800">
              <a:latin typeface="Times New Roman" pitchFamily="18" charset="0"/>
              <a:cs typeface="Times New Roman" pitchFamily="18" charset="0"/>
            </a:endParaRPr>
          </a:p>
          <a:p>
            <a:pPr marL="0" indent="0">
              <a:buNone/>
            </a:pPr>
            <a:endParaRPr lang="en-US"/>
          </a:p>
        </p:txBody>
      </p:sp>
      <p:cxnSp>
        <p:nvCxnSpPr>
          <p:cNvPr id="7" name="Straight Connector 6">
            <a:extLst>
              <a:ext uri="{FF2B5EF4-FFF2-40B4-BE49-F238E27FC236}">
                <a16:creationId xmlns:a16="http://schemas.microsoft.com/office/drawing/2014/main" id="{957E3910-921D-4FBB-9358-E38D5170CC4D}"/>
              </a:ext>
              <a:ext uri="{C183D7F6-B498-43B3-948B-1728B52AA6E4}">
                <adec:decorative xmlns:adec="http://schemas.microsoft.com/office/drawing/2017/decorative" val="1"/>
              </a:ext>
            </a:extLst>
          </p:cNvPr>
          <p:cNvCxnSpPr>
            <a:cxnSpLocks/>
          </p:cNvCxnSpPr>
          <p:nvPr/>
        </p:nvCxnSpPr>
        <p:spPr>
          <a:xfrm>
            <a:off x="10158413" y="522898"/>
            <a:ext cx="203358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7CCA494-C8AE-499D-91AF-8C83E7D4D63B}"/>
              </a:ext>
              <a:ext uri="{C183D7F6-B498-43B3-948B-1728B52AA6E4}">
                <adec:decorative xmlns:adec="http://schemas.microsoft.com/office/drawing/2017/decorative" val="1"/>
              </a:ext>
            </a:extLst>
          </p:cNvPr>
          <p:cNvCxnSpPr>
            <a:cxnSpLocks/>
          </p:cNvCxnSpPr>
          <p:nvPr/>
        </p:nvCxnSpPr>
        <p:spPr>
          <a:xfrm>
            <a:off x="0" y="522898"/>
            <a:ext cx="315753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5E286B32-1403-4563-9449-16D5D958FAFA}"/>
              </a:ext>
            </a:extLst>
          </p:cNvPr>
          <p:cNvSpPr>
            <a:spLocks noGrp="1"/>
          </p:cNvSpPr>
          <p:nvPr>
            <p:ph type="sldNum" sz="quarter" idx="12"/>
          </p:nvPr>
        </p:nvSpPr>
        <p:spPr/>
        <p:txBody>
          <a:bodyPr/>
          <a:lstStyle/>
          <a:p>
            <a:fld id="{06FEDF93-2BFD-41CA-ABC7-B039102F3792}" type="slidenum">
              <a:rPr lang="en-US" smtClean="0"/>
              <a:t>207</a:t>
            </a:fld>
            <a:endParaRPr lang="en-US" dirty="0"/>
          </a:p>
        </p:txBody>
      </p:sp>
    </p:spTree>
    <p:extLst>
      <p:ext uri="{BB962C8B-B14F-4D97-AF65-F5344CB8AC3E}">
        <p14:creationId xmlns:p14="http://schemas.microsoft.com/office/powerpoint/2010/main" val="17533822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28EA6-6EB0-4AD0-AEA8-ADA95CF6C0DB}"/>
              </a:ext>
            </a:extLst>
          </p:cNvPr>
          <p:cNvSpPr>
            <a:spLocks noGrp="1"/>
          </p:cNvSpPr>
          <p:nvPr>
            <p:ph type="title"/>
          </p:nvPr>
        </p:nvSpPr>
        <p:spPr>
          <a:xfrm>
            <a:off x="1043683" y="-4230"/>
            <a:ext cx="10767646" cy="740194"/>
          </a:xfrm>
        </p:spPr>
        <p:txBody>
          <a:bodyPr/>
          <a:lstStyle/>
          <a:p>
            <a:pPr algn="ctr"/>
            <a:r>
              <a:rPr lang="en-GB" altLang="en-US"/>
              <a:t>4</a:t>
            </a:r>
            <a:r>
              <a:rPr lang="en-GB" altLang="en-US" sz="4400"/>
              <a:t>.7 Đánh giá sau cài đặt</a:t>
            </a:r>
            <a:endParaRPr lang="en-US"/>
          </a:p>
        </p:txBody>
      </p:sp>
      <p:sp>
        <p:nvSpPr>
          <p:cNvPr id="3" name="Content Placeholder 2">
            <a:extLst>
              <a:ext uri="{FF2B5EF4-FFF2-40B4-BE49-F238E27FC236}">
                <a16:creationId xmlns:a16="http://schemas.microsoft.com/office/drawing/2014/main" id="{4006731C-FD7D-468F-88F5-013C95339856}"/>
              </a:ext>
            </a:extLst>
          </p:cNvPr>
          <p:cNvSpPr>
            <a:spLocks noGrp="1"/>
          </p:cNvSpPr>
          <p:nvPr>
            <p:ph idx="1"/>
          </p:nvPr>
        </p:nvSpPr>
        <p:spPr>
          <a:blipFill>
            <a:blip r:embed="rId2"/>
            <a:tile tx="0" ty="0" sx="100000" sy="100000" flip="none" algn="tl"/>
          </a:blipFill>
        </p:spPr>
        <p:txBody>
          <a:bodyPr/>
          <a:lstStyle/>
          <a:p>
            <a:pPr algn="just" eaLnBrk="1" hangingPunct="1">
              <a:lnSpc>
                <a:spcPct val="150000"/>
              </a:lnSpc>
              <a:buFont typeface="Wingdings" panose="05000000000000000000" pitchFamily="2" charset="2"/>
              <a:buChar char="§"/>
            </a:pPr>
            <a:r>
              <a:rPr lang="en-US" altLang="en-US" b="1">
                <a:latin typeface="Times New Roman" panose="02020603050405020304" pitchFamily="18" charset="0"/>
                <a:cs typeface="Times New Roman" panose="02020603050405020304" pitchFamily="18" charset="0"/>
              </a:rPr>
              <a:t>Đánh giá dự án</a:t>
            </a:r>
            <a:r>
              <a:rPr lang="en-US" altLang="en-US">
                <a:latin typeface="Times New Roman" panose="02020603050405020304" pitchFamily="18" charset="0"/>
                <a:cs typeface="Times New Roman" panose="02020603050405020304" pitchFamily="18" charset="0"/>
              </a:rPr>
              <a:t>: Về thời gian và ngân sách dành cho dự án so với dự kiến.</a:t>
            </a:r>
            <a:endParaRPr lang="vi-VN" altLang="en-US">
              <a:latin typeface="Times New Roman" panose="02020603050405020304" pitchFamily="18" charset="0"/>
              <a:cs typeface="Times New Roman" panose="02020603050405020304" pitchFamily="18" charset="0"/>
            </a:endParaRPr>
          </a:p>
          <a:p>
            <a:pPr algn="just" eaLnBrk="1" hangingPunct="1">
              <a:lnSpc>
                <a:spcPct val="150000"/>
              </a:lnSpc>
              <a:buFont typeface="Wingdings" panose="05000000000000000000" pitchFamily="2" charset="2"/>
              <a:buChar char="§"/>
            </a:pPr>
            <a:r>
              <a:rPr lang="en-US" altLang="en-US" b="1">
                <a:latin typeface="Times New Roman" panose="02020603050405020304" pitchFamily="18" charset="0"/>
                <a:cs typeface="Times New Roman" panose="02020603050405020304" pitchFamily="18" charset="0"/>
              </a:rPr>
              <a:t>Đánh giá hệ thống</a:t>
            </a:r>
            <a:r>
              <a:rPr lang="en-US" altLang="en-US">
                <a:latin typeface="Times New Roman" panose="02020603050405020304" pitchFamily="18" charset="0"/>
                <a:cs typeface="Times New Roman" panose="02020603050405020304" pitchFamily="18" charset="0"/>
              </a:rPr>
              <a:t>: Xem xét hệ thống có đạt được mục tiêu đề ra không.</a:t>
            </a:r>
            <a:endParaRPr lang="vi-VN" altLang="en-US">
              <a:latin typeface="Times New Roman" panose="02020603050405020304" pitchFamily="18" charset="0"/>
              <a:cs typeface="Times New Roman" panose="02020603050405020304" pitchFamily="18" charset="0"/>
            </a:endParaRPr>
          </a:p>
          <a:p>
            <a:pPr algn="just" eaLnBrk="1" hangingPunct="1">
              <a:lnSpc>
                <a:spcPct val="150000"/>
              </a:lnSpc>
              <a:buFont typeface="Wingdings" panose="05000000000000000000" pitchFamily="2" charset="2"/>
              <a:buChar char="§"/>
            </a:pPr>
            <a:r>
              <a:rPr lang="en-US" altLang="en-US" b="1">
                <a:latin typeface="Times New Roman" panose="02020603050405020304" pitchFamily="18" charset="0"/>
                <a:cs typeface="Times New Roman" panose="02020603050405020304" pitchFamily="18" charset="0"/>
              </a:rPr>
              <a:t>Đánh giá khả năng tương tác</a:t>
            </a:r>
            <a:r>
              <a:rPr lang="en-US" altLang="en-US">
                <a:latin typeface="Times New Roman" panose="02020603050405020304" pitchFamily="18" charset="0"/>
                <a:cs typeface="Times New Roman" panose="02020603050405020304" pitchFamily="18" charset="0"/>
              </a:rPr>
              <a:t>: Xem xét về khả năng làm việc giữa người quán lý với hệ thống.</a:t>
            </a:r>
            <a:endParaRPr lang="vi-VN" altLang="en-US">
              <a:latin typeface="Times New Roman" panose="02020603050405020304" pitchFamily="18" charset="0"/>
              <a:cs typeface="Times New Roman" panose="02020603050405020304" pitchFamily="18" charset="0"/>
            </a:endParaRPr>
          </a:p>
          <a:p>
            <a:pPr marL="0" indent="0" algn="just">
              <a:lnSpc>
                <a:spcPct val="150000"/>
              </a:lnSpc>
              <a:buNone/>
            </a:pPr>
            <a:endParaRPr lang="en-US"/>
          </a:p>
        </p:txBody>
      </p:sp>
      <p:cxnSp>
        <p:nvCxnSpPr>
          <p:cNvPr id="7" name="Straight Connector 6">
            <a:extLst>
              <a:ext uri="{FF2B5EF4-FFF2-40B4-BE49-F238E27FC236}">
                <a16:creationId xmlns:a16="http://schemas.microsoft.com/office/drawing/2014/main" id="{474BB6FD-37E4-44BB-8C13-FBB84520FC60}"/>
              </a:ext>
              <a:ext uri="{C183D7F6-B498-43B3-948B-1728B52AA6E4}">
                <adec:decorative xmlns:adec="http://schemas.microsoft.com/office/drawing/2017/decorative" val="1"/>
              </a:ext>
            </a:extLst>
          </p:cNvPr>
          <p:cNvCxnSpPr>
            <a:cxnSpLocks/>
          </p:cNvCxnSpPr>
          <p:nvPr/>
        </p:nvCxnSpPr>
        <p:spPr>
          <a:xfrm>
            <a:off x="9344025" y="522898"/>
            <a:ext cx="28479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BD2D80-3AA6-41EF-BC07-9AE428AF481E}"/>
              </a:ext>
              <a:ext uri="{C183D7F6-B498-43B3-948B-1728B52AA6E4}">
                <adec:decorative xmlns:adec="http://schemas.microsoft.com/office/drawing/2017/decorative" val="1"/>
              </a:ext>
            </a:extLst>
          </p:cNvPr>
          <p:cNvCxnSpPr>
            <a:cxnSpLocks/>
          </p:cNvCxnSpPr>
          <p:nvPr/>
        </p:nvCxnSpPr>
        <p:spPr>
          <a:xfrm>
            <a:off x="0" y="522898"/>
            <a:ext cx="355758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3ECABDB2-3FC1-4B4D-BA1C-C62500F38351}"/>
              </a:ext>
            </a:extLst>
          </p:cNvPr>
          <p:cNvSpPr>
            <a:spLocks noGrp="1"/>
          </p:cNvSpPr>
          <p:nvPr>
            <p:ph type="sldNum" sz="quarter" idx="12"/>
          </p:nvPr>
        </p:nvSpPr>
        <p:spPr/>
        <p:txBody>
          <a:bodyPr/>
          <a:lstStyle/>
          <a:p>
            <a:fld id="{06FEDF93-2BFD-41CA-ABC7-B039102F3792}" type="slidenum">
              <a:rPr lang="en-US" smtClean="0"/>
              <a:t>208</a:t>
            </a:fld>
            <a:endParaRPr lang="en-US" dirty="0"/>
          </a:p>
        </p:txBody>
      </p:sp>
    </p:spTree>
    <p:extLst>
      <p:ext uri="{BB962C8B-B14F-4D97-AF65-F5344CB8AC3E}">
        <p14:creationId xmlns:p14="http://schemas.microsoft.com/office/powerpoint/2010/main" val="265554358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
        <p:nvSpPr>
          <p:cNvPr id="2" name="Slide Number Placeholder 1">
            <a:extLst>
              <a:ext uri="{FF2B5EF4-FFF2-40B4-BE49-F238E27FC236}">
                <a16:creationId xmlns:a16="http://schemas.microsoft.com/office/drawing/2014/main" id="{D65908DA-E715-46E1-BE90-A8425A3E050D}"/>
              </a:ext>
            </a:extLst>
          </p:cNvPr>
          <p:cNvSpPr>
            <a:spLocks noGrp="1"/>
          </p:cNvSpPr>
          <p:nvPr>
            <p:ph type="sldNum" sz="quarter" idx="12"/>
          </p:nvPr>
        </p:nvSpPr>
        <p:spPr/>
        <p:txBody>
          <a:bodyPr/>
          <a:lstStyle/>
          <a:p>
            <a:fld id="{06FEDF93-2BFD-41CA-ABC7-B039102F3792}" type="slidenum">
              <a:rPr lang="en-US" smtClean="0"/>
              <a:t>209</a:t>
            </a:fld>
            <a:endParaRPr lang="en-US" dirty="0"/>
          </a:p>
        </p:txBody>
      </p:sp>
    </p:spTree>
    <p:extLst>
      <p:ext uri="{BB962C8B-B14F-4D97-AF65-F5344CB8AC3E}">
        <p14:creationId xmlns:p14="http://schemas.microsoft.com/office/powerpoint/2010/main" val="1923038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i="1"/>
              <a:t>1.2.4. Cấu tạo hệ thống</a:t>
            </a:r>
          </a:p>
        </p:txBody>
      </p:sp>
      <p:graphicFrame>
        <p:nvGraphicFramePr>
          <p:cNvPr id="5" name="Content Placeholder 4"/>
          <p:cNvGraphicFramePr>
            <a:graphicFrameLocks noGrp="1" noChangeAspect="1"/>
          </p:cNvGraphicFramePr>
          <p:nvPr>
            <p:ph idx="1"/>
            <p:extLst>
              <p:ext uri="{D42A27DB-BD31-4B8C-83A1-F6EECF244321}">
                <p14:modId xmlns:p14="http://schemas.microsoft.com/office/powerpoint/2010/main" val="1623530977"/>
              </p:ext>
            </p:extLst>
          </p:nvPr>
        </p:nvGraphicFramePr>
        <p:xfrm>
          <a:off x="2733784" y="1766452"/>
          <a:ext cx="6663292" cy="2660990"/>
        </p:xfrm>
        <a:graphic>
          <a:graphicData uri="http://schemas.openxmlformats.org/presentationml/2006/ole">
            <mc:AlternateContent xmlns:mc="http://schemas.openxmlformats.org/markup-compatibility/2006">
              <mc:Choice xmlns:v="urn:schemas-microsoft-com:vml" Requires="v">
                <p:oleObj spid="_x0000_s1043" name="Bitmap Image" r:id="rId4" imgW="2933333" imgH="1171429" progId="Paint.Picture">
                  <p:embed/>
                </p:oleObj>
              </mc:Choice>
              <mc:Fallback>
                <p:oleObj name="Bitmap Image" r:id="rId4" imgW="2933333" imgH="1171429"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3784" y="1766452"/>
                        <a:ext cx="6663292" cy="2660990"/>
                      </a:xfrm>
                      <a:prstGeom prst="rect">
                        <a:avLst/>
                      </a:prstGeom>
                      <a:noFill/>
                      <a:ln w="28575">
                        <a:solidFill>
                          <a:schemeClr val="tx1"/>
                        </a:solidFill>
                      </a:ln>
                    </p:spPr>
                  </p:pic>
                </p:oleObj>
              </mc:Fallback>
            </mc:AlternateContent>
          </a:graphicData>
        </a:graphic>
      </p:graphicFrame>
      <p:sp>
        <p:nvSpPr>
          <p:cNvPr id="3" name="Slide Number Placeholder 2">
            <a:extLst>
              <a:ext uri="{FF2B5EF4-FFF2-40B4-BE49-F238E27FC236}">
                <a16:creationId xmlns:a16="http://schemas.microsoft.com/office/drawing/2014/main" id="{92E65EEA-1296-4422-B43F-59DB972262EB}"/>
              </a:ext>
            </a:extLst>
          </p:cNvPr>
          <p:cNvSpPr>
            <a:spLocks noGrp="1"/>
          </p:cNvSpPr>
          <p:nvPr>
            <p:ph type="sldNum" sz="quarter" idx="12"/>
          </p:nvPr>
        </p:nvSpPr>
        <p:spPr/>
        <p:txBody>
          <a:bodyPr/>
          <a:lstStyle/>
          <a:p>
            <a:fld id="{06FEDF93-2BFD-41CA-ABC7-B039102F3792}" type="slidenum">
              <a:rPr lang="en-US" smtClean="0"/>
              <a:t>21</a:t>
            </a:fld>
            <a:endParaRPr lang="en-US" dirty="0"/>
          </a:p>
        </p:txBody>
      </p:sp>
    </p:spTree>
    <p:extLst>
      <p:ext uri="{BB962C8B-B14F-4D97-AF65-F5344CB8AC3E}">
        <p14:creationId xmlns:p14="http://schemas.microsoft.com/office/powerpoint/2010/main" val="292249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i="1"/>
              <a:t>1.2.4. Cấu tạo hệ thống (tt)</a:t>
            </a:r>
          </a:p>
        </p:txBody>
      </p:sp>
      <p:sp>
        <p:nvSpPr>
          <p:cNvPr id="3" name="Content Placeholder 2"/>
          <p:cNvSpPr>
            <a:spLocks noGrp="1"/>
          </p:cNvSpPr>
          <p:nvPr>
            <p:ph idx="1"/>
          </p:nvPr>
        </p:nvSpPr>
        <p:spPr>
          <a:xfrm>
            <a:off x="838199" y="1195754"/>
            <a:ext cx="10804301" cy="4981209"/>
          </a:xfrm>
        </p:spPr>
        <p:txBody>
          <a:bodyPr>
            <a:normAutofit/>
          </a:bodyPr>
          <a:lstStyle/>
          <a:p>
            <a:pPr algn="just">
              <a:lnSpc>
                <a:spcPct val="150000"/>
              </a:lnSpc>
            </a:pPr>
            <a:r>
              <a:rPr lang="en-GB"/>
              <a:t>Một hệ thống có thể bao gồm nhiều bộ phận, thành phần mà ta thường gọi là </a:t>
            </a:r>
            <a:r>
              <a:rPr lang="en-GB" b="1"/>
              <a:t>hệ thống con </a:t>
            </a:r>
            <a:r>
              <a:rPr lang="en-GB"/>
              <a:t>(subsystems). Mỗi một hệ thống con đảm nhận một số tác vụ riêng biệt nào đó trong hệ thống lớn mà nó là một thành phần. Thí dụ: hệ thống thông tin bao gồm mạng truyền thông, hệ thống điện thọai, các máy tính và những con người thao tác chúng.</a:t>
            </a:r>
            <a:endParaRPr lang="en-US" b="1"/>
          </a:p>
          <a:p>
            <a:pPr marL="0" indent="0" algn="just">
              <a:lnSpc>
                <a:spcPct val="150000"/>
              </a:lnSpc>
              <a:buNone/>
            </a:pPr>
            <a:endParaRPr lang="en-US"/>
          </a:p>
        </p:txBody>
      </p:sp>
      <p:sp>
        <p:nvSpPr>
          <p:cNvPr id="4" name="Slide Number Placeholder 3">
            <a:extLst>
              <a:ext uri="{FF2B5EF4-FFF2-40B4-BE49-F238E27FC236}">
                <a16:creationId xmlns:a16="http://schemas.microsoft.com/office/drawing/2014/main" id="{C0F947E0-41CC-4B0B-A465-44081E003619}"/>
              </a:ext>
            </a:extLst>
          </p:cNvPr>
          <p:cNvSpPr>
            <a:spLocks noGrp="1"/>
          </p:cNvSpPr>
          <p:nvPr>
            <p:ph type="sldNum" sz="quarter" idx="12"/>
          </p:nvPr>
        </p:nvSpPr>
        <p:spPr/>
        <p:txBody>
          <a:bodyPr/>
          <a:lstStyle/>
          <a:p>
            <a:fld id="{06FEDF93-2BFD-41CA-ABC7-B039102F3792}" type="slidenum">
              <a:rPr lang="en-US" smtClean="0"/>
              <a:t>22</a:t>
            </a:fld>
            <a:endParaRPr lang="en-US" dirty="0"/>
          </a:p>
        </p:txBody>
      </p:sp>
    </p:spTree>
    <p:extLst>
      <p:ext uri="{BB962C8B-B14F-4D97-AF65-F5344CB8AC3E}">
        <p14:creationId xmlns:p14="http://schemas.microsoft.com/office/powerpoint/2010/main" val="1041887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488711895"/>
              </p:ext>
            </p:extLst>
          </p:nvPr>
        </p:nvGraphicFramePr>
        <p:xfrm>
          <a:off x="838200" y="1195388"/>
          <a:ext cx="10768013" cy="4981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p:cNvSpPr txBox="1">
            <a:spLocks/>
          </p:cNvSpPr>
          <p:nvPr/>
        </p:nvSpPr>
        <p:spPr>
          <a:xfrm>
            <a:off x="797417" y="234191"/>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sz="3600" b="1" i="1"/>
              <a:t>1.2.4. Cấu tạo hệ thống (tt)</a:t>
            </a:r>
          </a:p>
        </p:txBody>
      </p:sp>
      <p:sp>
        <p:nvSpPr>
          <p:cNvPr id="2" name="Slide Number Placeholder 1">
            <a:extLst>
              <a:ext uri="{FF2B5EF4-FFF2-40B4-BE49-F238E27FC236}">
                <a16:creationId xmlns:a16="http://schemas.microsoft.com/office/drawing/2014/main" id="{7302D8CD-B071-43B2-AA56-C1AAFC8FD076}"/>
              </a:ext>
            </a:extLst>
          </p:cNvPr>
          <p:cNvSpPr>
            <a:spLocks noGrp="1"/>
          </p:cNvSpPr>
          <p:nvPr>
            <p:ph type="sldNum" sz="quarter" idx="12"/>
          </p:nvPr>
        </p:nvSpPr>
        <p:spPr/>
        <p:txBody>
          <a:bodyPr/>
          <a:lstStyle/>
          <a:p>
            <a:fld id="{06FEDF93-2BFD-41CA-ABC7-B039102F3792}" type="slidenum">
              <a:rPr lang="en-US" smtClean="0"/>
              <a:t>23</a:t>
            </a:fld>
            <a:endParaRPr lang="en-US" dirty="0"/>
          </a:p>
        </p:txBody>
      </p:sp>
    </p:spTree>
    <p:extLst>
      <p:ext uri="{BB962C8B-B14F-4D97-AF65-F5344CB8AC3E}">
        <p14:creationId xmlns:p14="http://schemas.microsoft.com/office/powerpoint/2010/main" val="2159862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751774"/>
            <a:ext cx="10767646" cy="740194"/>
          </a:xfrm>
        </p:spPr>
        <p:txBody>
          <a:bodyPr>
            <a:normAutofit/>
          </a:bodyPr>
          <a:lstStyle/>
          <a:p>
            <a:r>
              <a:rPr lang="en-US" sz="3600">
                <a:solidFill>
                  <a:srgbClr val="FF0000"/>
                </a:solidFill>
              </a:rPr>
              <a:t>* Ví dụ</a:t>
            </a:r>
          </a:p>
        </p:txBody>
      </p:sp>
      <p:sp>
        <p:nvSpPr>
          <p:cNvPr id="3" name="Content Placeholder 2"/>
          <p:cNvSpPr>
            <a:spLocks noGrp="1"/>
          </p:cNvSpPr>
          <p:nvPr>
            <p:ph idx="1"/>
          </p:nvPr>
        </p:nvSpPr>
        <p:spPr>
          <a:xfrm>
            <a:off x="838200" y="1491968"/>
            <a:ext cx="10767646" cy="4981209"/>
          </a:xfrm>
        </p:spPr>
        <p:txBody>
          <a:bodyPr>
            <a:normAutofit/>
          </a:bodyPr>
          <a:lstStyle/>
          <a:p>
            <a:pPr lvl="1" algn="just"/>
            <a:r>
              <a:rPr lang="en-GB" sz="2800"/>
              <a:t>Một nhà máy nhận các nguồn như: nguyên liệu, nhiên liệu, sức lao động theo những quy trình hợp lý để tạo ra các sản phẩm.</a:t>
            </a:r>
            <a:endParaRPr lang="en-US" sz="2800" b="1"/>
          </a:p>
          <a:p>
            <a:pPr lvl="1" algn="just"/>
            <a:r>
              <a:rPr lang="en-GB" sz="2800"/>
              <a:t>Một trường học nhận các thí sinh đạt tiêu chuẩn sau kỳ tuyển sinh, qua quá trình đào tạo thông qua sự giảng dạy của các giáo viên, giáo trình, các phương tiện nghiên cứu,... cho ra trường những học viên tốt nghiệp.</a:t>
            </a:r>
            <a:endParaRPr lang="en-US" sz="2800" b="1"/>
          </a:p>
          <a:p>
            <a:pPr lvl="1" algn="just"/>
            <a:r>
              <a:rPr lang="en-GB" sz="2800"/>
              <a:t>Một hệ thống quản lý dữ liệu bao gồm việc thu thập, lưu trữ, tìm kiếm, sắp xếp, tổng hợp, tính toán và những thao tác tương tự. Kết quả của một hệ thống thông tin có thể bao gồm các báo cáo, biểu đồ, các tập tin kết xuất...</a:t>
            </a:r>
            <a:endParaRPr lang="en-US" sz="2800" b="1"/>
          </a:p>
          <a:p>
            <a:pPr algn="just"/>
            <a:endParaRPr lang="en-US"/>
          </a:p>
        </p:txBody>
      </p:sp>
      <p:sp>
        <p:nvSpPr>
          <p:cNvPr id="4" name="Title 1"/>
          <p:cNvSpPr txBox="1">
            <a:spLocks/>
          </p:cNvSpPr>
          <p:nvPr/>
        </p:nvSpPr>
        <p:spPr>
          <a:xfrm>
            <a:off x="838200" y="11580"/>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sz="3600" b="1" i="1"/>
              <a:t>1.2.4. Cấu tạo hệ thống (tt)</a:t>
            </a:r>
          </a:p>
        </p:txBody>
      </p:sp>
      <p:sp>
        <p:nvSpPr>
          <p:cNvPr id="5" name="Slide Number Placeholder 4">
            <a:extLst>
              <a:ext uri="{FF2B5EF4-FFF2-40B4-BE49-F238E27FC236}">
                <a16:creationId xmlns:a16="http://schemas.microsoft.com/office/drawing/2014/main" id="{9D84E59C-1742-4133-86C0-47671A5BC1B4}"/>
              </a:ext>
            </a:extLst>
          </p:cNvPr>
          <p:cNvSpPr>
            <a:spLocks noGrp="1"/>
          </p:cNvSpPr>
          <p:nvPr>
            <p:ph type="sldNum" sz="quarter" idx="12"/>
          </p:nvPr>
        </p:nvSpPr>
        <p:spPr/>
        <p:txBody>
          <a:bodyPr/>
          <a:lstStyle/>
          <a:p>
            <a:fld id="{06FEDF93-2BFD-41CA-ABC7-B039102F3792}" type="slidenum">
              <a:rPr lang="en-US" smtClean="0"/>
              <a:t>24</a:t>
            </a:fld>
            <a:endParaRPr lang="en-US" dirty="0"/>
          </a:p>
        </p:txBody>
      </p:sp>
    </p:spTree>
    <p:extLst>
      <p:ext uri="{BB962C8B-B14F-4D97-AF65-F5344CB8AC3E}">
        <p14:creationId xmlns:p14="http://schemas.microsoft.com/office/powerpoint/2010/main" val="4282459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1.3. Hệ thống thông tin</a:t>
            </a:r>
          </a:p>
        </p:txBody>
      </p:sp>
      <p:sp>
        <p:nvSpPr>
          <p:cNvPr id="3" name="Content Placeholder 2"/>
          <p:cNvSpPr>
            <a:spLocks noGrp="1"/>
          </p:cNvSpPr>
          <p:nvPr>
            <p:ph idx="1"/>
          </p:nvPr>
        </p:nvSpPr>
        <p:spPr/>
        <p:txBody>
          <a:bodyPr/>
          <a:lstStyle/>
          <a:p>
            <a:pPr algn="just"/>
            <a:r>
              <a:rPr lang="en-US"/>
              <a:t>Khái niệm: </a:t>
            </a:r>
            <a:r>
              <a:rPr lang="en-GB" u="sng">
                <a:hlinkClick r:id="rId3" tooltip="Hệ thống thông tin (chưa được viết)"/>
              </a:rPr>
              <a:t>Hệ thống thông tin</a:t>
            </a:r>
            <a:r>
              <a:rPr lang="en-GB"/>
              <a:t> là một hệ thống mà mục tiêu tồn tại của nó là cung cấp thông tin phục vụ cho hoạt động của con người trong một tổ chức nào đó. Có thể hiểu hệ thống thông tin là hệ thống mà mối liên hệ giữa các thành phần của nó cũng như mối liên hệ giữa nó với các hệ thống khác là sự trao đổi thông tin</a:t>
            </a:r>
            <a:endParaRPr lang="en-US"/>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0607" y="3962715"/>
            <a:ext cx="6296721" cy="178126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889D2CC-1D65-4B53-AE37-2E6CEB8DB3C2}"/>
              </a:ext>
            </a:extLst>
          </p:cNvPr>
          <p:cNvSpPr>
            <a:spLocks noGrp="1"/>
          </p:cNvSpPr>
          <p:nvPr>
            <p:ph type="sldNum" sz="quarter" idx="12"/>
          </p:nvPr>
        </p:nvSpPr>
        <p:spPr/>
        <p:txBody>
          <a:bodyPr/>
          <a:lstStyle/>
          <a:p>
            <a:fld id="{06FEDF93-2BFD-41CA-ABC7-B039102F3792}" type="slidenum">
              <a:rPr lang="en-US" smtClean="0"/>
              <a:t>25</a:t>
            </a:fld>
            <a:endParaRPr lang="en-US" dirty="0"/>
          </a:p>
        </p:txBody>
      </p:sp>
    </p:spTree>
    <p:extLst>
      <p:ext uri="{BB962C8B-B14F-4D97-AF65-F5344CB8AC3E}">
        <p14:creationId xmlns:p14="http://schemas.microsoft.com/office/powerpoint/2010/main" val="4233301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i="1"/>
              <a:t>1.3.1. Các bộ phận cấu thành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08882272"/>
              </p:ext>
            </p:extLst>
          </p:nvPr>
        </p:nvGraphicFramePr>
        <p:xfrm>
          <a:off x="838200" y="1195388"/>
          <a:ext cx="10768013" cy="4981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CEDEFF9-947B-4294-977B-8529A1E5A03F}"/>
              </a:ext>
            </a:extLst>
          </p:cNvPr>
          <p:cNvSpPr>
            <a:spLocks noGrp="1"/>
          </p:cNvSpPr>
          <p:nvPr>
            <p:ph type="sldNum" sz="quarter" idx="12"/>
          </p:nvPr>
        </p:nvSpPr>
        <p:spPr/>
        <p:txBody>
          <a:bodyPr/>
          <a:lstStyle/>
          <a:p>
            <a:fld id="{06FEDF93-2BFD-41CA-ABC7-B039102F3792}" type="slidenum">
              <a:rPr lang="en-US" smtClean="0"/>
              <a:t>26</a:t>
            </a:fld>
            <a:endParaRPr lang="en-US" dirty="0"/>
          </a:p>
        </p:txBody>
      </p:sp>
    </p:spTree>
    <p:extLst>
      <p:ext uri="{BB962C8B-B14F-4D97-AF65-F5344CB8AC3E}">
        <p14:creationId xmlns:p14="http://schemas.microsoft.com/office/powerpoint/2010/main" val="3571456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a:t>1.3.2. Chức năng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15737159"/>
              </p:ext>
            </p:extLst>
          </p:nvPr>
        </p:nvGraphicFramePr>
        <p:xfrm>
          <a:off x="838200" y="1195388"/>
          <a:ext cx="10768013" cy="4981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81B7F579-38EF-4971-B208-F765BB37DC78}"/>
              </a:ext>
            </a:extLst>
          </p:cNvPr>
          <p:cNvSpPr>
            <a:spLocks noGrp="1"/>
          </p:cNvSpPr>
          <p:nvPr>
            <p:ph type="sldNum" sz="quarter" idx="12"/>
          </p:nvPr>
        </p:nvSpPr>
        <p:spPr/>
        <p:txBody>
          <a:bodyPr/>
          <a:lstStyle/>
          <a:p>
            <a:fld id="{06FEDF93-2BFD-41CA-ABC7-B039102F3792}" type="slidenum">
              <a:rPr lang="en-US" smtClean="0"/>
              <a:t>27</a:t>
            </a:fld>
            <a:endParaRPr lang="en-US" dirty="0"/>
          </a:p>
        </p:txBody>
      </p:sp>
    </p:spTree>
    <p:extLst>
      <p:ext uri="{BB962C8B-B14F-4D97-AF65-F5344CB8AC3E}">
        <p14:creationId xmlns:p14="http://schemas.microsoft.com/office/powerpoint/2010/main" val="451453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41231" y="1124980"/>
            <a:ext cx="10767646" cy="740194"/>
          </a:xfrm>
        </p:spPr>
        <p:txBody>
          <a:bodyPr>
            <a:noAutofit/>
          </a:bodyPr>
          <a:lstStyle/>
          <a:p>
            <a:pPr marL="457200" indent="-457200">
              <a:buFont typeface="Arial" panose="020B0604020202020204" pitchFamily="34" charset="0"/>
              <a:buChar char="•"/>
            </a:pPr>
            <a:r>
              <a:rPr lang="en-GB" sz="3200"/>
              <a:t>Đưa vào - Hệ thống thông tin có thể chấp nhận đưa vào</a:t>
            </a:r>
            <a:endParaRPr lang="en-US" sz="320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325739254"/>
              </p:ext>
            </p:extLst>
          </p:nvPr>
        </p:nvGraphicFramePr>
        <p:xfrm>
          <a:off x="838200" y="1607512"/>
          <a:ext cx="10768013" cy="4981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p:cNvSpPr txBox="1">
            <a:spLocks/>
          </p:cNvSpPr>
          <p:nvPr/>
        </p:nvSpPr>
        <p:spPr>
          <a:xfrm>
            <a:off x="941231" y="120427"/>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sz="3200" b="1" i="1"/>
              <a:t>1.3.2. Chức năng (tt)</a:t>
            </a:r>
          </a:p>
        </p:txBody>
      </p:sp>
      <p:sp>
        <p:nvSpPr>
          <p:cNvPr id="3" name="Slide Number Placeholder 2">
            <a:extLst>
              <a:ext uri="{FF2B5EF4-FFF2-40B4-BE49-F238E27FC236}">
                <a16:creationId xmlns:a16="http://schemas.microsoft.com/office/drawing/2014/main" id="{9CDE0813-DF5C-42BB-91CA-3F1BC2AF20C0}"/>
              </a:ext>
            </a:extLst>
          </p:cNvPr>
          <p:cNvSpPr>
            <a:spLocks noGrp="1"/>
          </p:cNvSpPr>
          <p:nvPr>
            <p:ph type="sldNum" sz="quarter" idx="12"/>
          </p:nvPr>
        </p:nvSpPr>
        <p:spPr/>
        <p:txBody>
          <a:bodyPr/>
          <a:lstStyle/>
          <a:p>
            <a:fld id="{06FEDF93-2BFD-41CA-ABC7-B039102F3792}" type="slidenum">
              <a:rPr lang="en-US" smtClean="0"/>
              <a:t>28</a:t>
            </a:fld>
            <a:endParaRPr lang="en-US" dirty="0"/>
          </a:p>
        </p:txBody>
      </p:sp>
    </p:spTree>
    <p:extLst>
      <p:ext uri="{BB962C8B-B14F-4D97-AF65-F5344CB8AC3E}">
        <p14:creationId xmlns:p14="http://schemas.microsoft.com/office/powerpoint/2010/main" val="1339856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815886"/>
            <a:ext cx="10767646" cy="740194"/>
          </a:xfrm>
        </p:spPr>
        <p:txBody>
          <a:bodyPr>
            <a:normAutofit/>
          </a:bodyPr>
          <a:lstStyle/>
          <a:p>
            <a:r>
              <a:rPr lang="en-GB" sz="3200">
                <a:solidFill>
                  <a:schemeClr val="accent1"/>
                </a:solidFill>
              </a:rPr>
              <a:t>* Xử lý - Khả năng xử lý của hệ thống thông tin </a:t>
            </a:r>
            <a:endParaRPr lang="en-US" sz="3200">
              <a:solidFill>
                <a:schemeClr val="accent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52560771"/>
              </p:ext>
            </p:extLst>
          </p:nvPr>
        </p:nvGraphicFramePr>
        <p:xfrm>
          <a:off x="838200" y="1646148"/>
          <a:ext cx="10768013" cy="4981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p:cNvSpPr txBox="1">
            <a:spLocks/>
          </p:cNvSpPr>
          <p:nvPr/>
        </p:nvSpPr>
        <p:spPr>
          <a:xfrm>
            <a:off x="838200" y="75692"/>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sz="3200" b="1" i="1"/>
              <a:t>1.3.2. Chức năng (tt)</a:t>
            </a:r>
          </a:p>
        </p:txBody>
      </p:sp>
      <p:sp>
        <p:nvSpPr>
          <p:cNvPr id="3" name="Slide Number Placeholder 2">
            <a:extLst>
              <a:ext uri="{FF2B5EF4-FFF2-40B4-BE49-F238E27FC236}">
                <a16:creationId xmlns:a16="http://schemas.microsoft.com/office/drawing/2014/main" id="{B4717BDE-B0D7-40A4-8394-5539C2AE67C3}"/>
              </a:ext>
            </a:extLst>
          </p:cNvPr>
          <p:cNvSpPr>
            <a:spLocks noGrp="1"/>
          </p:cNvSpPr>
          <p:nvPr>
            <p:ph type="sldNum" sz="quarter" idx="12"/>
          </p:nvPr>
        </p:nvSpPr>
        <p:spPr/>
        <p:txBody>
          <a:bodyPr/>
          <a:lstStyle/>
          <a:p>
            <a:fld id="{06FEDF93-2BFD-41CA-ABC7-B039102F3792}" type="slidenum">
              <a:rPr lang="en-US" smtClean="0"/>
              <a:t>29</a:t>
            </a:fld>
            <a:endParaRPr lang="en-US" dirty="0"/>
          </a:p>
        </p:txBody>
      </p:sp>
    </p:spTree>
    <p:extLst>
      <p:ext uri="{BB962C8B-B14F-4D97-AF65-F5344CB8AC3E}">
        <p14:creationId xmlns:p14="http://schemas.microsoft.com/office/powerpoint/2010/main" val="3777694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NỘI DUNG MÔN HỌC</a:t>
            </a:r>
            <a:endParaRPr lang="en-US">
              <a:solidFill>
                <a:schemeClr val="accent1"/>
              </a:solidFill>
            </a:endParaRPr>
          </a:p>
        </p:txBody>
      </p:sp>
      <p:grpSp>
        <p:nvGrpSpPr>
          <p:cNvPr id="89176" name="Group 88"/>
          <p:cNvGrpSpPr>
            <a:grpSpLocks/>
          </p:cNvGrpSpPr>
          <p:nvPr/>
        </p:nvGrpSpPr>
        <p:grpSpPr bwMode="auto">
          <a:xfrm>
            <a:off x="2286000" y="1420703"/>
            <a:ext cx="7880350" cy="1044575"/>
            <a:chOff x="1728" y="1680"/>
            <a:chExt cx="4560" cy="653"/>
          </a:xfrm>
        </p:grpSpPr>
        <p:sp>
          <p:nvSpPr>
            <p:cNvPr id="89150" name="AutoShape 62"/>
            <p:cNvSpPr>
              <a:spLocks noChangeArrowheads="1"/>
            </p:cNvSpPr>
            <p:nvPr/>
          </p:nvSpPr>
          <p:spPr bwMode="gray">
            <a:xfrm>
              <a:off x="2096" y="1793"/>
              <a:ext cx="4192" cy="436"/>
            </a:xfrm>
            <a:prstGeom prst="roundRect">
              <a:avLst>
                <a:gd name="adj" fmla="val 16667"/>
              </a:avLst>
            </a:prstGeom>
            <a:solidFill>
              <a:schemeClr val="accent2"/>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fontAlgn="base">
                <a:spcBef>
                  <a:spcPct val="0"/>
                </a:spcBef>
                <a:spcAft>
                  <a:spcPct val="0"/>
                </a:spcAft>
              </a:pPr>
              <a:endParaRPr lang="en-US" sz="2400" b="1">
                <a:solidFill>
                  <a:srgbClr val="000066"/>
                </a:solidFill>
                <a:latin typeface="Arial" charset="0"/>
              </a:endParaRPr>
            </a:p>
          </p:txBody>
        </p:sp>
        <p:sp>
          <p:nvSpPr>
            <p:cNvPr id="89151" name="AutoShape 63"/>
            <p:cNvSpPr>
              <a:spLocks noChangeArrowheads="1"/>
            </p:cNvSpPr>
            <p:nvPr/>
          </p:nvSpPr>
          <p:spPr bwMode="gray">
            <a:xfrm>
              <a:off x="1728" y="1680"/>
              <a:ext cx="662" cy="653"/>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fontAlgn="base">
                <a:spcBef>
                  <a:spcPct val="0"/>
                </a:spcBef>
                <a:spcAft>
                  <a:spcPct val="0"/>
                </a:spcAft>
              </a:pPr>
              <a:endParaRPr lang="en-US" sz="2400" b="1">
                <a:solidFill>
                  <a:srgbClr val="000066"/>
                </a:solidFill>
                <a:latin typeface="Arial" charset="0"/>
              </a:endParaRPr>
            </a:p>
          </p:txBody>
        </p:sp>
        <p:sp>
          <p:nvSpPr>
            <p:cNvPr id="89152" name="Text Box 64"/>
            <p:cNvSpPr txBox="1">
              <a:spLocks noChangeArrowheads="1"/>
            </p:cNvSpPr>
            <p:nvPr/>
          </p:nvSpPr>
          <p:spPr bwMode="gray">
            <a:xfrm>
              <a:off x="2316" y="1846"/>
              <a:ext cx="3310"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415" tIns="34208" rIns="68415" bIns="34208">
              <a:spAutoFit/>
            </a:bodyPr>
            <a:lstStyle>
              <a:lvl1pPr defTabSz="684213">
                <a:defRPr>
                  <a:solidFill>
                    <a:schemeClr val="tx1"/>
                  </a:solidFill>
                  <a:latin typeface="Arial" charset="0"/>
                </a:defRPr>
              </a:lvl1pPr>
              <a:lvl2pPr marL="341313" defTabSz="684213">
                <a:defRPr>
                  <a:solidFill>
                    <a:schemeClr val="tx1"/>
                  </a:solidFill>
                  <a:latin typeface="Arial" charset="0"/>
                </a:defRPr>
              </a:lvl2pPr>
              <a:lvl3pPr marL="684213" defTabSz="684213">
                <a:defRPr>
                  <a:solidFill>
                    <a:schemeClr val="tx1"/>
                  </a:solidFill>
                  <a:latin typeface="Arial" charset="0"/>
                </a:defRPr>
              </a:lvl3pPr>
              <a:lvl4pPr marL="1025525" defTabSz="684213">
                <a:defRPr>
                  <a:solidFill>
                    <a:schemeClr val="tx1"/>
                  </a:solidFill>
                  <a:latin typeface="Arial" charset="0"/>
                </a:defRPr>
              </a:lvl4pPr>
              <a:lvl5pPr marL="1368425" defTabSz="684213">
                <a:defRPr>
                  <a:solidFill>
                    <a:schemeClr val="tx1"/>
                  </a:solidFill>
                  <a:latin typeface="Arial" charset="0"/>
                </a:defRPr>
              </a:lvl5pPr>
              <a:lvl6pPr marL="1825625" defTabSz="684213" fontAlgn="base">
                <a:spcBef>
                  <a:spcPct val="0"/>
                </a:spcBef>
                <a:spcAft>
                  <a:spcPct val="0"/>
                </a:spcAft>
                <a:defRPr>
                  <a:solidFill>
                    <a:schemeClr val="tx1"/>
                  </a:solidFill>
                  <a:latin typeface="Arial" charset="0"/>
                </a:defRPr>
              </a:lvl6pPr>
              <a:lvl7pPr marL="2282825" defTabSz="684213" fontAlgn="base">
                <a:spcBef>
                  <a:spcPct val="0"/>
                </a:spcBef>
                <a:spcAft>
                  <a:spcPct val="0"/>
                </a:spcAft>
                <a:defRPr>
                  <a:solidFill>
                    <a:schemeClr val="tx1"/>
                  </a:solidFill>
                  <a:latin typeface="Arial" charset="0"/>
                </a:defRPr>
              </a:lvl7pPr>
              <a:lvl8pPr marL="2740025" defTabSz="684213" fontAlgn="base">
                <a:spcBef>
                  <a:spcPct val="0"/>
                </a:spcBef>
                <a:spcAft>
                  <a:spcPct val="0"/>
                </a:spcAft>
                <a:defRPr>
                  <a:solidFill>
                    <a:schemeClr val="tx1"/>
                  </a:solidFill>
                  <a:latin typeface="Arial" charset="0"/>
                </a:defRPr>
              </a:lvl8pPr>
              <a:lvl9pPr marL="3197225" defTabSz="684213" fontAlgn="base">
                <a:spcBef>
                  <a:spcPct val="0"/>
                </a:spcBef>
                <a:spcAft>
                  <a:spcPct val="0"/>
                </a:spcAft>
                <a:defRPr>
                  <a:solidFill>
                    <a:schemeClr val="tx1"/>
                  </a:solidFill>
                  <a:latin typeface="Arial" charset="0"/>
                </a:defRPr>
              </a:lvl9pPr>
            </a:lstStyle>
            <a:p>
              <a:pPr algn="ctr" eaLnBrk="0" fontAlgn="base" hangingPunct="0">
                <a:spcBef>
                  <a:spcPct val="0"/>
                </a:spcBef>
                <a:spcAft>
                  <a:spcPct val="0"/>
                </a:spcAft>
              </a:pPr>
              <a:r>
                <a:rPr lang="en-US" sz="2400" b="1">
                  <a:solidFill>
                    <a:schemeClr val="bg1"/>
                  </a:solidFill>
                </a:rPr>
                <a:t>Tổng quan về hệ thống thông tin</a:t>
              </a:r>
            </a:p>
          </p:txBody>
        </p:sp>
        <p:sp>
          <p:nvSpPr>
            <p:cNvPr id="89153" name="Text Box 65"/>
            <p:cNvSpPr txBox="1">
              <a:spLocks noChangeArrowheads="1"/>
            </p:cNvSpPr>
            <p:nvPr/>
          </p:nvSpPr>
          <p:spPr bwMode="gray">
            <a:xfrm>
              <a:off x="1958" y="1824"/>
              <a:ext cx="179"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lIns="68415" tIns="34208" rIns="68415" bIns="34208">
              <a:spAutoFit/>
            </a:bodyPr>
            <a:lstStyle>
              <a:lvl1pPr defTabSz="684213">
                <a:defRPr>
                  <a:solidFill>
                    <a:schemeClr val="tx1"/>
                  </a:solidFill>
                  <a:latin typeface="Arial" charset="0"/>
                </a:defRPr>
              </a:lvl1pPr>
              <a:lvl2pPr marL="341313" defTabSz="684213">
                <a:defRPr>
                  <a:solidFill>
                    <a:schemeClr val="tx1"/>
                  </a:solidFill>
                  <a:latin typeface="Arial" charset="0"/>
                </a:defRPr>
              </a:lvl2pPr>
              <a:lvl3pPr marL="684213" defTabSz="684213">
                <a:defRPr>
                  <a:solidFill>
                    <a:schemeClr val="tx1"/>
                  </a:solidFill>
                  <a:latin typeface="Arial" charset="0"/>
                </a:defRPr>
              </a:lvl3pPr>
              <a:lvl4pPr marL="1025525" defTabSz="684213">
                <a:defRPr>
                  <a:solidFill>
                    <a:schemeClr val="tx1"/>
                  </a:solidFill>
                  <a:latin typeface="Arial" charset="0"/>
                </a:defRPr>
              </a:lvl4pPr>
              <a:lvl5pPr marL="1368425" defTabSz="684213">
                <a:defRPr>
                  <a:solidFill>
                    <a:schemeClr val="tx1"/>
                  </a:solidFill>
                  <a:latin typeface="Arial" charset="0"/>
                </a:defRPr>
              </a:lvl5pPr>
              <a:lvl6pPr marL="1825625" defTabSz="684213" fontAlgn="base">
                <a:spcBef>
                  <a:spcPct val="0"/>
                </a:spcBef>
                <a:spcAft>
                  <a:spcPct val="0"/>
                </a:spcAft>
                <a:defRPr>
                  <a:solidFill>
                    <a:schemeClr val="tx1"/>
                  </a:solidFill>
                  <a:latin typeface="Arial" charset="0"/>
                </a:defRPr>
              </a:lvl6pPr>
              <a:lvl7pPr marL="2282825" defTabSz="684213" fontAlgn="base">
                <a:spcBef>
                  <a:spcPct val="0"/>
                </a:spcBef>
                <a:spcAft>
                  <a:spcPct val="0"/>
                </a:spcAft>
                <a:defRPr>
                  <a:solidFill>
                    <a:schemeClr val="tx1"/>
                  </a:solidFill>
                  <a:latin typeface="Arial" charset="0"/>
                </a:defRPr>
              </a:lvl7pPr>
              <a:lvl8pPr marL="2740025" defTabSz="684213" fontAlgn="base">
                <a:spcBef>
                  <a:spcPct val="0"/>
                </a:spcBef>
                <a:spcAft>
                  <a:spcPct val="0"/>
                </a:spcAft>
                <a:defRPr>
                  <a:solidFill>
                    <a:schemeClr val="tx1"/>
                  </a:solidFill>
                  <a:latin typeface="Arial" charset="0"/>
                </a:defRPr>
              </a:lvl8pPr>
              <a:lvl9pPr marL="3197225" defTabSz="684213" fontAlgn="base">
                <a:spcBef>
                  <a:spcPct val="0"/>
                </a:spcBef>
                <a:spcAft>
                  <a:spcPct val="0"/>
                </a:spcAft>
                <a:defRPr>
                  <a:solidFill>
                    <a:schemeClr val="tx1"/>
                  </a:solidFill>
                  <a:latin typeface="Arial" charset="0"/>
                </a:defRPr>
              </a:lvl9pPr>
            </a:lstStyle>
            <a:p>
              <a:pPr algn="ctr" eaLnBrk="0" fontAlgn="base" hangingPunct="0">
                <a:spcBef>
                  <a:spcPct val="0"/>
                </a:spcBef>
                <a:spcAft>
                  <a:spcPct val="0"/>
                </a:spcAft>
              </a:pPr>
              <a:r>
                <a:rPr lang="en-US" sz="2400" b="1">
                  <a:solidFill>
                    <a:schemeClr val="bg1"/>
                  </a:solidFill>
                </a:rPr>
                <a:t>1</a:t>
              </a:r>
            </a:p>
          </p:txBody>
        </p:sp>
      </p:grpSp>
      <p:grpSp>
        <p:nvGrpSpPr>
          <p:cNvPr id="89175" name="Group 87"/>
          <p:cNvGrpSpPr>
            <a:grpSpLocks/>
          </p:cNvGrpSpPr>
          <p:nvPr/>
        </p:nvGrpSpPr>
        <p:grpSpPr bwMode="auto">
          <a:xfrm>
            <a:off x="2286000" y="2631160"/>
            <a:ext cx="7880350" cy="1044575"/>
            <a:chOff x="1728" y="2478"/>
            <a:chExt cx="4560" cy="653"/>
          </a:xfrm>
        </p:grpSpPr>
        <p:sp>
          <p:nvSpPr>
            <p:cNvPr id="89155" name="AutoShape 67"/>
            <p:cNvSpPr>
              <a:spLocks noChangeArrowheads="1"/>
            </p:cNvSpPr>
            <p:nvPr/>
          </p:nvSpPr>
          <p:spPr bwMode="gray">
            <a:xfrm>
              <a:off x="2096" y="2591"/>
              <a:ext cx="4192" cy="436"/>
            </a:xfrm>
            <a:prstGeom prst="roundRect">
              <a:avLst>
                <a:gd name="adj" fmla="val 16667"/>
              </a:avLst>
            </a:prstGeom>
            <a:solidFill>
              <a:schemeClr val="accent1"/>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fontAlgn="base">
                <a:spcBef>
                  <a:spcPct val="0"/>
                </a:spcBef>
                <a:spcAft>
                  <a:spcPct val="0"/>
                </a:spcAft>
              </a:pPr>
              <a:endParaRPr lang="en-US" sz="2400" b="1">
                <a:solidFill>
                  <a:srgbClr val="000066"/>
                </a:solidFill>
                <a:latin typeface="Arial" charset="0"/>
              </a:endParaRPr>
            </a:p>
          </p:txBody>
        </p:sp>
        <p:sp>
          <p:nvSpPr>
            <p:cNvPr id="89156" name="AutoShape 68"/>
            <p:cNvSpPr>
              <a:spLocks noChangeArrowheads="1"/>
            </p:cNvSpPr>
            <p:nvPr/>
          </p:nvSpPr>
          <p:spPr bwMode="gray">
            <a:xfrm>
              <a:off x="1728" y="2478"/>
              <a:ext cx="662" cy="653"/>
            </a:xfrm>
            <a:prstGeom prst="diamond">
              <a:avLst/>
            </a:prstGeom>
            <a:solidFill>
              <a:schemeClr val="accent1"/>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fontAlgn="base">
                <a:spcBef>
                  <a:spcPct val="0"/>
                </a:spcBef>
                <a:spcAft>
                  <a:spcPct val="0"/>
                </a:spcAft>
              </a:pPr>
              <a:endParaRPr lang="en-US" sz="2400" b="1">
                <a:solidFill>
                  <a:srgbClr val="000066"/>
                </a:solidFill>
                <a:latin typeface="Arial" charset="0"/>
              </a:endParaRPr>
            </a:p>
          </p:txBody>
        </p:sp>
        <p:sp>
          <p:nvSpPr>
            <p:cNvPr id="89157" name="Text Box 69"/>
            <p:cNvSpPr txBox="1">
              <a:spLocks noChangeArrowheads="1"/>
            </p:cNvSpPr>
            <p:nvPr/>
          </p:nvSpPr>
          <p:spPr bwMode="gray">
            <a:xfrm>
              <a:off x="2316" y="2644"/>
              <a:ext cx="3758"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415" tIns="34208" rIns="68415" bIns="34208">
              <a:spAutoFit/>
            </a:bodyPr>
            <a:lstStyle>
              <a:lvl1pPr defTabSz="684213">
                <a:defRPr>
                  <a:solidFill>
                    <a:schemeClr val="tx1"/>
                  </a:solidFill>
                  <a:latin typeface="Arial" charset="0"/>
                </a:defRPr>
              </a:lvl1pPr>
              <a:lvl2pPr marL="341313" defTabSz="684213">
                <a:defRPr>
                  <a:solidFill>
                    <a:schemeClr val="tx1"/>
                  </a:solidFill>
                  <a:latin typeface="Arial" charset="0"/>
                </a:defRPr>
              </a:lvl2pPr>
              <a:lvl3pPr marL="684213" defTabSz="684213">
                <a:defRPr>
                  <a:solidFill>
                    <a:schemeClr val="tx1"/>
                  </a:solidFill>
                  <a:latin typeface="Arial" charset="0"/>
                </a:defRPr>
              </a:lvl3pPr>
              <a:lvl4pPr marL="1025525" defTabSz="684213">
                <a:defRPr>
                  <a:solidFill>
                    <a:schemeClr val="tx1"/>
                  </a:solidFill>
                  <a:latin typeface="Arial" charset="0"/>
                </a:defRPr>
              </a:lvl4pPr>
              <a:lvl5pPr marL="1368425" defTabSz="684213">
                <a:defRPr>
                  <a:solidFill>
                    <a:schemeClr val="tx1"/>
                  </a:solidFill>
                  <a:latin typeface="Arial" charset="0"/>
                </a:defRPr>
              </a:lvl5pPr>
              <a:lvl6pPr marL="1825625" defTabSz="684213" fontAlgn="base">
                <a:spcBef>
                  <a:spcPct val="0"/>
                </a:spcBef>
                <a:spcAft>
                  <a:spcPct val="0"/>
                </a:spcAft>
                <a:defRPr>
                  <a:solidFill>
                    <a:schemeClr val="tx1"/>
                  </a:solidFill>
                  <a:latin typeface="Arial" charset="0"/>
                </a:defRPr>
              </a:lvl6pPr>
              <a:lvl7pPr marL="2282825" defTabSz="684213" fontAlgn="base">
                <a:spcBef>
                  <a:spcPct val="0"/>
                </a:spcBef>
                <a:spcAft>
                  <a:spcPct val="0"/>
                </a:spcAft>
                <a:defRPr>
                  <a:solidFill>
                    <a:schemeClr val="tx1"/>
                  </a:solidFill>
                  <a:latin typeface="Arial" charset="0"/>
                </a:defRPr>
              </a:lvl7pPr>
              <a:lvl8pPr marL="2740025" defTabSz="684213" fontAlgn="base">
                <a:spcBef>
                  <a:spcPct val="0"/>
                </a:spcBef>
                <a:spcAft>
                  <a:spcPct val="0"/>
                </a:spcAft>
                <a:defRPr>
                  <a:solidFill>
                    <a:schemeClr val="tx1"/>
                  </a:solidFill>
                  <a:latin typeface="Arial" charset="0"/>
                </a:defRPr>
              </a:lvl8pPr>
              <a:lvl9pPr marL="3197225" defTabSz="684213" fontAlgn="base">
                <a:spcBef>
                  <a:spcPct val="0"/>
                </a:spcBef>
                <a:spcAft>
                  <a:spcPct val="0"/>
                </a:spcAft>
                <a:defRPr>
                  <a:solidFill>
                    <a:schemeClr val="tx1"/>
                  </a:solidFill>
                  <a:latin typeface="Arial" charset="0"/>
                </a:defRPr>
              </a:lvl9pPr>
            </a:lstStyle>
            <a:p>
              <a:pPr algn="ctr" eaLnBrk="0" fontAlgn="base" hangingPunct="0">
                <a:spcBef>
                  <a:spcPct val="0"/>
                </a:spcBef>
                <a:spcAft>
                  <a:spcPct val="0"/>
                </a:spcAft>
              </a:pPr>
              <a:r>
                <a:rPr lang="en-US" sz="2400" b="1">
                  <a:solidFill>
                    <a:srgbClr val="FFFFFF"/>
                  </a:solidFill>
                </a:rPr>
                <a:t>Khảo sát hiện trạng và xác lập dự án</a:t>
              </a:r>
            </a:p>
          </p:txBody>
        </p:sp>
        <p:sp>
          <p:nvSpPr>
            <p:cNvPr id="89170" name="Text Box 82"/>
            <p:cNvSpPr txBox="1">
              <a:spLocks noChangeArrowheads="1"/>
            </p:cNvSpPr>
            <p:nvPr/>
          </p:nvSpPr>
          <p:spPr bwMode="gray">
            <a:xfrm>
              <a:off x="1959" y="2620"/>
              <a:ext cx="179"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lIns="68415" tIns="34208" rIns="68415" bIns="34208">
              <a:spAutoFit/>
            </a:bodyPr>
            <a:lstStyle>
              <a:lvl1pPr defTabSz="684213">
                <a:defRPr>
                  <a:solidFill>
                    <a:schemeClr val="tx1"/>
                  </a:solidFill>
                  <a:latin typeface="Arial" charset="0"/>
                </a:defRPr>
              </a:lvl1pPr>
              <a:lvl2pPr marL="341313" defTabSz="684213">
                <a:defRPr>
                  <a:solidFill>
                    <a:schemeClr val="tx1"/>
                  </a:solidFill>
                  <a:latin typeface="Arial" charset="0"/>
                </a:defRPr>
              </a:lvl2pPr>
              <a:lvl3pPr marL="684213" defTabSz="684213">
                <a:defRPr>
                  <a:solidFill>
                    <a:schemeClr val="tx1"/>
                  </a:solidFill>
                  <a:latin typeface="Arial" charset="0"/>
                </a:defRPr>
              </a:lvl3pPr>
              <a:lvl4pPr marL="1025525" defTabSz="684213">
                <a:defRPr>
                  <a:solidFill>
                    <a:schemeClr val="tx1"/>
                  </a:solidFill>
                  <a:latin typeface="Arial" charset="0"/>
                </a:defRPr>
              </a:lvl4pPr>
              <a:lvl5pPr marL="1368425" defTabSz="684213">
                <a:defRPr>
                  <a:solidFill>
                    <a:schemeClr val="tx1"/>
                  </a:solidFill>
                  <a:latin typeface="Arial" charset="0"/>
                </a:defRPr>
              </a:lvl5pPr>
              <a:lvl6pPr marL="1825625" defTabSz="684213" fontAlgn="base">
                <a:spcBef>
                  <a:spcPct val="0"/>
                </a:spcBef>
                <a:spcAft>
                  <a:spcPct val="0"/>
                </a:spcAft>
                <a:defRPr>
                  <a:solidFill>
                    <a:schemeClr val="tx1"/>
                  </a:solidFill>
                  <a:latin typeface="Arial" charset="0"/>
                </a:defRPr>
              </a:lvl6pPr>
              <a:lvl7pPr marL="2282825" defTabSz="684213" fontAlgn="base">
                <a:spcBef>
                  <a:spcPct val="0"/>
                </a:spcBef>
                <a:spcAft>
                  <a:spcPct val="0"/>
                </a:spcAft>
                <a:defRPr>
                  <a:solidFill>
                    <a:schemeClr val="tx1"/>
                  </a:solidFill>
                  <a:latin typeface="Arial" charset="0"/>
                </a:defRPr>
              </a:lvl7pPr>
              <a:lvl8pPr marL="2740025" defTabSz="684213" fontAlgn="base">
                <a:spcBef>
                  <a:spcPct val="0"/>
                </a:spcBef>
                <a:spcAft>
                  <a:spcPct val="0"/>
                </a:spcAft>
                <a:defRPr>
                  <a:solidFill>
                    <a:schemeClr val="tx1"/>
                  </a:solidFill>
                  <a:latin typeface="Arial" charset="0"/>
                </a:defRPr>
              </a:lvl8pPr>
              <a:lvl9pPr marL="3197225" defTabSz="684213" fontAlgn="base">
                <a:spcBef>
                  <a:spcPct val="0"/>
                </a:spcBef>
                <a:spcAft>
                  <a:spcPct val="0"/>
                </a:spcAft>
                <a:defRPr>
                  <a:solidFill>
                    <a:schemeClr val="tx1"/>
                  </a:solidFill>
                  <a:latin typeface="Arial" charset="0"/>
                </a:defRPr>
              </a:lvl9pPr>
            </a:lstStyle>
            <a:p>
              <a:pPr algn="ctr" eaLnBrk="0" fontAlgn="base" hangingPunct="0">
                <a:spcBef>
                  <a:spcPct val="0"/>
                </a:spcBef>
                <a:spcAft>
                  <a:spcPct val="0"/>
                </a:spcAft>
              </a:pPr>
              <a:r>
                <a:rPr lang="en-US" sz="2400" b="1">
                  <a:solidFill>
                    <a:srgbClr val="FFFFFF"/>
                  </a:solidFill>
                </a:rPr>
                <a:t>2</a:t>
              </a:r>
            </a:p>
          </p:txBody>
        </p:sp>
      </p:grpSp>
      <p:grpSp>
        <p:nvGrpSpPr>
          <p:cNvPr id="89174" name="Group 86"/>
          <p:cNvGrpSpPr>
            <a:grpSpLocks/>
          </p:cNvGrpSpPr>
          <p:nvPr/>
        </p:nvGrpSpPr>
        <p:grpSpPr bwMode="auto">
          <a:xfrm>
            <a:off x="2286000" y="3812822"/>
            <a:ext cx="7880350" cy="1044575"/>
            <a:chOff x="1728" y="3276"/>
            <a:chExt cx="4560" cy="653"/>
          </a:xfrm>
          <a:solidFill>
            <a:schemeClr val="tx2">
              <a:lumMod val="75000"/>
            </a:schemeClr>
          </a:solidFill>
        </p:grpSpPr>
        <p:sp>
          <p:nvSpPr>
            <p:cNvPr id="89160" name="AutoShape 72"/>
            <p:cNvSpPr>
              <a:spLocks noChangeArrowheads="1"/>
            </p:cNvSpPr>
            <p:nvPr/>
          </p:nvSpPr>
          <p:spPr bwMode="gray">
            <a:xfrm>
              <a:off x="2096" y="3389"/>
              <a:ext cx="4192" cy="436"/>
            </a:xfrm>
            <a:prstGeom prst="roundRect">
              <a:avLst>
                <a:gd name="adj" fmla="val 16667"/>
              </a:avLst>
            </a:prstGeom>
            <a:solidFill>
              <a:schemeClr val="accent4">
                <a:lumMod val="75000"/>
              </a:schemeClr>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fontAlgn="base">
                <a:spcBef>
                  <a:spcPct val="0"/>
                </a:spcBef>
                <a:spcAft>
                  <a:spcPct val="0"/>
                </a:spcAft>
              </a:pPr>
              <a:endParaRPr lang="en-US" sz="2400" b="1">
                <a:solidFill>
                  <a:srgbClr val="000066"/>
                </a:solidFill>
                <a:latin typeface="Arial" charset="0"/>
              </a:endParaRPr>
            </a:p>
          </p:txBody>
        </p:sp>
        <p:sp>
          <p:nvSpPr>
            <p:cNvPr id="89161" name="AutoShape 73"/>
            <p:cNvSpPr>
              <a:spLocks noChangeArrowheads="1"/>
            </p:cNvSpPr>
            <p:nvPr/>
          </p:nvSpPr>
          <p:spPr bwMode="gray">
            <a:xfrm>
              <a:off x="1728" y="3276"/>
              <a:ext cx="662" cy="653"/>
            </a:xfrm>
            <a:prstGeom prst="diamond">
              <a:avLst/>
            </a:prstGeom>
            <a:solidFill>
              <a:schemeClr val="accent4">
                <a:lumMod val="7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fontAlgn="base">
                <a:spcBef>
                  <a:spcPct val="0"/>
                </a:spcBef>
                <a:spcAft>
                  <a:spcPct val="0"/>
                </a:spcAft>
              </a:pPr>
              <a:endParaRPr lang="en-US" sz="2400" b="1">
                <a:solidFill>
                  <a:srgbClr val="000066"/>
                </a:solidFill>
                <a:latin typeface="Arial" charset="0"/>
              </a:endParaRPr>
            </a:p>
          </p:txBody>
        </p:sp>
        <p:sp>
          <p:nvSpPr>
            <p:cNvPr id="89162" name="Text Box 74"/>
            <p:cNvSpPr txBox="1">
              <a:spLocks noChangeArrowheads="1"/>
            </p:cNvSpPr>
            <p:nvPr/>
          </p:nvSpPr>
          <p:spPr bwMode="gray">
            <a:xfrm>
              <a:off x="2421" y="3442"/>
              <a:ext cx="3310" cy="274"/>
            </a:xfrm>
            <a:prstGeom prst="rect">
              <a:avLst/>
            </a:prstGeom>
            <a:solidFill>
              <a:schemeClr val="accent4">
                <a:lumMod val="75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415" tIns="34208" rIns="68415" bIns="34208">
              <a:spAutoFit/>
            </a:bodyPr>
            <a:lstStyle>
              <a:lvl1pPr defTabSz="684213">
                <a:defRPr>
                  <a:solidFill>
                    <a:schemeClr val="tx1"/>
                  </a:solidFill>
                  <a:latin typeface="Arial" charset="0"/>
                </a:defRPr>
              </a:lvl1pPr>
              <a:lvl2pPr marL="341313" defTabSz="684213">
                <a:defRPr>
                  <a:solidFill>
                    <a:schemeClr val="tx1"/>
                  </a:solidFill>
                  <a:latin typeface="Arial" charset="0"/>
                </a:defRPr>
              </a:lvl2pPr>
              <a:lvl3pPr marL="684213" defTabSz="684213">
                <a:defRPr>
                  <a:solidFill>
                    <a:schemeClr val="tx1"/>
                  </a:solidFill>
                  <a:latin typeface="Arial" charset="0"/>
                </a:defRPr>
              </a:lvl3pPr>
              <a:lvl4pPr marL="1025525" defTabSz="684213">
                <a:defRPr>
                  <a:solidFill>
                    <a:schemeClr val="tx1"/>
                  </a:solidFill>
                  <a:latin typeface="Arial" charset="0"/>
                </a:defRPr>
              </a:lvl4pPr>
              <a:lvl5pPr marL="1368425" defTabSz="684213">
                <a:defRPr>
                  <a:solidFill>
                    <a:schemeClr val="tx1"/>
                  </a:solidFill>
                  <a:latin typeface="Arial" charset="0"/>
                </a:defRPr>
              </a:lvl5pPr>
              <a:lvl6pPr marL="1825625" defTabSz="684213" fontAlgn="base">
                <a:spcBef>
                  <a:spcPct val="0"/>
                </a:spcBef>
                <a:spcAft>
                  <a:spcPct val="0"/>
                </a:spcAft>
                <a:defRPr>
                  <a:solidFill>
                    <a:schemeClr val="tx1"/>
                  </a:solidFill>
                  <a:latin typeface="Arial" charset="0"/>
                </a:defRPr>
              </a:lvl6pPr>
              <a:lvl7pPr marL="2282825" defTabSz="684213" fontAlgn="base">
                <a:spcBef>
                  <a:spcPct val="0"/>
                </a:spcBef>
                <a:spcAft>
                  <a:spcPct val="0"/>
                </a:spcAft>
                <a:defRPr>
                  <a:solidFill>
                    <a:schemeClr val="tx1"/>
                  </a:solidFill>
                  <a:latin typeface="Arial" charset="0"/>
                </a:defRPr>
              </a:lvl7pPr>
              <a:lvl8pPr marL="2740025" defTabSz="684213" fontAlgn="base">
                <a:spcBef>
                  <a:spcPct val="0"/>
                </a:spcBef>
                <a:spcAft>
                  <a:spcPct val="0"/>
                </a:spcAft>
                <a:defRPr>
                  <a:solidFill>
                    <a:schemeClr val="tx1"/>
                  </a:solidFill>
                  <a:latin typeface="Arial" charset="0"/>
                </a:defRPr>
              </a:lvl8pPr>
              <a:lvl9pPr marL="3197225" defTabSz="684213" fontAlgn="base">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z="2400" b="1">
                  <a:solidFill>
                    <a:srgbClr val="FFFFFF"/>
                  </a:solidFill>
                </a:rPr>
                <a:t>    Phát triển hệ thống thông tin</a:t>
              </a:r>
            </a:p>
          </p:txBody>
        </p:sp>
        <p:sp>
          <p:nvSpPr>
            <p:cNvPr id="89171" name="Text Box 83"/>
            <p:cNvSpPr txBox="1">
              <a:spLocks noChangeArrowheads="1"/>
            </p:cNvSpPr>
            <p:nvPr/>
          </p:nvSpPr>
          <p:spPr bwMode="gray">
            <a:xfrm>
              <a:off x="1959" y="3408"/>
              <a:ext cx="179" cy="274"/>
            </a:xfrm>
            <a:prstGeom prst="rect">
              <a:avLst/>
            </a:prstGeom>
            <a:solidFill>
              <a:schemeClr val="accent4">
                <a:lumMod val="75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lIns="68415" tIns="34208" rIns="68415" bIns="34208">
              <a:spAutoFit/>
            </a:bodyPr>
            <a:lstStyle>
              <a:lvl1pPr defTabSz="684213">
                <a:defRPr>
                  <a:solidFill>
                    <a:schemeClr val="tx1"/>
                  </a:solidFill>
                  <a:latin typeface="Arial" charset="0"/>
                </a:defRPr>
              </a:lvl1pPr>
              <a:lvl2pPr marL="341313" defTabSz="684213">
                <a:defRPr>
                  <a:solidFill>
                    <a:schemeClr val="tx1"/>
                  </a:solidFill>
                  <a:latin typeface="Arial" charset="0"/>
                </a:defRPr>
              </a:lvl2pPr>
              <a:lvl3pPr marL="684213" defTabSz="684213">
                <a:defRPr>
                  <a:solidFill>
                    <a:schemeClr val="tx1"/>
                  </a:solidFill>
                  <a:latin typeface="Arial" charset="0"/>
                </a:defRPr>
              </a:lvl3pPr>
              <a:lvl4pPr marL="1025525" defTabSz="684213">
                <a:defRPr>
                  <a:solidFill>
                    <a:schemeClr val="tx1"/>
                  </a:solidFill>
                  <a:latin typeface="Arial" charset="0"/>
                </a:defRPr>
              </a:lvl4pPr>
              <a:lvl5pPr marL="1368425" defTabSz="684213">
                <a:defRPr>
                  <a:solidFill>
                    <a:schemeClr val="tx1"/>
                  </a:solidFill>
                  <a:latin typeface="Arial" charset="0"/>
                </a:defRPr>
              </a:lvl5pPr>
              <a:lvl6pPr marL="1825625" defTabSz="684213" fontAlgn="base">
                <a:spcBef>
                  <a:spcPct val="0"/>
                </a:spcBef>
                <a:spcAft>
                  <a:spcPct val="0"/>
                </a:spcAft>
                <a:defRPr>
                  <a:solidFill>
                    <a:schemeClr val="tx1"/>
                  </a:solidFill>
                  <a:latin typeface="Arial" charset="0"/>
                </a:defRPr>
              </a:lvl6pPr>
              <a:lvl7pPr marL="2282825" defTabSz="684213" fontAlgn="base">
                <a:spcBef>
                  <a:spcPct val="0"/>
                </a:spcBef>
                <a:spcAft>
                  <a:spcPct val="0"/>
                </a:spcAft>
                <a:defRPr>
                  <a:solidFill>
                    <a:schemeClr val="tx1"/>
                  </a:solidFill>
                  <a:latin typeface="Arial" charset="0"/>
                </a:defRPr>
              </a:lvl7pPr>
              <a:lvl8pPr marL="2740025" defTabSz="684213" fontAlgn="base">
                <a:spcBef>
                  <a:spcPct val="0"/>
                </a:spcBef>
                <a:spcAft>
                  <a:spcPct val="0"/>
                </a:spcAft>
                <a:defRPr>
                  <a:solidFill>
                    <a:schemeClr val="tx1"/>
                  </a:solidFill>
                  <a:latin typeface="Arial" charset="0"/>
                </a:defRPr>
              </a:lvl8pPr>
              <a:lvl9pPr marL="3197225" defTabSz="684213" fontAlgn="base">
                <a:spcBef>
                  <a:spcPct val="0"/>
                </a:spcBef>
                <a:spcAft>
                  <a:spcPct val="0"/>
                </a:spcAft>
                <a:defRPr>
                  <a:solidFill>
                    <a:schemeClr val="tx1"/>
                  </a:solidFill>
                  <a:latin typeface="Arial" charset="0"/>
                </a:defRPr>
              </a:lvl9pPr>
            </a:lstStyle>
            <a:p>
              <a:pPr algn="ctr" eaLnBrk="0" fontAlgn="base" hangingPunct="0">
                <a:spcBef>
                  <a:spcPct val="0"/>
                </a:spcBef>
                <a:spcAft>
                  <a:spcPct val="0"/>
                </a:spcAft>
              </a:pPr>
              <a:r>
                <a:rPr lang="en-US" sz="2400" b="1">
                  <a:solidFill>
                    <a:srgbClr val="FFFFFF"/>
                  </a:solidFill>
                </a:rPr>
                <a:t>3</a:t>
              </a:r>
            </a:p>
          </p:txBody>
        </p:sp>
      </p:grpSp>
      <p:grpSp>
        <p:nvGrpSpPr>
          <p:cNvPr id="89173" name="Group 85"/>
          <p:cNvGrpSpPr>
            <a:grpSpLocks/>
          </p:cNvGrpSpPr>
          <p:nvPr/>
        </p:nvGrpSpPr>
        <p:grpSpPr bwMode="auto">
          <a:xfrm>
            <a:off x="2368089" y="4994485"/>
            <a:ext cx="7880350" cy="1046817"/>
            <a:chOff x="1728" y="4147"/>
            <a:chExt cx="4560" cy="653"/>
          </a:xfrm>
        </p:grpSpPr>
        <p:sp>
          <p:nvSpPr>
            <p:cNvPr id="89165" name="AutoShape 77"/>
            <p:cNvSpPr>
              <a:spLocks noChangeArrowheads="1"/>
            </p:cNvSpPr>
            <p:nvPr/>
          </p:nvSpPr>
          <p:spPr bwMode="gray">
            <a:xfrm>
              <a:off x="2096" y="4260"/>
              <a:ext cx="4192" cy="436"/>
            </a:xfrm>
            <a:prstGeom prst="roundRect">
              <a:avLst>
                <a:gd name="adj" fmla="val 16667"/>
              </a:avLst>
            </a:prstGeom>
            <a:solidFill>
              <a:schemeClr val="accent5">
                <a:lumMod val="60000"/>
                <a:lumOff val="40000"/>
              </a:schemeClr>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fontAlgn="base">
                <a:spcBef>
                  <a:spcPct val="0"/>
                </a:spcBef>
                <a:spcAft>
                  <a:spcPct val="0"/>
                </a:spcAft>
              </a:pPr>
              <a:endParaRPr lang="en-US" sz="2400" b="1">
                <a:solidFill>
                  <a:srgbClr val="000066"/>
                </a:solidFill>
                <a:latin typeface="Arial" charset="0"/>
              </a:endParaRPr>
            </a:p>
          </p:txBody>
        </p:sp>
        <p:sp>
          <p:nvSpPr>
            <p:cNvPr id="89166" name="AutoShape 78"/>
            <p:cNvSpPr>
              <a:spLocks noChangeArrowheads="1"/>
            </p:cNvSpPr>
            <p:nvPr/>
          </p:nvSpPr>
          <p:spPr bwMode="gray">
            <a:xfrm>
              <a:off x="1728" y="4147"/>
              <a:ext cx="662" cy="653"/>
            </a:xfrm>
            <a:prstGeom prst="diamond">
              <a:avLst/>
            </a:prstGeom>
            <a:solidFill>
              <a:schemeClr val="accent5">
                <a:lumMod val="60000"/>
                <a:lumOff val="40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fontAlgn="base">
                <a:spcBef>
                  <a:spcPct val="0"/>
                </a:spcBef>
                <a:spcAft>
                  <a:spcPct val="0"/>
                </a:spcAft>
              </a:pPr>
              <a:endParaRPr lang="en-US" sz="2400" b="1">
                <a:solidFill>
                  <a:srgbClr val="000066"/>
                </a:solidFill>
                <a:latin typeface="Arial" charset="0"/>
              </a:endParaRPr>
            </a:p>
          </p:txBody>
        </p:sp>
        <p:sp>
          <p:nvSpPr>
            <p:cNvPr id="89167" name="Text Box 79"/>
            <p:cNvSpPr txBox="1">
              <a:spLocks noChangeArrowheads="1"/>
            </p:cNvSpPr>
            <p:nvPr/>
          </p:nvSpPr>
          <p:spPr bwMode="gray">
            <a:xfrm>
              <a:off x="2316" y="4313"/>
              <a:ext cx="3310" cy="27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415" tIns="34208" rIns="68415" bIns="34208">
              <a:spAutoFit/>
            </a:bodyPr>
            <a:lstStyle>
              <a:lvl1pPr defTabSz="684213">
                <a:defRPr>
                  <a:solidFill>
                    <a:schemeClr val="tx1"/>
                  </a:solidFill>
                  <a:latin typeface="Arial" charset="0"/>
                </a:defRPr>
              </a:lvl1pPr>
              <a:lvl2pPr marL="341313" defTabSz="684213">
                <a:defRPr>
                  <a:solidFill>
                    <a:schemeClr val="tx1"/>
                  </a:solidFill>
                  <a:latin typeface="Arial" charset="0"/>
                </a:defRPr>
              </a:lvl2pPr>
              <a:lvl3pPr marL="684213" defTabSz="684213">
                <a:defRPr>
                  <a:solidFill>
                    <a:schemeClr val="tx1"/>
                  </a:solidFill>
                  <a:latin typeface="Arial" charset="0"/>
                </a:defRPr>
              </a:lvl3pPr>
              <a:lvl4pPr marL="1025525" defTabSz="684213">
                <a:defRPr>
                  <a:solidFill>
                    <a:schemeClr val="tx1"/>
                  </a:solidFill>
                  <a:latin typeface="Arial" charset="0"/>
                </a:defRPr>
              </a:lvl4pPr>
              <a:lvl5pPr marL="1368425" defTabSz="684213">
                <a:defRPr>
                  <a:solidFill>
                    <a:schemeClr val="tx1"/>
                  </a:solidFill>
                  <a:latin typeface="Arial" charset="0"/>
                </a:defRPr>
              </a:lvl5pPr>
              <a:lvl6pPr marL="1825625" defTabSz="684213" fontAlgn="base">
                <a:spcBef>
                  <a:spcPct val="0"/>
                </a:spcBef>
                <a:spcAft>
                  <a:spcPct val="0"/>
                </a:spcAft>
                <a:defRPr>
                  <a:solidFill>
                    <a:schemeClr val="tx1"/>
                  </a:solidFill>
                  <a:latin typeface="Arial" charset="0"/>
                </a:defRPr>
              </a:lvl6pPr>
              <a:lvl7pPr marL="2282825" defTabSz="684213" fontAlgn="base">
                <a:spcBef>
                  <a:spcPct val="0"/>
                </a:spcBef>
                <a:spcAft>
                  <a:spcPct val="0"/>
                </a:spcAft>
                <a:defRPr>
                  <a:solidFill>
                    <a:schemeClr val="tx1"/>
                  </a:solidFill>
                  <a:latin typeface="Arial" charset="0"/>
                </a:defRPr>
              </a:lvl7pPr>
              <a:lvl8pPr marL="2740025" defTabSz="684213" fontAlgn="base">
                <a:spcBef>
                  <a:spcPct val="0"/>
                </a:spcBef>
                <a:spcAft>
                  <a:spcPct val="0"/>
                </a:spcAft>
                <a:defRPr>
                  <a:solidFill>
                    <a:schemeClr val="tx1"/>
                  </a:solidFill>
                  <a:latin typeface="Arial" charset="0"/>
                </a:defRPr>
              </a:lvl8pPr>
              <a:lvl9pPr marL="3197225" defTabSz="684213" fontAlgn="base">
                <a:spcBef>
                  <a:spcPct val="0"/>
                </a:spcBef>
                <a:spcAft>
                  <a:spcPct val="0"/>
                </a:spcAft>
                <a:defRPr>
                  <a:solidFill>
                    <a:schemeClr val="tx1"/>
                  </a:solidFill>
                  <a:latin typeface="Arial" charset="0"/>
                </a:defRPr>
              </a:lvl9pPr>
            </a:lstStyle>
            <a:p>
              <a:pPr algn="ctr" eaLnBrk="0" fontAlgn="base" hangingPunct="0">
                <a:spcBef>
                  <a:spcPct val="0"/>
                </a:spcBef>
                <a:spcAft>
                  <a:spcPct val="0"/>
                </a:spcAft>
              </a:pPr>
              <a:r>
                <a:rPr lang="en-US" sz="2400" b="1">
                  <a:solidFill>
                    <a:srgbClr val="FFFFFF"/>
                  </a:solidFill>
                </a:rPr>
                <a:t>Cài đặt, bảo trì và khai thác HTTT</a:t>
              </a:r>
            </a:p>
          </p:txBody>
        </p:sp>
        <p:sp>
          <p:nvSpPr>
            <p:cNvPr id="89172" name="Text Box 84"/>
            <p:cNvSpPr txBox="1">
              <a:spLocks noChangeArrowheads="1"/>
            </p:cNvSpPr>
            <p:nvPr/>
          </p:nvSpPr>
          <p:spPr bwMode="gray">
            <a:xfrm>
              <a:off x="1959" y="4272"/>
              <a:ext cx="179"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lIns="68415" tIns="34208" rIns="68415" bIns="34208">
              <a:spAutoFit/>
            </a:bodyPr>
            <a:lstStyle>
              <a:lvl1pPr defTabSz="684213">
                <a:defRPr>
                  <a:solidFill>
                    <a:schemeClr val="tx1"/>
                  </a:solidFill>
                  <a:latin typeface="Arial" charset="0"/>
                </a:defRPr>
              </a:lvl1pPr>
              <a:lvl2pPr marL="341313" defTabSz="684213">
                <a:defRPr>
                  <a:solidFill>
                    <a:schemeClr val="tx1"/>
                  </a:solidFill>
                  <a:latin typeface="Arial" charset="0"/>
                </a:defRPr>
              </a:lvl2pPr>
              <a:lvl3pPr marL="684213" defTabSz="684213">
                <a:defRPr>
                  <a:solidFill>
                    <a:schemeClr val="tx1"/>
                  </a:solidFill>
                  <a:latin typeface="Arial" charset="0"/>
                </a:defRPr>
              </a:lvl3pPr>
              <a:lvl4pPr marL="1025525" defTabSz="684213">
                <a:defRPr>
                  <a:solidFill>
                    <a:schemeClr val="tx1"/>
                  </a:solidFill>
                  <a:latin typeface="Arial" charset="0"/>
                </a:defRPr>
              </a:lvl4pPr>
              <a:lvl5pPr marL="1368425" defTabSz="684213">
                <a:defRPr>
                  <a:solidFill>
                    <a:schemeClr val="tx1"/>
                  </a:solidFill>
                  <a:latin typeface="Arial" charset="0"/>
                </a:defRPr>
              </a:lvl5pPr>
              <a:lvl6pPr marL="1825625" defTabSz="684213" fontAlgn="base">
                <a:spcBef>
                  <a:spcPct val="0"/>
                </a:spcBef>
                <a:spcAft>
                  <a:spcPct val="0"/>
                </a:spcAft>
                <a:defRPr>
                  <a:solidFill>
                    <a:schemeClr val="tx1"/>
                  </a:solidFill>
                  <a:latin typeface="Arial" charset="0"/>
                </a:defRPr>
              </a:lvl6pPr>
              <a:lvl7pPr marL="2282825" defTabSz="684213" fontAlgn="base">
                <a:spcBef>
                  <a:spcPct val="0"/>
                </a:spcBef>
                <a:spcAft>
                  <a:spcPct val="0"/>
                </a:spcAft>
                <a:defRPr>
                  <a:solidFill>
                    <a:schemeClr val="tx1"/>
                  </a:solidFill>
                  <a:latin typeface="Arial" charset="0"/>
                </a:defRPr>
              </a:lvl7pPr>
              <a:lvl8pPr marL="2740025" defTabSz="684213" fontAlgn="base">
                <a:spcBef>
                  <a:spcPct val="0"/>
                </a:spcBef>
                <a:spcAft>
                  <a:spcPct val="0"/>
                </a:spcAft>
                <a:defRPr>
                  <a:solidFill>
                    <a:schemeClr val="tx1"/>
                  </a:solidFill>
                  <a:latin typeface="Arial" charset="0"/>
                </a:defRPr>
              </a:lvl8pPr>
              <a:lvl9pPr marL="3197225" defTabSz="684213" fontAlgn="base">
                <a:spcBef>
                  <a:spcPct val="0"/>
                </a:spcBef>
                <a:spcAft>
                  <a:spcPct val="0"/>
                </a:spcAft>
                <a:defRPr>
                  <a:solidFill>
                    <a:schemeClr val="tx1"/>
                  </a:solidFill>
                  <a:latin typeface="Arial" charset="0"/>
                </a:defRPr>
              </a:lvl9pPr>
            </a:lstStyle>
            <a:p>
              <a:pPr algn="ctr" eaLnBrk="0" fontAlgn="base" hangingPunct="0">
                <a:spcBef>
                  <a:spcPct val="0"/>
                </a:spcBef>
                <a:spcAft>
                  <a:spcPct val="0"/>
                </a:spcAft>
              </a:pPr>
              <a:r>
                <a:rPr lang="en-US" sz="2400" b="1">
                  <a:solidFill>
                    <a:srgbClr val="FFFFFF"/>
                  </a:solidFill>
                </a:rPr>
                <a:t>4</a:t>
              </a:r>
            </a:p>
          </p:txBody>
        </p:sp>
      </p:grpSp>
      <p:sp>
        <p:nvSpPr>
          <p:cNvPr id="2" name="Slide Number Placeholder 1"/>
          <p:cNvSpPr>
            <a:spLocks noGrp="1"/>
          </p:cNvSpPr>
          <p:nvPr>
            <p:ph type="sldNum" sz="quarter" idx="11"/>
          </p:nvPr>
        </p:nvSpPr>
        <p:spPr/>
        <p:txBody>
          <a:bodyPr/>
          <a:lstStyle/>
          <a:p>
            <a:fld id="{8F77FC70-716C-40BF-B175-2B48BE74B56A}" type="slidenum">
              <a:rPr lang="en-US" smtClean="0">
                <a:solidFill>
                  <a:srgbClr val="000066"/>
                </a:solidFill>
              </a:rPr>
              <a:pPr/>
              <a:t>3</a:t>
            </a:fld>
            <a:endParaRPr lang="en-US">
              <a:solidFill>
                <a:srgbClr val="000066"/>
              </a:solidFill>
            </a:endParaRPr>
          </a:p>
        </p:txBody>
      </p:sp>
    </p:spTree>
    <p:extLst>
      <p:ext uri="{BB962C8B-B14F-4D97-AF65-F5344CB8AC3E}">
        <p14:creationId xmlns:p14="http://schemas.microsoft.com/office/powerpoint/2010/main" val="2666000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06111"/>
            <a:ext cx="10767646" cy="740194"/>
          </a:xfrm>
          <a:noFill/>
        </p:spPr>
        <p:txBody>
          <a:bodyPr>
            <a:normAutofit/>
          </a:bodyPr>
          <a:lstStyle/>
          <a:p>
            <a:r>
              <a:rPr lang="en-GB" sz="3600">
                <a:solidFill>
                  <a:schemeClr val="accent1"/>
                </a:solidFill>
              </a:rPr>
              <a:t>* Lưu trữ  - Khả năng lưu trữ của hệ thống thông tin </a:t>
            </a:r>
            <a:endParaRPr lang="en-US" sz="3600">
              <a:solidFill>
                <a:schemeClr val="accent1"/>
              </a:solidFill>
            </a:endParaRPr>
          </a:p>
        </p:txBody>
      </p:sp>
      <p:sp>
        <p:nvSpPr>
          <p:cNvPr id="3" name="Content Placeholder 2"/>
          <p:cNvSpPr>
            <a:spLocks noGrp="1"/>
          </p:cNvSpPr>
          <p:nvPr>
            <p:ph idx="1"/>
          </p:nvPr>
        </p:nvSpPr>
        <p:spPr>
          <a:xfrm>
            <a:off x="838200" y="1876791"/>
            <a:ext cx="10767646" cy="4981209"/>
          </a:xfrm>
        </p:spPr>
        <p:txBody>
          <a:bodyPr/>
          <a:lstStyle/>
          <a:p>
            <a:r>
              <a:rPr lang="en-GB"/>
              <a:t>Khả năng lưu trữ của hệ thống thông tin cho phép lưu trữ các dữ liệu, văn bản, hình ảnh và mọi thông tin số hoá khác để có thể dễ dàng gọi lại và sử dụng sau này.</a:t>
            </a:r>
            <a:endParaRPr lang="en-US" b="1"/>
          </a:p>
          <a:p>
            <a:endParaRPr lang="en-US"/>
          </a:p>
          <a:p>
            <a:endParaRPr lang="en-US"/>
          </a:p>
        </p:txBody>
      </p:sp>
      <p:pic>
        <p:nvPicPr>
          <p:cNvPr id="4" name="Picture 3"/>
          <p:cNvPicPr>
            <a:picLocks noChangeAspect="1"/>
          </p:cNvPicPr>
          <p:nvPr/>
        </p:nvPicPr>
        <p:blipFill>
          <a:blip r:embed="rId3"/>
          <a:stretch>
            <a:fillRect/>
          </a:stretch>
        </p:blipFill>
        <p:spPr>
          <a:xfrm>
            <a:off x="2111968" y="3378956"/>
            <a:ext cx="3200400" cy="1428750"/>
          </a:xfrm>
          <a:prstGeom prst="rect">
            <a:avLst/>
          </a:prstGeom>
        </p:spPr>
      </p:pic>
      <p:pic>
        <p:nvPicPr>
          <p:cNvPr id="5" name="Picture 4"/>
          <p:cNvPicPr>
            <a:picLocks noChangeAspect="1"/>
          </p:cNvPicPr>
          <p:nvPr/>
        </p:nvPicPr>
        <p:blipFill>
          <a:blip r:embed="rId4"/>
          <a:stretch>
            <a:fillRect/>
          </a:stretch>
        </p:blipFill>
        <p:spPr>
          <a:xfrm>
            <a:off x="5821565" y="3492474"/>
            <a:ext cx="4524375" cy="1009650"/>
          </a:xfrm>
          <a:prstGeom prst="rect">
            <a:avLst/>
          </a:prstGeom>
          <a:ln w="28575">
            <a:solidFill>
              <a:schemeClr val="tx1"/>
            </a:solidFill>
          </a:ln>
        </p:spPr>
      </p:pic>
      <p:pic>
        <p:nvPicPr>
          <p:cNvPr id="6" name="Picture 5"/>
          <p:cNvPicPr>
            <a:picLocks noChangeAspect="1"/>
          </p:cNvPicPr>
          <p:nvPr/>
        </p:nvPicPr>
        <p:blipFill>
          <a:blip r:embed="rId5"/>
          <a:stretch>
            <a:fillRect/>
          </a:stretch>
        </p:blipFill>
        <p:spPr>
          <a:xfrm>
            <a:off x="4618856" y="4938192"/>
            <a:ext cx="2771775" cy="1647825"/>
          </a:xfrm>
          <a:prstGeom prst="rect">
            <a:avLst/>
          </a:prstGeom>
          <a:ln w="12700">
            <a:solidFill>
              <a:schemeClr val="tx1"/>
            </a:solidFill>
          </a:ln>
        </p:spPr>
      </p:pic>
      <p:sp>
        <p:nvSpPr>
          <p:cNvPr id="7" name="Title 1"/>
          <p:cNvSpPr txBox="1">
            <a:spLocks/>
          </p:cNvSpPr>
          <p:nvPr/>
        </p:nvSpPr>
        <p:spPr>
          <a:xfrm>
            <a:off x="838200" y="365126"/>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sz="3200" b="1" i="1"/>
              <a:t>1.3.2. Chức năng (tt)</a:t>
            </a:r>
          </a:p>
        </p:txBody>
      </p:sp>
      <p:sp>
        <p:nvSpPr>
          <p:cNvPr id="8" name="Slide Number Placeholder 7">
            <a:extLst>
              <a:ext uri="{FF2B5EF4-FFF2-40B4-BE49-F238E27FC236}">
                <a16:creationId xmlns:a16="http://schemas.microsoft.com/office/drawing/2014/main" id="{7665D315-6926-4B6F-A6BF-CD6D6F180DBC}"/>
              </a:ext>
            </a:extLst>
          </p:cNvPr>
          <p:cNvSpPr>
            <a:spLocks noGrp="1"/>
          </p:cNvSpPr>
          <p:nvPr>
            <p:ph type="sldNum" sz="quarter" idx="12"/>
          </p:nvPr>
        </p:nvSpPr>
        <p:spPr/>
        <p:txBody>
          <a:bodyPr/>
          <a:lstStyle/>
          <a:p>
            <a:fld id="{06FEDF93-2BFD-41CA-ABC7-B039102F3792}" type="slidenum">
              <a:rPr lang="en-US" smtClean="0"/>
              <a:t>30</a:t>
            </a:fld>
            <a:endParaRPr lang="en-US" dirty="0"/>
          </a:p>
        </p:txBody>
      </p:sp>
    </p:spTree>
    <p:extLst>
      <p:ext uri="{BB962C8B-B14F-4D97-AF65-F5344CB8AC3E}">
        <p14:creationId xmlns:p14="http://schemas.microsoft.com/office/powerpoint/2010/main" val="1166105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02594" y="1356799"/>
            <a:ext cx="10767646" cy="740194"/>
          </a:xfrm>
        </p:spPr>
        <p:txBody>
          <a:bodyPr>
            <a:noAutofit/>
          </a:bodyPr>
          <a:lstStyle/>
          <a:p>
            <a:pPr marL="457200" indent="-457200">
              <a:buFont typeface="Arial" panose="020B0604020202020204" pitchFamily="34" charset="0"/>
              <a:buChar char="•"/>
            </a:pPr>
            <a:r>
              <a:rPr lang="en-GB" sz="2800">
                <a:solidFill>
                  <a:schemeClr val="accent1"/>
                </a:solidFill>
              </a:rPr>
              <a:t>Đưa ra - Khả năng đưa ra của hệ thống thông tin cho phép tạo cái ra theo nhiều khuôn dạng</a:t>
            </a:r>
            <a:endParaRPr lang="en-US" sz="2800">
              <a:solidFill>
                <a:schemeClr val="accent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6286812"/>
              </p:ext>
            </p:extLst>
          </p:nvPr>
        </p:nvGraphicFramePr>
        <p:xfrm>
          <a:off x="838200" y="2034862"/>
          <a:ext cx="10768013" cy="44278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p:cNvSpPr txBox="1">
            <a:spLocks/>
          </p:cNvSpPr>
          <p:nvPr/>
        </p:nvSpPr>
        <p:spPr>
          <a:xfrm>
            <a:off x="838200" y="365126"/>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sz="3200" b="1" i="1">
                <a:effectLst>
                  <a:outerShdw blurRad="38100" dist="38100" dir="2700000" algn="tl">
                    <a:srgbClr val="000000">
                      <a:alpha val="43137"/>
                    </a:srgbClr>
                  </a:outerShdw>
                </a:effectLst>
              </a:rPr>
              <a:t>1.3.2. Chức năng (tt)</a:t>
            </a:r>
          </a:p>
        </p:txBody>
      </p:sp>
      <p:sp>
        <p:nvSpPr>
          <p:cNvPr id="3" name="Slide Number Placeholder 2">
            <a:extLst>
              <a:ext uri="{FF2B5EF4-FFF2-40B4-BE49-F238E27FC236}">
                <a16:creationId xmlns:a16="http://schemas.microsoft.com/office/drawing/2014/main" id="{3C42664D-3CC2-406A-936D-B8D8BA2D3704}"/>
              </a:ext>
            </a:extLst>
          </p:cNvPr>
          <p:cNvSpPr>
            <a:spLocks noGrp="1"/>
          </p:cNvSpPr>
          <p:nvPr>
            <p:ph type="sldNum" sz="quarter" idx="12"/>
          </p:nvPr>
        </p:nvSpPr>
        <p:spPr/>
        <p:txBody>
          <a:bodyPr/>
          <a:lstStyle/>
          <a:p>
            <a:fld id="{06FEDF93-2BFD-41CA-ABC7-B039102F3792}" type="slidenum">
              <a:rPr lang="en-US" smtClean="0"/>
              <a:t>31</a:t>
            </a:fld>
            <a:endParaRPr lang="en-US" dirty="0"/>
          </a:p>
        </p:txBody>
      </p:sp>
    </p:spTree>
    <p:extLst>
      <p:ext uri="{BB962C8B-B14F-4D97-AF65-F5344CB8AC3E}">
        <p14:creationId xmlns:p14="http://schemas.microsoft.com/office/powerpoint/2010/main" val="1249941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8352" y="983594"/>
            <a:ext cx="10767646" cy="740194"/>
          </a:xfrm>
        </p:spPr>
        <p:txBody>
          <a:bodyPr>
            <a:normAutofit/>
          </a:bodyPr>
          <a:lstStyle/>
          <a:p>
            <a:r>
              <a:rPr lang="en-GB" sz="2800">
                <a:solidFill>
                  <a:schemeClr val="accent1"/>
                </a:solidFill>
              </a:rPr>
              <a:t>* Kiểm soát và quản lý toàn bộ hệ thống </a:t>
            </a:r>
            <a:endParaRPr lang="en-US" sz="2800">
              <a:solidFill>
                <a:schemeClr val="accent1"/>
              </a:solidFill>
            </a:endParaRPr>
          </a:p>
        </p:txBody>
      </p:sp>
      <p:sp>
        <p:nvSpPr>
          <p:cNvPr id="3" name="Content Placeholder 2"/>
          <p:cNvSpPr>
            <a:spLocks noGrp="1"/>
          </p:cNvSpPr>
          <p:nvPr>
            <p:ph idx="1"/>
          </p:nvPr>
        </p:nvSpPr>
        <p:spPr>
          <a:xfrm>
            <a:off x="928352" y="1723788"/>
            <a:ext cx="10767646" cy="4981209"/>
          </a:xfrm>
        </p:spPr>
        <p:txBody>
          <a:bodyPr/>
          <a:lstStyle/>
          <a:p>
            <a:pPr algn="just">
              <a:lnSpc>
                <a:spcPct val="150000"/>
              </a:lnSpc>
            </a:pPr>
            <a:r>
              <a:rPr lang="en-GB"/>
              <a:t>Để thực hiện chức năng này, hệ thống thông tin phải làm tốt việc liên kết hai hệ thống điều khiển và tác nghiệp, đồng thời thường phải huy động thêm sự tham gia của các hệ thống hỗ trợ cho việc ra quyết định</a:t>
            </a:r>
          </a:p>
          <a:p>
            <a:pPr algn="just">
              <a:lnSpc>
                <a:spcPct val="150000"/>
              </a:lnSpc>
            </a:pPr>
            <a:endParaRPr lang="en-US"/>
          </a:p>
        </p:txBody>
      </p:sp>
      <p:sp>
        <p:nvSpPr>
          <p:cNvPr id="4" name="Title 1"/>
          <p:cNvSpPr txBox="1">
            <a:spLocks/>
          </p:cNvSpPr>
          <p:nvPr/>
        </p:nvSpPr>
        <p:spPr>
          <a:xfrm>
            <a:off x="838200" y="365126"/>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sz="3200" b="1" i="1"/>
              <a:t>1.3.2. Chức năng (tt)</a:t>
            </a:r>
          </a:p>
        </p:txBody>
      </p:sp>
      <p:sp>
        <p:nvSpPr>
          <p:cNvPr id="5" name="Slide Number Placeholder 4">
            <a:extLst>
              <a:ext uri="{FF2B5EF4-FFF2-40B4-BE49-F238E27FC236}">
                <a16:creationId xmlns:a16="http://schemas.microsoft.com/office/drawing/2014/main" id="{FE524BCE-230E-48AE-9EEB-0104973B83BC}"/>
              </a:ext>
            </a:extLst>
          </p:cNvPr>
          <p:cNvSpPr>
            <a:spLocks noGrp="1"/>
          </p:cNvSpPr>
          <p:nvPr>
            <p:ph type="sldNum" sz="quarter" idx="12"/>
          </p:nvPr>
        </p:nvSpPr>
        <p:spPr/>
        <p:txBody>
          <a:bodyPr/>
          <a:lstStyle/>
          <a:p>
            <a:fld id="{06FEDF93-2BFD-41CA-ABC7-B039102F3792}" type="slidenum">
              <a:rPr lang="en-US" smtClean="0"/>
              <a:t>32</a:t>
            </a:fld>
            <a:endParaRPr lang="en-US" dirty="0"/>
          </a:p>
        </p:txBody>
      </p:sp>
    </p:spTree>
    <p:extLst>
      <p:ext uri="{BB962C8B-B14F-4D97-AF65-F5344CB8AC3E}">
        <p14:creationId xmlns:p14="http://schemas.microsoft.com/office/powerpoint/2010/main" val="756841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i="1"/>
              <a:t>1.3.4. Một số hệ thống thông tin</a:t>
            </a:r>
          </a:p>
        </p:txBody>
      </p:sp>
      <p:pic>
        <p:nvPicPr>
          <p:cNvPr id="3074" name="Picture 2" descr="Hệ thống thông tin quản lý là gì? Phân loại các HTTTQL - LyTuong.net"/>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2619" y="2153265"/>
            <a:ext cx="4574600" cy="337246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5134833" y="1655660"/>
            <a:ext cx="6698486" cy="4106043"/>
          </a:xfrm>
          <a:prstGeom prst="rect">
            <a:avLst/>
          </a:prstGeom>
          <a:ln w="28575">
            <a:solidFill>
              <a:schemeClr val="tx1"/>
            </a:solidFill>
          </a:ln>
        </p:spPr>
      </p:pic>
      <p:sp>
        <p:nvSpPr>
          <p:cNvPr id="3" name="Slide Number Placeholder 2">
            <a:extLst>
              <a:ext uri="{FF2B5EF4-FFF2-40B4-BE49-F238E27FC236}">
                <a16:creationId xmlns:a16="http://schemas.microsoft.com/office/drawing/2014/main" id="{521E05F7-5350-4627-B927-4E5BC549195A}"/>
              </a:ext>
            </a:extLst>
          </p:cNvPr>
          <p:cNvSpPr>
            <a:spLocks noGrp="1"/>
          </p:cNvSpPr>
          <p:nvPr>
            <p:ph type="sldNum" sz="quarter" idx="12"/>
          </p:nvPr>
        </p:nvSpPr>
        <p:spPr/>
        <p:txBody>
          <a:bodyPr/>
          <a:lstStyle/>
          <a:p>
            <a:fld id="{06FEDF93-2BFD-41CA-ABC7-B039102F3792}" type="slidenum">
              <a:rPr lang="en-US" smtClean="0"/>
              <a:t>33</a:t>
            </a:fld>
            <a:endParaRPr lang="en-US" dirty="0"/>
          </a:p>
        </p:txBody>
      </p:sp>
    </p:spTree>
    <p:extLst>
      <p:ext uri="{BB962C8B-B14F-4D97-AF65-F5344CB8AC3E}">
        <p14:creationId xmlns:p14="http://schemas.microsoft.com/office/powerpoint/2010/main" val="2206412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i="1"/>
              <a:t>1.3.4. Một số hệ thống thông tin(tt)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30394814"/>
              </p:ext>
            </p:extLst>
          </p:nvPr>
        </p:nvGraphicFramePr>
        <p:xfrm>
          <a:off x="1023938" y="1557338"/>
          <a:ext cx="10787062" cy="4751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809F8DC4-A06E-4C4C-8F8D-1935BC6803F5}"/>
              </a:ext>
            </a:extLst>
          </p:cNvPr>
          <p:cNvSpPr>
            <a:spLocks noGrp="1"/>
          </p:cNvSpPr>
          <p:nvPr>
            <p:ph type="sldNum" sz="quarter" idx="12"/>
          </p:nvPr>
        </p:nvSpPr>
        <p:spPr/>
        <p:txBody>
          <a:bodyPr/>
          <a:lstStyle/>
          <a:p>
            <a:fld id="{06FEDF93-2BFD-41CA-ABC7-B039102F3792}" type="slidenum">
              <a:rPr lang="en-US" smtClean="0"/>
              <a:t>34</a:t>
            </a:fld>
            <a:endParaRPr lang="en-US" dirty="0"/>
          </a:p>
        </p:txBody>
      </p:sp>
    </p:spTree>
    <p:extLst>
      <p:ext uri="{BB962C8B-B14F-4D97-AF65-F5344CB8AC3E}">
        <p14:creationId xmlns:p14="http://schemas.microsoft.com/office/powerpoint/2010/main" val="465484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algn="just">
              <a:lnSpc>
                <a:spcPct val="150000"/>
              </a:lnSpc>
            </a:pPr>
            <a:r>
              <a:rPr lang="en-US" sz="2400" b="1"/>
              <a:t>L</a:t>
            </a:r>
            <a:r>
              <a:rPr lang="vi-VN" sz="2400" b="1"/>
              <a:t>à</a:t>
            </a:r>
            <a:r>
              <a:rPr lang="vi-VN" sz="2400"/>
              <a:t> một </a:t>
            </a:r>
            <a:r>
              <a:rPr lang="vi-VN" sz="2400" b="1"/>
              <a:t>hệ thống thông tin</a:t>
            </a:r>
            <a:r>
              <a:rPr lang="vi-VN" sz="2400"/>
              <a:t> được xây dựng ra với mục đích nhằm hỗ trợ cá nhân, nhóm, tổ chức để được được hiệu quả cao nhất trong việc xây dựng hết </a:t>
            </a:r>
            <a:r>
              <a:rPr lang="vi-VN" sz="2400" b="1"/>
              <a:t>thông</a:t>
            </a:r>
            <a:r>
              <a:rPr lang="vi-VN" sz="2400"/>
              <a:t> và vận hành, cung như việc cải tiến quy trình </a:t>
            </a:r>
            <a:r>
              <a:rPr lang="vi-VN" sz="2400" b="1"/>
              <a:t>tác nghiệp</a:t>
            </a:r>
            <a:r>
              <a:rPr lang="vi-VN" sz="2400"/>
              <a:t> của mình</a:t>
            </a:r>
            <a:endParaRPr lang="en-US" sz="2400"/>
          </a:p>
          <a:p>
            <a:pPr algn="just">
              <a:lnSpc>
                <a:spcPct val="150000"/>
              </a:lnSpc>
            </a:pPr>
            <a:r>
              <a:rPr lang="vi-VN" sz="2400"/>
              <a:t>Mục đích chính của các hệ thống này là để trả lời các câu hỏi thông thường và giám sát lưu lượng giao dịch của tổ chức. Các hệ thống này đòi hỏi thông tin phải được cập nhật thường xuyên, đầy đủ, chính xác và dễ sử dụng </a:t>
            </a:r>
            <a:endParaRPr lang="en-US" sz="2400"/>
          </a:p>
          <a:p>
            <a:pPr algn="just">
              <a:lnSpc>
                <a:spcPct val="150000"/>
              </a:lnSpc>
            </a:pPr>
            <a:r>
              <a:rPr lang="en-US" sz="2400"/>
              <a:t>T</a:t>
            </a:r>
            <a:r>
              <a:rPr lang="vi-VN" sz="2400"/>
              <a:t>rợ giúp các cấp quản lý bậc thấp như trưởng nhóm, quản đốc, các chuyên viên thuộc các phòng ban quản lý… trong việc theo dõi các giao dịch và hoạt động cơ bản của tổ chức như bán hàng, hoá đơn, tiền mặt, tiền lương, hàng tồn kho…</a:t>
            </a:r>
            <a:endParaRPr lang="en-US" sz="2400"/>
          </a:p>
          <a:p>
            <a:pPr marL="0" indent="0" algn="just">
              <a:lnSpc>
                <a:spcPct val="150000"/>
              </a:lnSpc>
              <a:buNone/>
            </a:pPr>
            <a:endParaRPr lang="en-US" sz="2400"/>
          </a:p>
        </p:txBody>
      </p:sp>
      <p:cxnSp>
        <p:nvCxnSpPr>
          <p:cNvPr id="5" name="Straight Connector 4">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E3F5479-058B-4FA8-92E9-18CAB8CDC5C5}"/>
              </a:ext>
            </a:extLst>
          </p:cNvPr>
          <p:cNvSpPr txBox="1">
            <a:spLocks/>
          </p:cNvSpPr>
          <p:nvPr/>
        </p:nvSpPr>
        <p:spPr>
          <a:xfrm>
            <a:off x="110613" y="27763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accent5">
                    <a:lumMod val="75000"/>
                  </a:schemeClr>
                </a:solidFill>
                <a:latin typeface="Arial" panose="020B0604020202020204" pitchFamily="34" charset="0"/>
                <a:cs typeface="Arial" panose="020B0604020202020204" pitchFamily="34" charset="0"/>
              </a:rPr>
              <a:t>HTTT CẤP TÁC NGHIỆP</a:t>
            </a:r>
            <a:endParaRPr lang="en-US" sz="2800" dirty="0">
              <a:solidFill>
                <a:schemeClr val="accent5">
                  <a:lumMod val="75000"/>
                </a:schemeClr>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55927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D3EDC59E-5614-4341-A341-23B416E21D99}"/>
              </a:ext>
            </a:extLst>
          </p:cNvPr>
          <p:cNvSpPr>
            <a:spLocks noGrp="1"/>
          </p:cNvSpPr>
          <p:nvPr>
            <p:ph type="sldNum" sz="quarter" idx="12"/>
          </p:nvPr>
        </p:nvSpPr>
        <p:spPr/>
        <p:txBody>
          <a:bodyPr/>
          <a:lstStyle/>
          <a:p>
            <a:fld id="{06FEDF93-2BFD-41CA-ABC7-B039102F3792}" type="slidenum">
              <a:rPr lang="en-US" smtClean="0"/>
              <a:t>35</a:t>
            </a:fld>
            <a:endParaRPr lang="en-US" dirty="0"/>
          </a:p>
        </p:txBody>
      </p:sp>
    </p:spTree>
    <p:extLst>
      <p:ext uri="{BB962C8B-B14F-4D97-AF65-F5344CB8AC3E}">
        <p14:creationId xmlns:p14="http://schemas.microsoft.com/office/powerpoint/2010/main" val="101719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82240" y="1609344"/>
            <a:ext cx="8327367" cy="4898956"/>
          </a:xfrm>
          <a:prstGeom prst="rect">
            <a:avLst/>
          </a:prstGeom>
        </p:spPr>
      </p:pic>
      <p:sp>
        <p:nvSpPr>
          <p:cNvPr id="6" name="TextBox 5"/>
          <p:cNvSpPr txBox="1"/>
          <p:nvPr/>
        </p:nvSpPr>
        <p:spPr>
          <a:xfrm>
            <a:off x="1076239" y="643672"/>
            <a:ext cx="7419019" cy="584775"/>
          </a:xfrm>
          <a:prstGeom prst="rect">
            <a:avLst/>
          </a:prstGeom>
          <a:noFill/>
        </p:spPr>
        <p:txBody>
          <a:bodyPr wrap="none" rtlCol="0">
            <a:spAutoFit/>
          </a:bodyPr>
          <a:lstStyle/>
          <a:p>
            <a:pPr marL="457200" indent="-457200">
              <a:buFont typeface="Arial" panose="020B0604020202020204" pitchFamily="34" charset="0"/>
              <a:buChar char="•"/>
            </a:pPr>
            <a:r>
              <a:rPr lang="en-US" sz="3200"/>
              <a:t>Phóng viên tác nghiệp để lấy thông tin </a:t>
            </a:r>
          </a:p>
        </p:txBody>
      </p:sp>
      <p:sp>
        <p:nvSpPr>
          <p:cNvPr id="2" name="Slide Number Placeholder 1">
            <a:extLst>
              <a:ext uri="{FF2B5EF4-FFF2-40B4-BE49-F238E27FC236}">
                <a16:creationId xmlns:a16="http://schemas.microsoft.com/office/drawing/2014/main" id="{F3133217-0B3C-454F-91CB-664E98283FAD}"/>
              </a:ext>
            </a:extLst>
          </p:cNvPr>
          <p:cNvSpPr>
            <a:spLocks noGrp="1"/>
          </p:cNvSpPr>
          <p:nvPr>
            <p:ph type="sldNum" sz="quarter" idx="12"/>
          </p:nvPr>
        </p:nvSpPr>
        <p:spPr/>
        <p:txBody>
          <a:bodyPr/>
          <a:lstStyle/>
          <a:p>
            <a:fld id="{06FEDF93-2BFD-41CA-ABC7-B039102F3792}" type="slidenum">
              <a:rPr lang="en-US" smtClean="0"/>
              <a:t>36</a:t>
            </a:fld>
            <a:endParaRPr lang="en-US" dirty="0"/>
          </a:p>
        </p:txBody>
      </p:sp>
    </p:spTree>
    <p:extLst>
      <p:ext uri="{BB962C8B-B14F-4D97-AF65-F5344CB8AC3E}">
        <p14:creationId xmlns:p14="http://schemas.microsoft.com/office/powerpoint/2010/main" val="4002815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Ví dụ:</a:t>
            </a:r>
          </a:p>
        </p:txBody>
      </p:sp>
      <p:sp>
        <p:nvSpPr>
          <p:cNvPr id="3" name="Content Placeholder 2"/>
          <p:cNvSpPr>
            <a:spLocks noGrp="1"/>
          </p:cNvSpPr>
          <p:nvPr>
            <p:ph idx="1"/>
          </p:nvPr>
        </p:nvSpPr>
        <p:spPr/>
        <p:txBody>
          <a:bodyPr/>
          <a:lstStyle/>
          <a:p>
            <a:r>
              <a:rPr lang="vi-VN"/>
              <a:t>HTTT theo dõi giờ làm việc của công nhân</a:t>
            </a:r>
            <a:endParaRPr lang="en-US"/>
          </a:p>
          <a:p>
            <a:r>
              <a:rPr lang="vi-VN"/>
              <a:t>HTTT quản lý các khoản tiền rút từ một máy rút tiền tự động ATM</a:t>
            </a:r>
            <a:endParaRPr lang="en-US"/>
          </a:p>
          <a:p>
            <a:r>
              <a:rPr lang="vi-VN"/>
              <a:t>HTTT tính lương của CBCNV</a:t>
            </a:r>
            <a:endParaRPr lang="en-US"/>
          </a:p>
          <a:p>
            <a:r>
              <a:rPr lang="vi-VN"/>
              <a:t>HTTT quản lý thu học phí của sinh viên</a:t>
            </a:r>
            <a:endParaRPr lang="en-US"/>
          </a:p>
        </p:txBody>
      </p:sp>
      <p:sp>
        <p:nvSpPr>
          <p:cNvPr id="4" name="Slide Number Placeholder 3">
            <a:extLst>
              <a:ext uri="{FF2B5EF4-FFF2-40B4-BE49-F238E27FC236}">
                <a16:creationId xmlns:a16="http://schemas.microsoft.com/office/drawing/2014/main" id="{F6F5347D-996B-4376-9F6A-F92DA2C215B4}"/>
              </a:ext>
            </a:extLst>
          </p:cNvPr>
          <p:cNvSpPr>
            <a:spLocks noGrp="1"/>
          </p:cNvSpPr>
          <p:nvPr>
            <p:ph type="sldNum" sz="quarter" idx="12"/>
          </p:nvPr>
        </p:nvSpPr>
        <p:spPr/>
        <p:txBody>
          <a:bodyPr/>
          <a:lstStyle/>
          <a:p>
            <a:fld id="{06FEDF93-2BFD-41CA-ABC7-B039102F3792}" type="slidenum">
              <a:rPr lang="en-US" smtClean="0"/>
              <a:t>37</a:t>
            </a:fld>
            <a:endParaRPr lang="en-US" dirty="0"/>
          </a:p>
        </p:txBody>
      </p:sp>
    </p:spTree>
    <p:extLst>
      <p:ext uri="{BB962C8B-B14F-4D97-AF65-F5344CB8AC3E}">
        <p14:creationId xmlns:p14="http://schemas.microsoft.com/office/powerpoint/2010/main" val="523365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93538" y="1114620"/>
            <a:ext cx="11051875" cy="4752703"/>
          </a:xfrm>
        </p:spPr>
        <p:txBody>
          <a:bodyPr>
            <a:normAutofit/>
          </a:bodyPr>
          <a:lstStyle/>
          <a:p>
            <a:pPr>
              <a:lnSpc>
                <a:spcPct val="150000"/>
              </a:lnSpc>
            </a:pPr>
            <a:r>
              <a:rPr lang="en-US"/>
              <a:t>C</a:t>
            </a:r>
            <a:r>
              <a:rPr lang="vi-VN"/>
              <a:t>ung cấp kiến thức và dữ liệu cho những người nghiên cứu và các lao động dữ liệu trong một tổ chức. </a:t>
            </a:r>
            <a:endParaRPr lang="en-US"/>
          </a:p>
          <a:p>
            <a:pPr>
              <a:lnSpc>
                <a:spcPct val="150000"/>
              </a:lnSpc>
            </a:pPr>
            <a:r>
              <a:rPr lang="vi-VN"/>
              <a:t>Mục đích</a:t>
            </a:r>
            <a:r>
              <a:rPr lang="en-US"/>
              <a:t>:</a:t>
            </a:r>
            <a:r>
              <a:rPr lang="vi-VN"/>
              <a:t> </a:t>
            </a:r>
            <a:endParaRPr lang="en-US"/>
          </a:p>
          <a:p>
            <a:pPr lvl="2">
              <a:lnSpc>
                <a:spcPct val="150000"/>
              </a:lnSpc>
              <a:buFont typeface="Wingdings" panose="05000000000000000000" pitchFamily="2" charset="2"/>
              <a:buChar char="ü"/>
            </a:pPr>
            <a:r>
              <a:rPr lang="en-US"/>
              <a:t> H</a:t>
            </a:r>
            <a:r>
              <a:rPr lang="vi-VN"/>
              <a:t>ỗ trợ các tổ chức phát triển các kiến thức mới</a:t>
            </a:r>
            <a:endParaRPr lang="en-US"/>
          </a:p>
          <a:p>
            <a:pPr lvl="2">
              <a:lnSpc>
                <a:spcPct val="150000"/>
              </a:lnSpc>
              <a:buFont typeface="Wingdings" panose="05000000000000000000" pitchFamily="2" charset="2"/>
              <a:buChar char="ü"/>
            </a:pPr>
            <a:r>
              <a:rPr lang="en-US"/>
              <a:t> T</a:t>
            </a:r>
            <a:r>
              <a:rPr lang="vi-VN"/>
              <a:t>hiết kế sản phẩm</a:t>
            </a:r>
            <a:endParaRPr lang="en-US"/>
          </a:p>
          <a:p>
            <a:pPr lvl="2">
              <a:lnSpc>
                <a:spcPct val="150000"/>
              </a:lnSpc>
              <a:buFont typeface="Wingdings" panose="05000000000000000000" pitchFamily="2" charset="2"/>
              <a:buChar char="ü"/>
            </a:pPr>
            <a:r>
              <a:rPr lang="en-US"/>
              <a:t>  P</a:t>
            </a:r>
            <a:r>
              <a:rPr lang="vi-VN"/>
              <a:t>hân phối thông tin và xử lý các công việc hàng ngày trong tổ chức</a:t>
            </a:r>
            <a:endParaRPr lang="en-US"/>
          </a:p>
        </p:txBody>
      </p:sp>
      <p:cxnSp>
        <p:nvCxnSpPr>
          <p:cNvPr id="5" name="Straight Connector 4">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E3F5479-058B-4FA8-92E9-18CAB8CDC5C5}"/>
              </a:ext>
            </a:extLst>
          </p:cNvPr>
          <p:cNvSpPr txBox="1">
            <a:spLocks/>
          </p:cNvSpPr>
          <p:nvPr/>
        </p:nvSpPr>
        <p:spPr>
          <a:xfrm>
            <a:off x="110613" y="27763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accent5">
                    <a:lumMod val="75000"/>
                  </a:schemeClr>
                </a:solidFill>
                <a:latin typeface="Arial" panose="020B0604020202020204" pitchFamily="34" charset="0"/>
                <a:cs typeface="Arial" panose="020B0604020202020204" pitchFamily="34" charset="0"/>
              </a:rPr>
              <a:t>HTTT CẤP CHUYÊN GIA</a:t>
            </a:r>
            <a:endParaRPr lang="en-US" sz="2800" dirty="0">
              <a:solidFill>
                <a:schemeClr val="accent5">
                  <a:lumMod val="75000"/>
                </a:schemeClr>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70911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BADAA960-F98C-41B6-BD4C-D6E2F3B0A313}"/>
              </a:ext>
            </a:extLst>
          </p:cNvPr>
          <p:cNvSpPr>
            <a:spLocks noGrp="1"/>
          </p:cNvSpPr>
          <p:nvPr>
            <p:ph type="sldNum" sz="quarter" idx="12"/>
          </p:nvPr>
        </p:nvSpPr>
        <p:spPr/>
        <p:txBody>
          <a:bodyPr/>
          <a:lstStyle/>
          <a:p>
            <a:fld id="{06FEDF93-2BFD-41CA-ABC7-B039102F3792}" type="slidenum">
              <a:rPr lang="en-US" smtClean="0"/>
              <a:t>38</a:t>
            </a:fld>
            <a:endParaRPr lang="en-US" dirty="0"/>
          </a:p>
        </p:txBody>
      </p:sp>
    </p:spTree>
    <p:extLst>
      <p:ext uri="{BB962C8B-B14F-4D97-AF65-F5344CB8AC3E}">
        <p14:creationId xmlns:p14="http://schemas.microsoft.com/office/powerpoint/2010/main" val="2469988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Ví dụ</a:t>
            </a:r>
          </a:p>
        </p:txBody>
      </p:sp>
      <p:pic>
        <p:nvPicPr>
          <p:cNvPr id="4" name="Picture 3"/>
          <p:cNvPicPr>
            <a:picLocks noChangeAspect="1"/>
          </p:cNvPicPr>
          <p:nvPr/>
        </p:nvPicPr>
        <p:blipFill>
          <a:blip r:embed="rId3"/>
          <a:stretch>
            <a:fillRect/>
          </a:stretch>
        </p:blipFill>
        <p:spPr>
          <a:xfrm>
            <a:off x="1757497" y="1257680"/>
            <a:ext cx="9848349" cy="4490847"/>
          </a:xfrm>
          <a:prstGeom prst="rect">
            <a:avLst/>
          </a:prstGeom>
        </p:spPr>
      </p:pic>
      <p:sp>
        <p:nvSpPr>
          <p:cNvPr id="3" name="Slide Number Placeholder 2">
            <a:extLst>
              <a:ext uri="{FF2B5EF4-FFF2-40B4-BE49-F238E27FC236}">
                <a16:creationId xmlns:a16="http://schemas.microsoft.com/office/drawing/2014/main" id="{04776FF2-F0C0-4CC7-85A3-62801A70070A}"/>
              </a:ext>
            </a:extLst>
          </p:cNvPr>
          <p:cNvSpPr>
            <a:spLocks noGrp="1"/>
          </p:cNvSpPr>
          <p:nvPr>
            <p:ph type="sldNum" sz="quarter" idx="12"/>
          </p:nvPr>
        </p:nvSpPr>
        <p:spPr/>
        <p:txBody>
          <a:bodyPr/>
          <a:lstStyle/>
          <a:p>
            <a:fld id="{06FEDF93-2BFD-41CA-ABC7-B039102F3792}" type="slidenum">
              <a:rPr lang="en-US" smtClean="0"/>
              <a:t>39</a:t>
            </a:fld>
            <a:endParaRPr lang="en-US" dirty="0"/>
          </a:p>
        </p:txBody>
      </p:sp>
    </p:spTree>
    <p:extLst>
      <p:ext uri="{BB962C8B-B14F-4D97-AF65-F5344CB8AC3E}">
        <p14:creationId xmlns:p14="http://schemas.microsoft.com/office/powerpoint/2010/main" val="3477112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628318" y="2432178"/>
            <a:ext cx="9144000" cy="1732462"/>
          </a:xfrm>
        </p:spPr>
        <p:txBody>
          <a:bodyPr lIns="0" tIns="0" rIns="0" bIns="0" anchor="t">
            <a:spAutoFit/>
          </a:bodyPr>
          <a:lstStyle/>
          <a:p>
            <a:pPr>
              <a:lnSpc>
                <a:spcPct val="150000"/>
              </a:lnSpc>
            </a:pPr>
            <a:r>
              <a:rPr lang="en-US" sz="4000" b="1">
                <a:solidFill>
                  <a:schemeClr val="accent4"/>
                </a:solidFill>
              </a:rPr>
              <a:t>C</a:t>
            </a:r>
            <a:r>
              <a:rPr lang="vi-VN" sz="4000" b="1">
                <a:solidFill>
                  <a:schemeClr val="accent4"/>
                </a:solidFill>
              </a:rPr>
              <a:t>hương</a:t>
            </a:r>
            <a:r>
              <a:rPr lang="en-US" sz="4000" b="1">
                <a:solidFill>
                  <a:schemeClr val="accent4"/>
                </a:solidFill>
              </a:rPr>
              <a:t> 1. TỔNG QUAN VỀ HỆ THỐNG THÔNG TIN</a:t>
            </a:r>
            <a:endParaRPr lang="en-US" b="1"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158ED179-C7F0-44CE-ACAE-AA15B45F8C7A}"/>
              </a:ext>
            </a:extLst>
          </p:cNvPr>
          <p:cNvSpPr>
            <a:spLocks noGrp="1"/>
          </p:cNvSpPr>
          <p:nvPr>
            <p:ph type="sldNum" sz="quarter" idx="12"/>
          </p:nvPr>
        </p:nvSpPr>
        <p:spPr/>
        <p:txBody>
          <a:bodyPr/>
          <a:lstStyle/>
          <a:p>
            <a:fld id="{06FEDF93-2BFD-41CA-ABC7-B039102F3792}" type="slidenum">
              <a:rPr lang="en-US" smtClean="0"/>
              <a:t>4</a:t>
            </a:fld>
            <a:endParaRPr lang="en-US" dirty="0"/>
          </a:p>
        </p:txBody>
      </p:sp>
    </p:spTree>
    <p:extLst>
      <p:ext uri="{BB962C8B-B14F-4D97-AF65-F5344CB8AC3E}">
        <p14:creationId xmlns:p14="http://schemas.microsoft.com/office/powerpoint/2010/main" val="23878490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04552"/>
            <a:ext cx="10767646" cy="5172411"/>
          </a:xfrm>
        </p:spPr>
        <p:txBody>
          <a:bodyPr/>
          <a:lstStyle/>
          <a:p>
            <a:pPr algn="just">
              <a:lnSpc>
                <a:spcPct val="150000"/>
              </a:lnSpc>
            </a:pPr>
            <a:r>
              <a:rPr lang="en-US"/>
              <a:t>Đ</a:t>
            </a:r>
            <a:r>
              <a:rPr lang="vi-VN"/>
              <a:t>ược thiết kế hỗ trợ điều khiển, quản lý, tạo quyết định và tiến hành các hoạt động quản lý của các nhà quản lý cấp trung gian. Các hệ thống này thường cung cấp các báo cáo định kỳ (hàng ngày, hàng tuần, hàng tháng, hàng quí hoặc hàng năm) hơn là thông tin chi tiết về các hoạt động, giúp các nhà quản lý đánh giá được tình trạng làm việc có tốt hay không</a:t>
            </a:r>
            <a:endParaRPr lang="en-US"/>
          </a:p>
        </p:txBody>
      </p:sp>
      <p:cxnSp>
        <p:nvCxnSpPr>
          <p:cNvPr id="5" name="Straight Connector 4">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E3F5479-058B-4FA8-92E9-18CAB8CDC5C5}"/>
              </a:ext>
            </a:extLst>
          </p:cNvPr>
          <p:cNvSpPr txBox="1">
            <a:spLocks/>
          </p:cNvSpPr>
          <p:nvPr/>
        </p:nvSpPr>
        <p:spPr>
          <a:xfrm>
            <a:off x="110613" y="27763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accent5">
                    <a:lumMod val="75000"/>
                  </a:schemeClr>
                </a:solidFill>
                <a:latin typeface="Arial" panose="020B0604020202020204" pitchFamily="34" charset="0"/>
                <a:cs typeface="Arial" panose="020B0604020202020204" pitchFamily="34" charset="0"/>
              </a:rPr>
              <a:t>HTTT CẤP CHIẾN THUẬT</a:t>
            </a:r>
            <a:endParaRPr lang="en-US" sz="2800" dirty="0">
              <a:solidFill>
                <a:schemeClr val="accent5">
                  <a:lumMod val="75000"/>
                </a:schemeClr>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721994"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A0C78F1-327A-4586-B311-778C7F13A668}"/>
              </a:ext>
            </a:extLst>
          </p:cNvPr>
          <p:cNvSpPr>
            <a:spLocks noGrp="1"/>
          </p:cNvSpPr>
          <p:nvPr>
            <p:ph type="sldNum" sz="quarter" idx="12"/>
          </p:nvPr>
        </p:nvSpPr>
        <p:spPr/>
        <p:txBody>
          <a:bodyPr/>
          <a:lstStyle/>
          <a:p>
            <a:fld id="{06FEDF93-2BFD-41CA-ABC7-B039102F3792}" type="slidenum">
              <a:rPr lang="en-US" smtClean="0"/>
              <a:t>40</a:t>
            </a:fld>
            <a:endParaRPr lang="en-US" dirty="0"/>
          </a:p>
        </p:txBody>
      </p:sp>
    </p:spTree>
    <p:extLst>
      <p:ext uri="{BB962C8B-B14F-4D97-AF65-F5344CB8AC3E}">
        <p14:creationId xmlns:p14="http://schemas.microsoft.com/office/powerpoint/2010/main" val="3118117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Ví dụ</a:t>
            </a:r>
            <a:endParaRPr lang="en-US"/>
          </a:p>
        </p:txBody>
      </p:sp>
      <p:sp>
        <p:nvSpPr>
          <p:cNvPr id="3" name="Content Placeholder 2"/>
          <p:cNvSpPr>
            <a:spLocks noGrp="1"/>
          </p:cNvSpPr>
          <p:nvPr>
            <p:ph idx="1"/>
          </p:nvPr>
        </p:nvSpPr>
        <p:spPr/>
        <p:txBody>
          <a:bodyPr/>
          <a:lstStyle/>
          <a:p>
            <a:pPr algn="just">
              <a:lnSpc>
                <a:spcPct val="150000"/>
              </a:lnSpc>
            </a:pPr>
            <a:r>
              <a:rPr lang="en-US"/>
              <a:t>H</a:t>
            </a:r>
            <a:r>
              <a:rPr lang="vi-VN"/>
              <a:t>ệ thống quản lý công tác phí cung cấp thông tin về công tác phí của nhân viên các phòng ban trong một khoảng thời gian nào đó</a:t>
            </a:r>
            <a:r>
              <a:rPr lang="en-US"/>
              <a:t>. T</a:t>
            </a:r>
            <a:r>
              <a:rPr lang="vi-VN"/>
              <a:t>ừ đó nhà quản lý nắm được các trường hợp chi phí thực vượt quá mức cho phép.</a:t>
            </a:r>
            <a:endParaRPr lang="en-US"/>
          </a:p>
          <a:p>
            <a:pPr algn="just">
              <a:lnSpc>
                <a:spcPct val="150000"/>
              </a:lnSpc>
            </a:pPr>
            <a:endParaRPr lang="en-US"/>
          </a:p>
        </p:txBody>
      </p:sp>
      <p:sp>
        <p:nvSpPr>
          <p:cNvPr id="4" name="Slide Number Placeholder 3">
            <a:extLst>
              <a:ext uri="{FF2B5EF4-FFF2-40B4-BE49-F238E27FC236}">
                <a16:creationId xmlns:a16="http://schemas.microsoft.com/office/drawing/2014/main" id="{FBE574C7-4E28-48B1-9101-1E57984B4DB4}"/>
              </a:ext>
            </a:extLst>
          </p:cNvPr>
          <p:cNvSpPr>
            <a:spLocks noGrp="1"/>
          </p:cNvSpPr>
          <p:nvPr>
            <p:ph type="sldNum" sz="quarter" idx="12"/>
          </p:nvPr>
        </p:nvSpPr>
        <p:spPr/>
        <p:txBody>
          <a:bodyPr/>
          <a:lstStyle/>
          <a:p>
            <a:fld id="{06FEDF93-2BFD-41CA-ABC7-B039102F3792}" type="slidenum">
              <a:rPr lang="en-US" smtClean="0"/>
              <a:t>41</a:t>
            </a:fld>
            <a:endParaRPr lang="en-US" dirty="0"/>
          </a:p>
        </p:txBody>
      </p:sp>
    </p:spTree>
    <p:extLst>
      <p:ext uri="{BB962C8B-B14F-4D97-AF65-F5344CB8AC3E}">
        <p14:creationId xmlns:p14="http://schemas.microsoft.com/office/powerpoint/2010/main" val="11165794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lnSpc>
                <a:spcPct val="150000"/>
              </a:lnSpc>
            </a:pPr>
            <a:r>
              <a:rPr lang="en-US"/>
              <a:t>G</a:t>
            </a:r>
            <a:r>
              <a:rPr lang="vi-VN"/>
              <a:t>iúp các nhà quản lý cấp cao xử lý các vấn đề và đưa ra các quyết định chiến lược và các xu hướng phát triển dài hạn. </a:t>
            </a:r>
            <a:endParaRPr lang="en-US"/>
          </a:p>
          <a:p>
            <a:pPr algn="just">
              <a:lnSpc>
                <a:spcPct val="150000"/>
              </a:lnSpc>
            </a:pPr>
            <a:r>
              <a:rPr lang="vi-VN"/>
              <a:t>Mục tiêu</a:t>
            </a:r>
            <a:r>
              <a:rPr lang="en-US"/>
              <a:t>:</a:t>
            </a:r>
            <a:r>
              <a:rPr lang="vi-VN"/>
              <a:t> </a:t>
            </a:r>
            <a:endParaRPr lang="en-US"/>
          </a:p>
          <a:p>
            <a:pPr lvl="2" algn="just">
              <a:lnSpc>
                <a:spcPct val="150000"/>
              </a:lnSpc>
              <a:buFont typeface="Wingdings" panose="05000000000000000000" pitchFamily="2" charset="2"/>
              <a:buChar char="ü"/>
            </a:pPr>
            <a:r>
              <a:rPr lang="en-US"/>
              <a:t>L</a:t>
            </a:r>
            <a:r>
              <a:rPr lang="vi-VN"/>
              <a:t>à giúp tổ chức có khả năng thích ứng tốt nhất với những thay đổi từ môi trường. </a:t>
            </a:r>
            <a:endParaRPr lang="en-US"/>
          </a:p>
          <a:p>
            <a:pPr lvl="2" algn="just">
              <a:lnSpc>
                <a:spcPct val="150000"/>
              </a:lnSpc>
              <a:buFont typeface="Wingdings" panose="05000000000000000000" pitchFamily="2" charset="2"/>
              <a:buChar char="ü"/>
            </a:pPr>
            <a:r>
              <a:rPr lang="vi-VN"/>
              <a:t>HTTT hỗ trợ các nhà quản lý trả lời các câu hỏi như: </a:t>
            </a:r>
            <a:endParaRPr lang="en-US"/>
          </a:p>
          <a:p>
            <a:pPr lvl="3" algn="just">
              <a:lnSpc>
                <a:spcPct val="150000"/>
              </a:lnSpc>
              <a:buFont typeface="Wingdings" panose="05000000000000000000" pitchFamily="2" charset="2"/>
              <a:buChar char="Ø"/>
            </a:pPr>
            <a:r>
              <a:rPr lang="vi-VN" sz="2000">
                <a:solidFill>
                  <a:srgbClr val="0070C0"/>
                </a:solidFill>
              </a:rPr>
              <a:t>Tổ chức cần tuyển thêm bao nhiêu lao động trong 5 năm tới?</a:t>
            </a:r>
            <a:endParaRPr lang="en-US" sz="2000">
              <a:solidFill>
                <a:srgbClr val="0070C0"/>
              </a:solidFill>
            </a:endParaRPr>
          </a:p>
          <a:p>
            <a:pPr lvl="3" algn="just">
              <a:lnSpc>
                <a:spcPct val="150000"/>
              </a:lnSpc>
              <a:buFont typeface="Wingdings" panose="05000000000000000000" pitchFamily="2" charset="2"/>
              <a:buChar char="Ø"/>
            </a:pPr>
            <a:r>
              <a:rPr lang="vi-VN" sz="2000">
                <a:solidFill>
                  <a:srgbClr val="0070C0"/>
                </a:solidFill>
              </a:rPr>
              <a:t>Nên sản xuất sản phẩm gì sau 5 năm nữa</a:t>
            </a:r>
            <a:endParaRPr lang="en-US" sz="1400">
              <a:solidFill>
                <a:srgbClr val="0070C0"/>
              </a:solidFill>
            </a:endParaRPr>
          </a:p>
        </p:txBody>
      </p:sp>
      <p:cxnSp>
        <p:nvCxnSpPr>
          <p:cNvPr id="5" name="Straight Connector 4">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E3F5479-058B-4FA8-92E9-18CAB8CDC5C5}"/>
              </a:ext>
            </a:extLst>
          </p:cNvPr>
          <p:cNvSpPr txBox="1">
            <a:spLocks/>
          </p:cNvSpPr>
          <p:nvPr/>
        </p:nvSpPr>
        <p:spPr>
          <a:xfrm>
            <a:off x="110613" y="27763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accent5">
                    <a:lumMod val="75000"/>
                  </a:schemeClr>
                </a:solidFill>
                <a:latin typeface="Arial" panose="020B0604020202020204" pitchFamily="34" charset="0"/>
                <a:cs typeface="Arial" panose="020B0604020202020204" pitchFamily="34" charset="0"/>
              </a:rPr>
              <a:t>HTTT CẤP CHIẾN LƯỢC</a:t>
            </a:r>
            <a:endParaRPr lang="en-US" sz="2800" dirty="0">
              <a:solidFill>
                <a:schemeClr val="accent5">
                  <a:lumMod val="75000"/>
                </a:schemeClr>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69623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861C00F-675E-4AEE-B0B4-98A81CC39953}"/>
              </a:ext>
            </a:extLst>
          </p:cNvPr>
          <p:cNvSpPr>
            <a:spLocks noGrp="1"/>
          </p:cNvSpPr>
          <p:nvPr>
            <p:ph type="sldNum" sz="quarter" idx="12"/>
          </p:nvPr>
        </p:nvSpPr>
        <p:spPr/>
        <p:txBody>
          <a:bodyPr/>
          <a:lstStyle/>
          <a:p>
            <a:fld id="{06FEDF93-2BFD-41CA-ABC7-B039102F3792}" type="slidenum">
              <a:rPr lang="en-US" smtClean="0"/>
              <a:t>42</a:t>
            </a:fld>
            <a:endParaRPr lang="en-US" dirty="0"/>
          </a:p>
        </p:txBody>
      </p:sp>
    </p:spTree>
    <p:extLst>
      <p:ext uri="{BB962C8B-B14F-4D97-AF65-F5344CB8AC3E}">
        <p14:creationId xmlns:p14="http://schemas.microsoft.com/office/powerpoint/2010/main" val="554536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lgn="just">
              <a:lnSpc>
                <a:spcPct val="150000"/>
              </a:lnSpc>
            </a:pPr>
            <a:r>
              <a:rPr lang="en-US" sz="2400"/>
              <a:t>C</a:t>
            </a:r>
            <a:r>
              <a:rPr lang="vi-VN" sz="2400"/>
              <a:t>ác </a:t>
            </a:r>
            <a:r>
              <a:rPr lang="en-US" sz="2400"/>
              <a:t>DL</a:t>
            </a:r>
            <a:r>
              <a:rPr lang="vi-VN" sz="2400"/>
              <a:t> đến từ các giao dịch mà tổ chức thực hiện hoặc với khách hàng, với nhà cung cấp, những người cho vay hoặc với nhân viên của tổ chức. </a:t>
            </a:r>
            <a:endParaRPr lang="en-US" sz="2400"/>
          </a:p>
          <a:p>
            <a:pPr algn="just">
              <a:lnSpc>
                <a:spcPct val="150000"/>
              </a:lnSpc>
            </a:pPr>
            <a:r>
              <a:rPr lang="vi-VN" sz="2400"/>
              <a:t>Chúng trợ giúp các hoạt động ở mức tác nghiệp</a:t>
            </a:r>
            <a:endParaRPr lang="en-US" sz="2400"/>
          </a:p>
          <a:p>
            <a:pPr algn="just">
              <a:lnSpc>
                <a:spcPct val="150000"/>
              </a:lnSpc>
            </a:pPr>
            <a:r>
              <a:rPr lang="vi-VN" sz="2400"/>
              <a:t>Các công việc chính của TPS</a:t>
            </a:r>
            <a:r>
              <a:rPr lang="en-US" sz="2400"/>
              <a:t>:</a:t>
            </a:r>
            <a:r>
              <a:rPr lang="vi-VN" sz="2400"/>
              <a:t> </a:t>
            </a:r>
            <a:endParaRPr lang="en-US" sz="2400"/>
          </a:p>
          <a:p>
            <a:pPr lvl="2" algn="just">
              <a:lnSpc>
                <a:spcPct val="150000"/>
              </a:lnSpc>
              <a:buFont typeface="Wingdings" panose="05000000000000000000" pitchFamily="2" charset="2"/>
              <a:buChar char="ü"/>
            </a:pPr>
            <a:r>
              <a:rPr lang="en-US" sz="2400"/>
              <a:t>N</a:t>
            </a:r>
            <a:r>
              <a:rPr lang="vi-VN" sz="2400"/>
              <a:t>hận</a:t>
            </a:r>
            <a:r>
              <a:rPr lang="en-US" sz="2400"/>
              <a:t> (nhập)</a:t>
            </a:r>
            <a:r>
              <a:rPr lang="vi-VN" sz="2400"/>
              <a:t> dữ liệu từ hệ thống xử lý tự động khác</a:t>
            </a:r>
            <a:endParaRPr lang="en-US" sz="2400"/>
          </a:p>
          <a:p>
            <a:pPr lvl="2" algn="just">
              <a:lnSpc>
                <a:spcPct val="150000"/>
              </a:lnSpc>
              <a:buFont typeface="Wingdings" panose="05000000000000000000" pitchFamily="2" charset="2"/>
              <a:buChar char="ü"/>
            </a:pPr>
            <a:r>
              <a:rPr lang="en-US" sz="2400"/>
              <a:t>L</a:t>
            </a:r>
            <a:r>
              <a:rPr lang="vi-VN" sz="2400"/>
              <a:t>ưu dữ liệu vào CSDL, tính toán hoặc thao tác trên dữ liệu theo các quy tắc quản lý và phát sinh các báo cáo thống kê. </a:t>
            </a:r>
            <a:endParaRPr lang="en-US" sz="2400"/>
          </a:p>
        </p:txBody>
      </p:sp>
      <p:cxnSp>
        <p:nvCxnSpPr>
          <p:cNvPr id="6" name="Straight Connector 5">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E3F5479-058B-4FA8-92E9-18CAB8CDC5C5}"/>
              </a:ext>
            </a:extLst>
          </p:cNvPr>
          <p:cNvSpPr txBox="1">
            <a:spLocks/>
          </p:cNvSpPr>
          <p:nvPr/>
        </p:nvSpPr>
        <p:spPr>
          <a:xfrm>
            <a:off x="110613" y="27763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accent5">
                    <a:lumMod val="75000"/>
                  </a:schemeClr>
                </a:solidFill>
                <a:latin typeface="Arial" panose="020B0604020202020204" pitchFamily="34" charset="0"/>
                <a:cs typeface="Arial" panose="020B0604020202020204" pitchFamily="34" charset="0"/>
              </a:rPr>
              <a:t>HTTT XỬ LÝ GIAO DỊCH</a:t>
            </a:r>
            <a:endParaRPr lang="en-US" sz="2800" dirty="0">
              <a:solidFill>
                <a:schemeClr val="accent5">
                  <a:lumMod val="75000"/>
                </a:schemeClr>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63184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C611924-6FE6-4A42-8DAC-48BC1457A8B8}"/>
              </a:ext>
            </a:extLst>
          </p:cNvPr>
          <p:cNvSpPr>
            <a:spLocks noGrp="1"/>
          </p:cNvSpPr>
          <p:nvPr>
            <p:ph type="sldNum" sz="quarter" idx="12"/>
          </p:nvPr>
        </p:nvSpPr>
        <p:spPr/>
        <p:txBody>
          <a:bodyPr/>
          <a:lstStyle/>
          <a:p>
            <a:fld id="{06FEDF93-2BFD-41CA-ABC7-B039102F3792}" type="slidenum">
              <a:rPr lang="en-US" smtClean="0"/>
              <a:t>43</a:t>
            </a:fld>
            <a:endParaRPr lang="en-US" dirty="0"/>
          </a:p>
        </p:txBody>
      </p:sp>
    </p:spTree>
    <p:extLst>
      <p:ext uri="{BB962C8B-B14F-4D97-AF65-F5344CB8AC3E}">
        <p14:creationId xmlns:p14="http://schemas.microsoft.com/office/powerpoint/2010/main" val="827351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lnSpc>
                <a:spcPct val="150000"/>
              </a:lnSpc>
            </a:pPr>
            <a:r>
              <a:rPr lang="vi-VN" sz="2400">
                <a:solidFill>
                  <a:srgbClr val="FF0000"/>
                </a:solidFill>
              </a:rPr>
              <a:t>Mục đích</a:t>
            </a:r>
            <a:r>
              <a:rPr lang="en-US" sz="2400">
                <a:solidFill>
                  <a:srgbClr val="FF0000"/>
                </a:solidFill>
              </a:rPr>
              <a:t>:</a:t>
            </a:r>
          </a:p>
          <a:p>
            <a:pPr lvl="2" algn="just">
              <a:lnSpc>
                <a:spcPct val="150000"/>
              </a:lnSpc>
              <a:buFont typeface="Wingdings" panose="05000000000000000000" pitchFamily="2" charset="2"/>
              <a:buChar char="ü"/>
            </a:pPr>
            <a:r>
              <a:rPr lang="en-US" sz="2400"/>
              <a:t>T</a:t>
            </a:r>
            <a:r>
              <a:rPr lang="vi-VN" sz="2400"/>
              <a:t>hực hiện tự động các công việc xử lý </a:t>
            </a:r>
            <a:r>
              <a:rPr lang="en-US" sz="2400"/>
              <a:t>DL </a:t>
            </a:r>
            <a:r>
              <a:rPr lang="vi-VN" sz="2400"/>
              <a:t>thường lặp lại nhiều lần</a:t>
            </a:r>
            <a:endParaRPr lang="en-US" sz="2400"/>
          </a:p>
          <a:p>
            <a:pPr lvl="2" algn="just">
              <a:lnSpc>
                <a:spcPct val="150000"/>
              </a:lnSpc>
              <a:buFont typeface="Wingdings" panose="05000000000000000000" pitchFamily="2" charset="2"/>
              <a:buChar char="ü"/>
            </a:pPr>
            <a:r>
              <a:rPr lang="en-US" sz="2400"/>
              <a:t>D</a:t>
            </a:r>
            <a:r>
              <a:rPr lang="vi-VN" sz="2400"/>
              <a:t>uy trì tính đúng đắn và tức thời (up-to-date) cho các hồ sơ (hoặc cơ sở dữ liệu) về các tác vụ đã thực hiện. Chúng giữ vai trò quan trọng trong việc cung cấp dữ liệu cho các hệ thống quản lý khác như HTTT phục vụ quản lý, hệ thống hỗ trợ ra quyết định.</a:t>
            </a:r>
          </a:p>
          <a:p>
            <a:pPr algn="just">
              <a:lnSpc>
                <a:spcPct val="150000"/>
              </a:lnSpc>
            </a:pPr>
            <a:endParaRPr lang="en-US" sz="2400"/>
          </a:p>
        </p:txBody>
      </p:sp>
      <p:sp>
        <p:nvSpPr>
          <p:cNvPr id="2" name="Slide Number Placeholder 1">
            <a:extLst>
              <a:ext uri="{FF2B5EF4-FFF2-40B4-BE49-F238E27FC236}">
                <a16:creationId xmlns:a16="http://schemas.microsoft.com/office/drawing/2014/main" id="{B681CBAF-8A59-4E7A-955E-D8FBCCC70283}"/>
              </a:ext>
            </a:extLst>
          </p:cNvPr>
          <p:cNvSpPr>
            <a:spLocks noGrp="1"/>
          </p:cNvSpPr>
          <p:nvPr>
            <p:ph type="sldNum" sz="quarter" idx="12"/>
          </p:nvPr>
        </p:nvSpPr>
        <p:spPr/>
        <p:txBody>
          <a:bodyPr/>
          <a:lstStyle/>
          <a:p>
            <a:fld id="{06FEDF93-2BFD-41CA-ABC7-B039102F3792}" type="slidenum">
              <a:rPr lang="en-US" smtClean="0"/>
              <a:t>44</a:t>
            </a:fld>
            <a:endParaRPr lang="en-US" dirty="0"/>
          </a:p>
        </p:txBody>
      </p:sp>
    </p:spTree>
    <p:extLst>
      <p:ext uri="{BB962C8B-B14F-4D97-AF65-F5344CB8AC3E}">
        <p14:creationId xmlns:p14="http://schemas.microsoft.com/office/powerpoint/2010/main" val="1190210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938672" y="1382285"/>
            <a:ext cx="8107483" cy="4467030"/>
          </a:xfrm>
          <a:prstGeom prst="rect">
            <a:avLst/>
          </a:prstGeom>
          <a:ln w="38100">
            <a:solidFill>
              <a:srgbClr val="0070C0"/>
            </a:solidFill>
          </a:ln>
        </p:spPr>
      </p:pic>
      <p:sp>
        <p:nvSpPr>
          <p:cNvPr id="3" name="Slide Number Placeholder 2">
            <a:extLst>
              <a:ext uri="{FF2B5EF4-FFF2-40B4-BE49-F238E27FC236}">
                <a16:creationId xmlns:a16="http://schemas.microsoft.com/office/drawing/2014/main" id="{BC5D5C24-EE4F-44B1-8DD1-E7A162488164}"/>
              </a:ext>
            </a:extLst>
          </p:cNvPr>
          <p:cNvSpPr>
            <a:spLocks noGrp="1"/>
          </p:cNvSpPr>
          <p:nvPr>
            <p:ph type="sldNum" sz="quarter" idx="12"/>
          </p:nvPr>
        </p:nvSpPr>
        <p:spPr/>
        <p:txBody>
          <a:bodyPr/>
          <a:lstStyle/>
          <a:p>
            <a:fld id="{06FEDF93-2BFD-41CA-ABC7-B039102F3792}" type="slidenum">
              <a:rPr lang="en-US" smtClean="0"/>
              <a:t>45</a:t>
            </a:fld>
            <a:endParaRPr lang="en-US" dirty="0"/>
          </a:p>
        </p:txBody>
      </p:sp>
    </p:spTree>
    <p:extLst>
      <p:ext uri="{BB962C8B-B14F-4D97-AF65-F5344CB8AC3E}">
        <p14:creationId xmlns:p14="http://schemas.microsoft.com/office/powerpoint/2010/main" val="2772387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Ví dụ:</a:t>
            </a:r>
          </a:p>
        </p:txBody>
      </p:sp>
      <p:pic>
        <p:nvPicPr>
          <p:cNvPr id="4" name="Picture 3"/>
          <p:cNvPicPr>
            <a:picLocks noChangeAspect="1"/>
          </p:cNvPicPr>
          <p:nvPr/>
        </p:nvPicPr>
        <p:blipFill>
          <a:blip r:embed="rId4"/>
          <a:stretch>
            <a:fillRect/>
          </a:stretch>
        </p:blipFill>
        <p:spPr>
          <a:xfrm>
            <a:off x="2530184" y="1270149"/>
            <a:ext cx="7383678" cy="5188531"/>
          </a:xfrm>
          <a:prstGeom prst="rect">
            <a:avLst/>
          </a:prstGeom>
          <a:ln w="38100">
            <a:solidFill>
              <a:srgbClr val="0070C0"/>
            </a:solidFill>
          </a:ln>
        </p:spPr>
      </p:pic>
      <p:sp>
        <p:nvSpPr>
          <p:cNvPr id="5" name="TextBox 4"/>
          <p:cNvSpPr txBox="1"/>
          <p:nvPr/>
        </p:nvSpPr>
        <p:spPr>
          <a:xfrm>
            <a:off x="3031606" y="585216"/>
            <a:ext cx="5402441" cy="584775"/>
          </a:xfrm>
          <a:prstGeom prst="rect">
            <a:avLst/>
          </a:prstGeom>
          <a:noFill/>
        </p:spPr>
        <p:txBody>
          <a:bodyPr wrap="none" rtlCol="0">
            <a:spAutoFit/>
          </a:bodyPr>
          <a:lstStyle/>
          <a:p>
            <a:r>
              <a:rPr lang="en-US" sz="3200">
                <a:solidFill>
                  <a:srgbClr val="FF0000"/>
                </a:solidFill>
              </a:rPr>
              <a:t>Hệ thống phân phối – bán hàng</a:t>
            </a:r>
          </a:p>
        </p:txBody>
      </p:sp>
      <p:sp>
        <p:nvSpPr>
          <p:cNvPr id="3" name="Slide Number Placeholder 2">
            <a:extLst>
              <a:ext uri="{FF2B5EF4-FFF2-40B4-BE49-F238E27FC236}">
                <a16:creationId xmlns:a16="http://schemas.microsoft.com/office/drawing/2014/main" id="{B6364D1A-C40E-4BE7-A6B7-245D33C6B243}"/>
              </a:ext>
            </a:extLst>
          </p:cNvPr>
          <p:cNvSpPr>
            <a:spLocks noGrp="1"/>
          </p:cNvSpPr>
          <p:nvPr>
            <p:ph type="sldNum" sz="quarter" idx="12"/>
          </p:nvPr>
        </p:nvSpPr>
        <p:spPr/>
        <p:txBody>
          <a:bodyPr/>
          <a:lstStyle/>
          <a:p>
            <a:fld id="{06FEDF93-2BFD-41CA-ABC7-B039102F3792}" type="slidenum">
              <a:rPr lang="en-US" smtClean="0"/>
              <a:t>46</a:t>
            </a:fld>
            <a:endParaRPr lang="en-US" dirty="0"/>
          </a:p>
        </p:txBody>
      </p:sp>
    </p:spTree>
    <p:extLst>
      <p:ext uri="{BB962C8B-B14F-4D97-AF65-F5344CB8AC3E}">
        <p14:creationId xmlns:p14="http://schemas.microsoft.com/office/powerpoint/2010/main" val="3692932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pPr algn="just">
              <a:lnSpc>
                <a:spcPct val="150000"/>
              </a:lnSpc>
            </a:pPr>
            <a:r>
              <a:rPr lang="vi-VN"/>
              <a:t>T</a:t>
            </a:r>
            <a:r>
              <a:rPr lang="en-US"/>
              <a:t>r</a:t>
            </a:r>
            <a:r>
              <a:rPr lang="vi-VN"/>
              <a:t>ợ giúp các hoạt động quản lý của tổ chức, các hoạt động này nằm ở mức điều khiển tác nghiệp, điều khiển chiến thuật hoặc lập kế hoạch chiến lược. </a:t>
            </a:r>
            <a:endParaRPr lang="en-US"/>
          </a:p>
          <a:p>
            <a:pPr algn="just">
              <a:lnSpc>
                <a:spcPct val="150000"/>
              </a:lnSpc>
            </a:pPr>
            <a:r>
              <a:rPr lang="en-US"/>
              <a:t>D</a:t>
            </a:r>
            <a:r>
              <a:rPr lang="vi-VN"/>
              <a:t>ựa vào các CSDL được tạo ra bởi các hệ xử lý giao dịch cũng như từ các nguồn dữ liệu ngoài tổ chức.</a:t>
            </a:r>
            <a:endParaRPr lang="en-US"/>
          </a:p>
          <a:p>
            <a:pPr algn="just">
              <a:lnSpc>
                <a:spcPct val="150000"/>
              </a:lnSpc>
            </a:pPr>
            <a:r>
              <a:rPr lang="en-US"/>
              <a:t>T</a:t>
            </a:r>
            <a:r>
              <a:rPr lang="vi-VN"/>
              <a:t>ạo ra các báo cáo cho các nhà quản lý một cách định kỳ hoặc theo yêu cầu, tóm lược tình hình về một mặt nào đó của tổ chức. Các báo cáo này thường có tính so sánh, chúng làm tương phản tình hình hiện tại với một tình hình đã được dự kiến trước, tình hình hiện tại với một dự báo, các dữ liệu hiện thời và các dữ liệu lịch sử.</a:t>
            </a:r>
            <a:endParaRPr lang="en-US"/>
          </a:p>
        </p:txBody>
      </p:sp>
      <p:cxnSp>
        <p:nvCxnSpPr>
          <p:cNvPr id="6" name="Straight Connector 5">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E3F5479-058B-4FA8-92E9-18CAB8CDC5C5}"/>
              </a:ext>
            </a:extLst>
          </p:cNvPr>
          <p:cNvSpPr txBox="1">
            <a:spLocks/>
          </p:cNvSpPr>
          <p:nvPr/>
        </p:nvSpPr>
        <p:spPr>
          <a:xfrm>
            <a:off x="110613" y="27763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accent5">
                    <a:lumMod val="75000"/>
                  </a:schemeClr>
                </a:solidFill>
                <a:latin typeface="Arial" panose="020B0604020202020204" pitchFamily="34" charset="0"/>
                <a:cs typeface="Arial" panose="020B0604020202020204" pitchFamily="34" charset="0"/>
              </a:rPr>
              <a:t>HTTT QUẢN LÝ</a:t>
            </a:r>
            <a:endParaRPr lang="en-US" sz="2800" dirty="0">
              <a:solidFill>
                <a:schemeClr val="accent5">
                  <a:lumMod val="75000"/>
                </a:schemeClr>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D1EC1459-D4F4-4E60-9B3D-1921797551F6}"/>
              </a:ext>
            </a:extLst>
          </p:cNvPr>
          <p:cNvSpPr>
            <a:spLocks noGrp="1"/>
          </p:cNvSpPr>
          <p:nvPr>
            <p:ph type="sldNum" sz="quarter" idx="12"/>
          </p:nvPr>
        </p:nvSpPr>
        <p:spPr/>
        <p:txBody>
          <a:bodyPr/>
          <a:lstStyle/>
          <a:p>
            <a:fld id="{06FEDF93-2BFD-41CA-ABC7-B039102F3792}" type="slidenum">
              <a:rPr lang="en-US" smtClean="0"/>
              <a:t>47</a:t>
            </a:fld>
            <a:endParaRPr lang="en-US" dirty="0"/>
          </a:p>
        </p:txBody>
      </p:sp>
    </p:spTree>
    <p:extLst>
      <p:ext uri="{BB962C8B-B14F-4D97-AF65-F5344CB8AC3E}">
        <p14:creationId xmlns:p14="http://schemas.microsoft.com/office/powerpoint/2010/main" val="2369784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4"/>
          <a:stretch>
            <a:fillRect/>
          </a:stretch>
        </p:blipFill>
        <p:spPr>
          <a:xfrm>
            <a:off x="1331102" y="1710267"/>
            <a:ext cx="9581854" cy="4555066"/>
          </a:xfrm>
          <a:prstGeom prst="rect">
            <a:avLst/>
          </a:prstGeom>
          <a:ln w="57150">
            <a:solidFill>
              <a:srgbClr val="0070C0"/>
            </a:solidFill>
          </a:ln>
        </p:spPr>
      </p:pic>
      <p:sp>
        <p:nvSpPr>
          <p:cNvPr id="3" name="Slide Number Placeholder 2">
            <a:extLst>
              <a:ext uri="{FF2B5EF4-FFF2-40B4-BE49-F238E27FC236}">
                <a16:creationId xmlns:a16="http://schemas.microsoft.com/office/drawing/2014/main" id="{337EC951-D5A5-468F-8113-CFDECA9A1DF9}"/>
              </a:ext>
            </a:extLst>
          </p:cNvPr>
          <p:cNvSpPr>
            <a:spLocks noGrp="1"/>
          </p:cNvSpPr>
          <p:nvPr>
            <p:ph type="sldNum" sz="quarter" idx="12"/>
          </p:nvPr>
        </p:nvSpPr>
        <p:spPr/>
        <p:txBody>
          <a:bodyPr/>
          <a:lstStyle/>
          <a:p>
            <a:fld id="{06FEDF93-2BFD-41CA-ABC7-B039102F3792}" type="slidenum">
              <a:rPr lang="en-US" smtClean="0"/>
              <a:t>48</a:t>
            </a:fld>
            <a:endParaRPr lang="en-US" dirty="0"/>
          </a:p>
        </p:txBody>
      </p:sp>
    </p:spTree>
    <p:extLst>
      <p:ext uri="{BB962C8B-B14F-4D97-AF65-F5344CB8AC3E}">
        <p14:creationId xmlns:p14="http://schemas.microsoft.com/office/powerpoint/2010/main" val="27626434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68168"/>
            <a:ext cx="10767646" cy="5408796"/>
          </a:xfrm>
        </p:spPr>
        <p:txBody>
          <a:bodyPr>
            <a:noAutofit/>
          </a:bodyPr>
          <a:lstStyle/>
          <a:p>
            <a:pPr algn="just">
              <a:lnSpc>
                <a:spcPct val="150000"/>
              </a:lnSpc>
            </a:pPr>
            <a:r>
              <a:rPr lang="vi-VN" sz="2400"/>
              <a:t>Một</a:t>
            </a:r>
            <a:r>
              <a:rPr lang="en-US" sz="2400"/>
              <a:t> </a:t>
            </a:r>
            <a:r>
              <a:rPr lang="vi-VN" sz="2400"/>
              <a:t>hệ</a:t>
            </a:r>
            <a:r>
              <a:rPr lang="en-US" sz="2400"/>
              <a:t> </a:t>
            </a:r>
            <a:r>
              <a:rPr lang="vi-VN" sz="2400"/>
              <a:t>thống</a:t>
            </a:r>
            <a:r>
              <a:rPr lang="en-US" sz="2400"/>
              <a:t> </a:t>
            </a:r>
            <a:r>
              <a:rPr lang="vi-VN" sz="2400"/>
              <a:t>thông</a:t>
            </a:r>
            <a:r>
              <a:rPr lang="en-US" sz="2400"/>
              <a:t> </a:t>
            </a:r>
            <a:r>
              <a:rPr lang="vi-VN" sz="2400"/>
              <a:t>tin</a:t>
            </a:r>
            <a:r>
              <a:rPr lang="en-US" sz="2400"/>
              <a:t> </a:t>
            </a:r>
            <a:r>
              <a:rPr lang="vi-VN" sz="2400"/>
              <a:t>tương</a:t>
            </a:r>
            <a:r>
              <a:rPr lang="en-US" sz="2400"/>
              <a:t> </a:t>
            </a:r>
            <a:r>
              <a:rPr lang="vi-VN" sz="2400"/>
              <a:t>tác</a:t>
            </a:r>
            <a:r>
              <a:rPr lang="en-US" sz="2400"/>
              <a:t> </a:t>
            </a:r>
            <a:r>
              <a:rPr lang="vi-VN" sz="2400"/>
              <a:t>cung</a:t>
            </a:r>
            <a:r>
              <a:rPr lang="en-US" sz="2400"/>
              <a:t> </a:t>
            </a:r>
            <a:r>
              <a:rPr lang="vi-VN" sz="2400"/>
              <a:t>cấp</a:t>
            </a:r>
            <a:r>
              <a:rPr lang="en-US" sz="2400"/>
              <a:t> </a:t>
            </a:r>
            <a:r>
              <a:rPr lang="vi-VN" sz="2400"/>
              <a:t>thông</a:t>
            </a:r>
            <a:r>
              <a:rPr lang="en-US" sz="2400"/>
              <a:t> </a:t>
            </a:r>
            <a:r>
              <a:rPr lang="vi-VN" sz="2400"/>
              <a:t>tin,</a:t>
            </a:r>
            <a:r>
              <a:rPr lang="en-US" sz="2400"/>
              <a:t> </a:t>
            </a:r>
            <a:r>
              <a:rPr lang="vi-VN" sz="2400"/>
              <a:t>các</a:t>
            </a:r>
            <a:r>
              <a:rPr lang="en-US" sz="2400"/>
              <a:t> </a:t>
            </a:r>
            <a:r>
              <a:rPr lang="vi-VN" sz="2400"/>
              <a:t>mô</a:t>
            </a:r>
            <a:r>
              <a:rPr lang="en-US" sz="2400"/>
              <a:t> </a:t>
            </a:r>
            <a:r>
              <a:rPr lang="vi-VN" sz="2400"/>
              <a:t>hình</a:t>
            </a:r>
            <a:r>
              <a:rPr lang="en-US" sz="2400"/>
              <a:t> </a:t>
            </a:r>
            <a:r>
              <a:rPr lang="vi-VN" sz="2400"/>
              <a:t>và</a:t>
            </a:r>
            <a:r>
              <a:rPr lang="en-US" sz="2400"/>
              <a:t> </a:t>
            </a:r>
            <a:r>
              <a:rPr lang="vi-VN" sz="2400"/>
              <a:t>các</a:t>
            </a:r>
            <a:r>
              <a:rPr lang="en-US" sz="2400"/>
              <a:t> </a:t>
            </a:r>
            <a:r>
              <a:rPr lang="vi-VN" sz="2400"/>
              <a:t>công</a:t>
            </a:r>
            <a:r>
              <a:rPr lang="en-US" sz="2400"/>
              <a:t> </a:t>
            </a:r>
            <a:r>
              <a:rPr lang="vi-VN" sz="2400"/>
              <a:t>cụ</a:t>
            </a:r>
            <a:r>
              <a:rPr lang="en-US" sz="2400"/>
              <a:t> </a:t>
            </a:r>
            <a:r>
              <a:rPr lang="vi-VN" sz="2400"/>
              <a:t>xử</a:t>
            </a:r>
            <a:r>
              <a:rPr lang="en-US" sz="2400"/>
              <a:t> </a:t>
            </a:r>
            <a:r>
              <a:rPr lang="vi-VN" sz="2400"/>
              <a:t>lý</a:t>
            </a:r>
            <a:r>
              <a:rPr lang="en-US" sz="2400"/>
              <a:t> </a:t>
            </a:r>
            <a:r>
              <a:rPr lang="vi-VN" sz="2400"/>
              <a:t>dữ</a:t>
            </a:r>
            <a:r>
              <a:rPr lang="en-US" sz="2400"/>
              <a:t> </a:t>
            </a:r>
            <a:r>
              <a:rPr lang="vi-VN" sz="2400"/>
              <a:t>liệu</a:t>
            </a:r>
            <a:r>
              <a:rPr lang="en-US" sz="2400"/>
              <a:t> </a:t>
            </a:r>
            <a:r>
              <a:rPr lang="vi-VN" sz="2400"/>
              <a:t>hỗ</a:t>
            </a:r>
            <a:r>
              <a:rPr lang="en-US" sz="2400"/>
              <a:t> </a:t>
            </a:r>
            <a:r>
              <a:rPr lang="vi-VN" sz="2400"/>
              <a:t>trợ</a:t>
            </a:r>
            <a:r>
              <a:rPr lang="en-US" sz="2400"/>
              <a:t> </a:t>
            </a:r>
            <a:r>
              <a:rPr lang="vi-VN" sz="2400"/>
              <a:t>cho</a:t>
            </a:r>
            <a:r>
              <a:rPr lang="en-US" sz="2400"/>
              <a:t> </a:t>
            </a:r>
            <a:r>
              <a:rPr lang="vi-VN" sz="2400"/>
              <a:t>quá</a:t>
            </a:r>
            <a:r>
              <a:rPr lang="en-US" sz="2400"/>
              <a:t> </a:t>
            </a:r>
            <a:r>
              <a:rPr lang="vi-VN" sz="2400"/>
              <a:t>trình</a:t>
            </a:r>
            <a:r>
              <a:rPr lang="en-US" sz="2400"/>
              <a:t> </a:t>
            </a:r>
            <a:r>
              <a:rPr lang="vi-VN" sz="2400"/>
              <a:t>ra</a:t>
            </a:r>
            <a:r>
              <a:rPr lang="en-US" sz="2400"/>
              <a:t> </a:t>
            </a:r>
            <a:r>
              <a:rPr lang="vi-VN" sz="2400"/>
              <a:t>các</a:t>
            </a:r>
            <a:r>
              <a:rPr lang="en-US" sz="2400"/>
              <a:t> </a:t>
            </a:r>
            <a:r>
              <a:rPr lang="vi-VN" sz="2400"/>
              <a:t>quyết</a:t>
            </a:r>
            <a:r>
              <a:rPr lang="en-US" sz="2400"/>
              <a:t> </a:t>
            </a:r>
            <a:r>
              <a:rPr lang="vi-VN" sz="2400"/>
              <a:t>định</a:t>
            </a:r>
            <a:r>
              <a:rPr lang="en-US" sz="2400"/>
              <a:t> </a:t>
            </a:r>
            <a:r>
              <a:rPr lang="vi-VN" sz="2400"/>
              <a:t>có</a:t>
            </a:r>
            <a:r>
              <a:rPr lang="en-US" sz="2400"/>
              <a:t> </a:t>
            </a:r>
            <a:r>
              <a:rPr lang="vi-VN" sz="2400"/>
              <a:t>tính</a:t>
            </a:r>
            <a:r>
              <a:rPr lang="en-US" sz="2400"/>
              <a:t> </a:t>
            </a:r>
            <a:r>
              <a:rPr lang="vi-VN" sz="2400"/>
              <a:t>nửa</a:t>
            </a:r>
            <a:r>
              <a:rPr lang="en-US" sz="2400"/>
              <a:t> </a:t>
            </a:r>
            <a:r>
              <a:rPr lang="vi-VN" sz="2400"/>
              <a:t>cấu</a:t>
            </a:r>
            <a:r>
              <a:rPr lang="en-US" sz="2400"/>
              <a:t> </a:t>
            </a:r>
            <a:r>
              <a:rPr lang="vi-VN" sz="2400"/>
              <a:t>trúc</a:t>
            </a:r>
            <a:r>
              <a:rPr lang="en-US" sz="2400"/>
              <a:t> </a:t>
            </a:r>
            <a:r>
              <a:rPr lang="vi-VN" sz="2400"/>
              <a:t>và</a:t>
            </a:r>
            <a:r>
              <a:rPr lang="en-US" sz="2400"/>
              <a:t> </a:t>
            </a:r>
            <a:r>
              <a:rPr lang="vi-VN" sz="2400"/>
              <a:t>không</a:t>
            </a:r>
            <a:r>
              <a:rPr lang="en-US" sz="2400"/>
              <a:t> </a:t>
            </a:r>
            <a:r>
              <a:rPr lang="vi-VN" sz="2400"/>
              <a:t>có</a:t>
            </a:r>
            <a:r>
              <a:rPr lang="en-US" sz="2400"/>
              <a:t> </a:t>
            </a:r>
            <a:r>
              <a:rPr lang="vi-VN" sz="2400"/>
              <a:t>cấu</a:t>
            </a:r>
            <a:r>
              <a:rPr lang="en-US" sz="2400"/>
              <a:t> </a:t>
            </a:r>
            <a:r>
              <a:rPr lang="vi-VN" sz="2400"/>
              <a:t>trú</a:t>
            </a:r>
            <a:r>
              <a:rPr lang="en-US" sz="2400"/>
              <a:t>c</a:t>
            </a:r>
          </a:p>
          <a:p>
            <a:pPr algn="just">
              <a:lnSpc>
                <a:spcPct val="150000"/>
              </a:lnSpc>
            </a:pPr>
            <a:r>
              <a:rPr lang="vi-VN" sz="2400"/>
              <a:t>DSS </a:t>
            </a:r>
            <a:r>
              <a:rPr lang="en-US" sz="2400"/>
              <a:t>được </a:t>
            </a:r>
            <a:r>
              <a:rPr lang="vi-VN" sz="2400"/>
              <a:t>thiết kế với mục đích trợ giúp các hoạt động ra quyết định. Quá trình ra quyết định thường được mô tả như là một quy trình được tạo thành từ ba giai đoạn: </a:t>
            </a:r>
            <a:endParaRPr lang="en-US" sz="2400"/>
          </a:p>
          <a:p>
            <a:pPr lvl="2" algn="just">
              <a:lnSpc>
                <a:spcPct val="150000"/>
              </a:lnSpc>
              <a:buFont typeface="Wingdings" panose="05000000000000000000" pitchFamily="2" charset="2"/>
              <a:buChar char="ü"/>
            </a:pPr>
            <a:r>
              <a:rPr lang="vi-VN" sz="2400"/>
              <a:t>Xác định vấn đề</a:t>
            </a:r>
            <a:endParaRPr lang="en-US" sz="2400"/>
          </a:p>
          <a:p>
            <a:pPr lvl="2" algn="just">
              <a:lnSpc>
                <a:spcPct val="150000"/>
              </a:lnSpc>
              <a:buFont typeface="Wingdings" panose="05000000000000000000" pitchFamily="2" charset="2"/>
              <a:buChar char="ü"/>
            </a:pPr>
            <a:r>
              <a:rPr lang="en-US" sz="2400"/>
              <a:t>X</a:t>
            </a:r>
            <a:r>
              <a:rPr lang="vi-VN" sz="2400"/>
              <a:t>ây dựng </a:t>
            </a:r>
            <a:endParaRPr lang="en-US" sz="2400"/>
          </a:p>
          <a:p>
            <a:pPr lvl="2" algn="just">
              <a:lnSpc>
                <a:spcPct val="150000"/>
              </a:lnSpc>
              <a:buFont typeface="Wingdings" panose="05000000000000000000" pitchFamily="2" charset="2"/>
              <a:buChar char="ü"/>
            </a:pPr>
            <a:r>
              <a:rPr lang="en-US" sz="2400"/>
              <a:t>Đ</a:t>
            </a:r>
            <a:r>
              <a:rPr lang="vi-VN" sz="2400"/>
              <a:t>ánh giá các phương án giải quyết, lựa chọn một phương án. </a:t>
            </a:r>
            <a:endParaRPr lang="en-US" sz="2400"/>
          </a:p>
          <a:p>
            <a:pPr algn="just">
              <a:lnSpc>
                <a:spcPct val="150000"/>
              </a:lnSpc>
            </a:pPr>
            <a:endParaRPr lang="en-US" sz="2400"/>
          </a:p>
        </p:txBody>
      </p:sp>
      <p:cxnSp>
        <p:nvCxnSpPr>
          <p:cNvPr id="5" name="Straight Connector 4">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654603" y="522898"/>
            <a:ext cx="353739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E3F5479-058B-4FA8-92E9-18CAB8CDC5C5}"/>
              </a:ext>
            </a:extLst>
          </p:cNvPr>
          <p:cNvSpPr txBox="1">
            <a:spLocks/>
          </p:cNvSpPr>
          <p:nvPr/>
        </p:nvSpPr>
        <p:spPr>
          <a:xfrm>
            <a:off x="110613" y="27763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accent5">
                    <a:lumMod val="75000"/>
                  </a:schemeClr>
                </a:solidFill>
                <a:latin typeface="Arial" panose="020B0604020202020204" pitchFamily="34" charset="0"/>
                <a:cs typeface="Arial" panose="020B0604020202020204" pitchFamily="34" charset="0"/>
              </a:rPr>
              <a:t>HỆ HỖ TRỢ RA QUYẾT ĐỊNH</a:t>
            </a:r>
            <a:endParaRPr lang="en-US" sz="2800" dirty="0">
              <a:solidFill>
                <a:schemeClr val="accent5">
                  <a:lumMod val="75000"/>
                </a:schemeClr>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28411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DCF3B1C-B2F3-4F3C-8A5A-0B5DD5173752}"/>
              </a:ext>
            </a:extLst>
          </p:cNvPr>
          <p:cNvSpPr>
            <a:spLocks noGrp="1"/>
          </p:cNvSpPr>
          <p:nvPr>
            <p:ph type="sldNum" sz="quarter" idx="12"/>
          </p:nvPr>
        </p:nvSpPr>
        <p:spPr/>
        <p:txBody>
          <a:bodyPr/>
          <a:lstStyle/>
          <a:p>
            <a:fld id="{06FEDF93-2BFD-41CA-ABC7-B039102F3792}" type="slidenum">
              <a:rPr lang="en-US" smtClean="0"/>
              <a:t>49</a:t>
            </a:fld>
            <a:endParaRPr lang="en-US" dirty="0"/>
          </a:p>
        </p:txBody>
      </p:sp>
    </p:spTree>
    <p:extLst>
      <p:ext uri="{BB962C8B-B14F-4D97-AF65-F5344CB8AC3E}">
        <p14:creationId xmlns:p14="http://schemas.microsoft.com/office/powerpoint/2010/main" val="754597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Nội dung</a:t>
            </a:r>
          </a:p>
        </p:txBody>
      </p:sp>
      <p:graphicFrame>
        <p:nvGraphicFramePr>
          <p:cNvPr id="5" name="Diagram 4"/>
          <p:cNvGraphicFramePr/>
          <p:nvPr>
            <p:extLst>
              <p:ext uri="{D42A27DB-BD31-4B8C-83A1-F6EECF244321}">
                <p14:modId xmlns:p14="http://schemas.microsoft.com/office/powerpoint/2010/main" val="4288009304"/>
              </p:ext>
            </p:extLst>
          </p:nvPr>
        </p:nvGraphicFramePr>
        <p:xfrm>
          <a:off x="1529724" y="110532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1957588" y="1764406"/>
            <a:ext cx="399468" cy="369332"/>
          </a:xfrm>
          <a:prstGeom prst="rect">
            <a:avLst/>
          </a:prstGeom>
          <a:noFill/>
        </p:spPr>
        <p:txBody>
          <a:bodyPr wrap="none" rtlCol="0">
            <a:spAutoFit/>
          </a:bodyPr>
          <a:lstStyle/>
          <a:p>
            <a:r>
              <a:rPr lang="en-US">
                <a:solidFill>
                  <a:srgbClr val="002060"/>
                </a:solidFill>
              </a:rPr>
              <a:t>1.1</a:t>
            </a:r>
          </a:p>
        </p:txBody>
      </p:sp>
      <p:sp>
        <p:nvSpPr>
          <p:cNvPr id="8" name="TextBox 7"/>
          <p:cNvSpPr txBox="1"/>
          <p:nvPr/>
        </p:nvSpPr>
        <p:spPr>
          <a:xfrm>
            <a:off x="2357056" y="2934237"/>
            <a:ext cx="436338" cy="369332"/>
          </a:xfrm>
          <a:prstGeom prst="rect">
            <a:avLst/>
          </a:prstGeom>
          <a:noFill/>
        </p:spPr>
        <p:txBody>
          <a:bodyPr wrap="none" rtlCol="0">
            <a:spAutoFit/>
          </a:bodyPr>
          <a:lstStyle/>
          <a:p>
            <a:r>
              <a:rPr lang="en-US"/>
              <a:t>1.2</a:t>
            </a:r>
          </a:p>
        </p:txBody>
      </p:sp>
      <p:sp>
        <p:nvSpPr>
          <p:cNvPr id="9" name="TextBox 8"/>
          <p:cNvSpPr txBox="1"/>
          <p:nvPr/>
        </p:nvSpPr>
        <p:spPr>
          <a:xfrm>
            <a:off x="2467083" y="4297251"/>
            <a:ext cx="436338" cy="369332"/>
          </a:xfrm>
          <a:prstGeom prst="rect">
            <a:avLst/>
          </a:prstGeom>
          <a:noFill/>
        </p:spPr>
        <p:txBody>
          <a:bodyPr wrap="none" rtlCol="0">
            <a:spAutoFit/>
          </a:bodyPr>
          <a:lstStyle/>
          <a:p>
            <a:r>
              <a:rPr lang="en-US"/>
              <a:t>1.3</a:t>
            </a:r>
          </a:p>
        </p:txBody>
      </p:sp>
      <p:sp>
        <p:nvSpPr>
          <p:cNvPr id="10" name="TextBox 9"/>
          <p:cNvSpPr txBox="1"/>
          <p:nvPr/>
        </p:nvSpPr>
        <p:spPr>
          <a:xfrm>
            <a:off x="1957588" y="5492840"/>
            <a:ext cx="439544" cy="369332"/>
          </a:xfrm>
          <a:prstGeom prst="rect">
            <a:avLst/>
          </a:prstGeom>
          <a:noFill/>
        </p:spPr>
        <p:txBody>
          <a:bodyPr wrap="none" rtlCol="0">
            <a:spAutoFit/>
          </a:bodyPr>
          <a:lstStyle/>
          <a:p>
            <a:r>
              <a:rPr lang="en-US"/>
              <a:t>1.4</a:t>
            </a:r>
          </a:p>
        </p:txBody>
      </p:sp>
      <p:sp>
        <p:nvSpPr>
          <p:cNvPr id="3" name="Slide Number Placeholder 2">
            <a:extLst>
              <a:ext uri="{FF2B5EF4-FFF2-40B4-BE49-F238E27FC236}">
                <a16:creationId xmlns:a16="http://schemas.microsoft.com/office/drawing/2014/main" id="{E0C570B0-078E-48E1-9CCB-829881B03555}"/>
              </a:ext>
            </a:extLst>
          </p:cNvPr>
          <p:cNvSpPr>
            <a:spLocks noGrp="1"/>
          </p:cNvSpPr>
          <p:nvPr>
            <p:ph type="sldNum" sz="quarter" idx="12"/>
          </p:nvPr>
        </p:nvSpPr>
        <p:spPr/>
        <p:txBody>
          <a:bodyPr/>
          <a:lstStyle/>
          <a:p>
            <a:fld id="{06FEDF93-2BFD-41CA-ABC7-B039102F3792}" type="slidenum">
              <a:rPr lang="en-US" smtClean="0"/>
              <a:t>5</a:t>
            </a:fld>
            <a:endParaRPr lang="en-US" dirty="0"/>
          </a:p>
        </p:txBody>
      </p:sp>
    </p:spTree>
    <p:extLst>
      <p:ext uri="{BB962C8B-B14F-4D97-AF65-F5344CB8AC3E}">
        <p14:creationId xmlns:p14="http://schemas.microsoft.com/office/powerpoint/2010/main" val="19343164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2363255" y="1366002"/>
            <a:ext cx="7717536" cy="4575537"/>
          </a:xfrm>
          <a:prstGeom prst="rect">
            <a:avLst/>
          </a:prstGeom>
        </p:spPr>
      </p:pic>
      <p:sp>
        <p:nvSpPr>
          <p:cNvPr id="3" name="Slide Number Placeholder 2">
            <a:extLst>
              <a:ext uri="{FF2B5EF4-FFF2-40B4-BE49-F238E27FC236}">
                <a16:creationId xmlns:a16="http://schemas.microsoft.com/office/drawing/2014/main" id="{1935EEAB-294B-49FA-AA89-4D494F6BF970}"/>
              </a:ext>
            </a:extLst>
          </p:cNvPr>
          <p:cNvSpPr>
            <a:spLocks noGrp="1"/>
          </p:cNvSpPr>
          <p:nvPr>
            <p:ph type="sldNum" sz="quarter" idx="12"/>
          </p:nvPr>
        </p:nvSpPr>
        <p:spPr/>
        <p:txBody>
          <a:bodyPr/>
          <a:lstStyle/>
          <a:p>
            <a:fld id="{06FEDF93-2BFD-41CA-ABC7-B039102F3792}" type="slidenum">
              <a:rPr lang="en-US" smtClean="0"/>
              <a:t>50</a:t>
            </a:fld>
            <a:endParaRPr lang="en-US" dirty="0"/>
          </a:p>
        </p:txBody>
      </p:sp>
    </p:spTree>
    <p:extLst>
      <p:ext uri="{BB962C8B-B14F-4D97-AF65-F5344CB8AC3E}">
        <p14:creationId xmlns:p14="http://schemas.microsoft.com/office/powerpoint/2010/main" val="33802769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lgn="just">
              <a:lnSpc>
                <a:spcPct val="150000"/>
              </a:lnSpc>
            </a:pPr>
            <a:r>
              <a:rPr lang="en-US" sz="2400"/>
              <a:t>H</a:t>
            </a:r>
            <a:r>
              <a:rPr lang="vi-VN" sz="2400"/>
              <a:t>ệ thống ESS tạo ra một môi trường khai thác thông tin chung chứ không cung cấp bất cứ ứng dụng hay chức năng cụ thể nào. </a:t>
            </a:r>
            <a:endParaRPr lang="en-US" sz="2400"/>
          </a:p>
          <a:p>
            <a:pPr algn="just">
              <a:lnSpc>
                <a:spcPct val="150000"/>
              </a:lnSpc>
            </a:pPr>
            <a:r>
              <a:rPr lang="vi-VN" sz="2400"/>
              <a:t>ESS được thiết kế để tổng hợp dữ liệu bên ngoài (như các quy định mới về thuế, động thái của các đối thủ cạnh tranh…) và các thông tin tổng hợp từ hệ thống nội bộ MIS và DSS của tổ chức. </a:t>
            </a:r>
            <a:endParaRPr lang="en-US" sz="2400"/>
          </a:p>
          <a:p>
            <a:pPr algn="just">
              <a:lnSpc>
                <a:spcPct val="150000"/>
              </a:lnSpc>
            </a:pPr>
            <a:r>
              <a:rPr lang="vi-VN" sz="2400"/>
              <a:t>Hệ thống sàng lọc, đúc kết và chỉ ra những dữ liệu chủ chốt, giúp các nhà lãnh đạo nắm bắt các thông tin hữu ích một cách nhanh nhất.</a:t>
            </a:r>
          </a:p>
          <a:p>
            <a:pPr algn="just">
              <a:lnSpc>
                <a:spcPct val="150000"/>
              </a:lnSpc>
            </a:pPr>
            <a:endParaRPr lang="en-US" sz="2400"/>
          </a:p>
        </p:txBody>
      </p:sp>
      <p:cxnSp>
        <p:nvCxnSpPr>
          <p:cNvPr id="6" name="Straight Connector 5">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E3F5479-058B-4FA8-92E9-18CAB8CDC5C5}"/>
              </a:ext>
            </a:extLst>
          </p:cNvPr>
          <p:cNvSpPr txBox="1">
            <a:spLocks/>
          </p:cNvSpPr>
          <p:nvPr/>
        </p:nvSpPr>
        <p:spPr>
          <a:xfrm>
            <a:off x="110613" y="27763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accent5">
                    <a:lumMod val="75000"/>
                  </a:schemeClr>
                </a:solidFill>
                <a:latin typeface="Arial" panose="020B0604020202020204" pitchFamily="34" charset="0"/>
                <a:cs typeface="Arial" panose="020B0604020202020204" pitchFamily="34" charset="0"/>
              </a:rPr>
              <a:t>HỆ HỖ TRỢ ĐIỀU HÀNH</a:t>
            </a:r>
            <a:endParaRPr lang="en-US" sz="2800" dirty="0">
              <a:solidFill>
                <a:schemeClr val="accent5">
                  <a:lumMod val="75000"/>
                </a:schemeClr>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69623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7AF7886D-7C32-4389-971A-3A5F97B93B68}"/>
              </a:ext>
            </a:extLst>
          </p:cNvPr>
          <p:cNvSpPr>
            <a:spLocks noGrp="1"/>
          </p:cNvSpPr>
          <p:nvPr>
            <p:ph type="sldNum" sz="quarter" idx="12"/>
          </p:nvPr>
        </p:nvSpPr>
        <p:spPr/>
        <p:txBody>
          <a:bodyPr/>
          <a:lstStyle/>
          <a:p>
            <a:fld id="{06FEDF93-2BFD-41CA-ABC7-B039102F3792}" type="slidenum">
              <a:rPr lang="en-US" smtClean="0"/>
              <a:t>51</a:t>
            </a:fld>
            <a:endParaRPr lang="en-US" dirty="0"/>
          </a:p>
        </p:txBody>
      </p:sp>
    </p:spTree>
    <p:extLst>
      <p:ext uri="{BB962C8B-B14F-4D97-AF65-F5344CB8AC3E}">
        <p14:creationId xmlns:p14="http://schemas.microsoft.com/office/powerpoint/2010/main" val="42202985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pPr>
            <a:r>
              <a:rPr lang="vi-VN" sz="2400"/>
              <a:t>ESS được thiết kế chủ yếu cho các cấp lãnh đạo cao nhất. Chúng thường sử dụng các phần mềm đồ hoạ tiên tiến và có thể chuyển tải đồng thời nhiều biểu đồ và dữ liệu từ các nguồn khác nhau đến các cấp lãnh đạo của tổ chức. </a:t>
            </a:r>
            <a:endParaRPr lang="en-US" sz="2400"/>
          </a:p>
          <a:p>
            <a:pPr algn="just">
              <a:lnSpc>
                <a:spcPct val="150000"/>
              </a:lnSpc>
            </a:pPr>
            <a:r>
              <a:rPr lang="vi-VN" sz="2400"/>
              <a:t>ESS giúp trả lời các câu hỏi như: </a:t>
            </a:r>
            <a:endParaRPr lang="en-US" sz="2400"/>
          </a:p>
          <a:p>
            <a:pPr lvl="3" algn="just">
              <a:lnSpc>
                <a:spcPct val="150000"/>
              </a:lnSpc>
              <a:buFont typeface="Wingdings" panose="05000000000000000000" pitchFamily="2" charset="2"/>
              <a:buChar char="ü"/>
            </a:pPr>
            <a:r>
              <a:rPr lang="vi-VN" sz="2400"/>
              <a:t>Doanh nghiệp nên phát triển lĩnh vực kinh doanh nào? </a:t>
            </a:r>
            <a:endParaRPr lang="en-US" sz="2400"/>
          </a:p>
          <a:p>
            <a:pPr lvl="3" algn="just">
              <a:lnSpc>
                <a:spcPct val="150000"/>
              </a:lnSpc>
              <a:buFont typeface="Wingdings" panose="05000000000000000000" pitchFamily="2" charset="2"/>
              <a:buChar char="ü"/>
            </a:pPr>
            <a:r>
              <a:rPr lang="vi-VN" sz="2400"/>
              <a:t>Các đối thủ cạnh tranh đang làm gì?…</a:t>
            </a:r>
          </a:p>
          <a:p>
            <a:pPr algn="just">
              <a:lnSpc>
                <a:spcPct val="150000"/>
              </a:lnSpc>
            </a:pPr>
            <a:endParaRPr lang="en-US" sz="2400"/>
          </a:p>
        </p:txBody>
      </p:sp>
      <p:sp>
        <p:nvSpPr>
          <p:cNvPr id="4" name="Slide Number Placeholder 3">
            <a:extLst>
              <a:ext uri="{FF2B5EF4-FFF2-40B4-BE49-F238E27FC236}">
                <a16:creationId xmlns:a16="http://schemas.microsoft.com/office/drawing/2014/main" id="{DA4B0BD2-1AC1-4758-94ED-43D3FA05525E}"/>
              </a:ext>
            </a:extLst>
          </p:cNvPr>
          <p:cNvSpPr>
            <a:spLocks noGrp="1"/>
          </p:cNvSpPr>
          <p:nvPr>
            <p:ph type="sldNum" sz="quarter" idx="12"/>
          </p:nvPr>
        </p:nvSpPr>
        <p:spPr/>
        <p:txBody>
          <a:bodyPr/>
          <a:lstStyle/>
          <a:p>
            <a:fld id="{06FEDF93-2BFD-41CA-ABC7-B039102F3792}" type="slidenum">
              <a:rPr lang="en-US" smtClean="0"/>
              <a:t>52</a:t>
            </a:fld>
            <a:endParaRPr lang="en-US" dirty="0"/>
          </a:p>
        </p:txBody>
      </p:sp>
    </p:spTree>
    <p:extLst>
      <p:ext uri="{BB962C8B-B14F-4D97-AF65-F5344CB8AC3E}">
        <p14:creationId xmlns:p14="http://schemas.microsoft.com/office/powerpoint/2010/main" val="746526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a:solidFill>
                  <a:srgbClr val="FF0000"/>
                </a:solidFill>
              </a:rPr>
              <a:t>Đặc điểm:</a:t>
            </a:r>
          </a:p>
        </p:txBody>
      </p:sp>
      <p:sp>
        <p:nvSpPr>
          <p:cNvPr id="3" name="Content Placeholder 2"/>
          <p:cNvSpPr>
            <a:spLocks noGrp="1"/>
          </p:cNvSpPr>
          <p:nvPr>
            <p:ph idx="1"/>
          </p:nvPr>
        </p:nvSpPr>
        <p:spPr/>
        <p:txBody>
          <a:bodyPr/>
          <a:lstStyle/>
          <a:p>
            <a:pPr algn="just"/>
            <a:r>
              <a:rPr lang="vi-VN"/>
              <a:t>Được sử dụng trực tiếp bởi các</a:t>
            </a:r>
          </a:p>
          <a:p>
            <a:pPr algn="just"/>
            <a:r>
              <a:rPr lang="vi-VN"/>
              <a:t>Diễn tả thông tin dạng đồ họa, bảng, hoặc văn bản tóm tắt (tính khái quát cao).</a:t>
            </a:r>
          </a:p>
          <a:p>
            <a:pPr algn="just"/>
            <a:r>
              <a:rPr lang="vi-VN"/>
              <a:t>Truy xuất thông tin trong phạm vi rộng cả bên trong lẫn bên ngoài tổ chức.</a:t>
            </a:r>
          </a:p>
          <a:p>
            <a:pPr algn="just"/>
            <a:r>
              <a:rPr lang="vi-VN"/>
              <a:t>Cung cấp công cụ chọn, trích lọc và lần theo vết các vấn đề quan trọng từ mức quản lý cao xuống mức quản lý thấp.</a:t>
            </a:r>
          </a:p>
          <a:p>
            <a:pPr algn="just"/>
            <a:endParaRPr lang="en-US"/>
          </a:p>
        </p:txBody>
      </p:sp>
      <p:sp>
        <p:nvSpPr>
          <p:cNvPr id="4" name="Slide Number Placeholder 3">
            <a:extLst>
              <a:ext uri="{FF2B5EF4-FFF2-40B4-BE49-F238E27FC236}">
                <a16:creationId xmlns:a16="http://schemas.microsoft.com/office/drawing/2014/main" id="{0FA39ED4-714C-4B2B-B6B8-088604F52FA3}"/>
              </a:ext>
            </a:extLst>
          </p:cNvPr>
          <p:cNvSpPr>
            <a:spLocks noGrp="1"/>
          </p:cNvSpPr>
          <p:nvPr>
            <p:ph type="sldNum" sz="quarter" idx="12"/>
          </p:nvPr>
        </p:nvSpPr>
        <p:spPr/>
        <p:txBody>
          <a:bodyPr/>
          <a:lstStyle/>
          <a:p>
            <a:fld id="{06FEDF93-2BFD-41CA-ABC7-B039102F3792}" type="slidenum">
              <a:rPr lang="en-US" smtClean="0"/>
              <a:t>53</a:t>
            </a:fld>
            <a:endParaRPr lang="en-US" dirty="0"/>
          </a:p>
        </p:txBody>
      </p:sp>
    </p:spTree>
    <p:extLst>
      <p:ext uri="{BB962C8B-B14F-4D97-AF65-F5344CB8AC3E}">
        <p14:creationId xmlns:p14="http://schemas.microsoft.com/office/powerpoint/2010/main" val="3236522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0000"/>
                </a:solidFill>
              </a:rPr>
              <a:t>Ví dụ:</a:t>
            </a:r>
          </a:p>
        </p:txBody>
      </p:sp>
      <p:sp>
        <p:nvSpPr>
          <p:cNvPr id="3" name="Content Placeholder 2"/>
          <p:cNvSpPr>
            <a:spLocks noGrp="1"/>
          </p:cNvSpPr>
          <p:nvPr>
            <p:ph idx="1"/>
          </p:nvPr>
        </p:nvSpPr>
        <p:spPr/>
        <p:txBody>
          <a:bodyPr>
            <a:normAutofit/>
          </a:bodyPr>
          <a:lstStyle/>
          <a:p>
            <a:pPr algn="just"/>
            <a:r>
              <a:rPr lang="vi-VN"/>
              <a:t>CEO sử dụng ESS để xem lướt qua các hoạt động buôn bán theo sản phẩm, khu vực, tháng, thị trường của tổ chức lẫn các đối thủ cạnh tranh. Nếu phát hiện có vấn đề, CEO sẽ dùng công cụ “Data drill down” (khai khoáng dữ liệu) để tìm hiểu chi tiết hơn. Dựa vào phương tiện này, các vấn đề phát hiện ở mức khái quát sẽ được làm sáng tỏ dần ở từng mức quản lý thấp hơn, giúp CEO xác định chính xác những vấn đề cụ thể nào cần phải giải quyết ở từng mức quản lý. Khác với DSS, ESS chỉ cung cấp thông tin trợ giúp CEO định vị chính xác những vấn đề cần giải quyết ở mỗi mức quản lý cấp thấp hơn mà không cần đưa ra giải pháp chi tiết cho vấn đề.</a:t>
            </a:r>
            <a:endParaRPr lang="en-US"/>
          </a:p>
        </p:txBody>
      </p:sp>
      <p:sp>
        <p:nvSpPr>
          <p:cNvPr id="4" name="Slide Number Placeholder 3">
            <a:extLst>
              <a:ext uri="{FF2B5EF4-FFF2-40B4-BE49-F238E27FC236}">
                <a16:creationId xmlns:a16="http://schemas.microsoft.com/office/drawing/2014/main" id="{02DC7339-9C98-4174-B1C1-EB5C4EEA1874}"/>
              </a:ext>
            </a:extLst>
          </p:cNvPr>
          <p:cNvSpPr>
            <a:spLocks noGrp="1"/>
          </p:cNvSpPr>
          <p:nvPr>
            <p:ph type="sldNum" sz="quarter" idx="12"/>
          </p:nvPr>
        </p:nvSpPr>
        <p:spPr/>
        <p:txBody>
          <a:bodyPr/>
          <a:lstStyle/>
          <a:p>
            <a:fld id="{06FEDF93-2BFD-41CA-ABC7-B039102F3792}" type="slidenum">
              <a:rPr lang="en-US" smtClean="0"/>
              <a:t>54</a:t>
            </a:fld>
            <a:endParaRPr lang="en-US" dirty="0"/>
          </a:p>
        </p:txBody>
      </p:sp>
    </p:spTree>
    <p:extLst>
      <p:ext uri="{BB962C8B-B14F-4D97-AF65-F5344CB8AC3E}">
        <p14:creationId xmlns:p14="http://schemas.microsoft.com/office/powerpoint/2010/main" val="21790229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gn="just">
              <a:lnSpc>
                <a:spcPct val="150000"/>
              </a:lnSpc>
            </a:pPr>
            <a:r>
              <a:rPr lang="en-US"/>
              <a:t>C</a:t>
            </a:r>
            <a:r>
              <a:rPr lang="vi-VN"/>
              <a:t>ó nguồn gốc từ nghiên cứu về trí tuệ nhân tạo. Đó là kết quả những cố gắng nhằm biểu diễn bằng các công cụ tin học những </a:t>
            </a:r>
            <a:r>
              <a:rPr lang="vi-VN" i="1"/>
              <a:t>tri thức của một chuyên gia về một lĩnh vực nào đó</a:t>
            </a:r>
            <a:r>
              <a:rPr lang="vi-VN"/>
              <a:t>. Hệ thống chuyên gia được hình thành bởi một cơ sở trí tuệ và một động cơ suy diễn.</a:t>
            </a:r>
          </a:p>
          <a:p>
            <a:pPr algn="just">
              <a:lnSpc>
                <a:spcPct val="150000"/>
              </a:lnSpc>
            </a:pPr>
            <a:r>
              <a:rPr lang="vi-VN"/>
              <a:t>ES là một dạng DSS đặc biệt chuyên dùng để phân tích thông tin quan trọng đối với hoạt động của tổ chức và cung cấp các phương tiện hỗ trợ ra quyết định chiến lược cho những nhà điều hành cấp cao nhất (CEO).</a:t>
            </a:r>
          </a:p>
          <a:p>
            <a:pPr algn="just">
              <a:lnSpc>
                <a:spcPct val="150000"/>
              </a:lnSpc>
            </a:pPr>
            <a:endParaRPr lang="en-US"/>
          </a:p>
        </p:txBody>
      </p:sp>
      <p:cxnSp>
        <p:nvCxnSpPr>
          <p:cNvPr id="6" name="Straight Connector 5">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E3F5479-058B-4FA8-92E9-18CAB8CDC5C5}"/>
              </a:ext>
            </a:extLst>
          </p:cNvPr>
          <p:cNvSpPr txBox="1">
            <a:spLocks/>
          </p:cNvSpPr>
          <p:nvPr/>
        </p:nvSpPr>
        <p:spPr>
          <a:xfrm>
            <a:off x="110613" y="27763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accent5">
                    <a:lumMod val="75000"/>
                  </a:schemeClr>
                </a:solidFill>
                <a:latin typeface="Arial" panose="020B0604020202020204" pitchFamily="34" charset="0"/>
                <a:cs typeface="Arial" panose="020B0604020202020204" pitchFamily="34" charset="0"/>
              </a:rPr>
              <a:t>HỆ CHUYÊN GIA</a:t>
            </a:r>
            <a:endParaRPr lang="en-US" sz="2800" dirty="0">
              <a:solidFill>
                <a:schemeClr val="accent5">
                  <a:lumMod val="75000"/>
                </a:schemeClr>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DEB0FF3C-4375-4654-ACA5-081BE9107169}"/>
              </a:ext>
            </a:extLst>
          </p:cNvPr>
          <p:cNvSpPr>
            <a:spLocks noGrp="1"/>
          </p:cNvSpPr>
          <p:nvPr>
            <p:ph type="sldNum" sz="quarter" idx="12"/>
          </p:nvPr>
        </p:nvSpPr>
        <p:spPr/>
        <p:txBody>
          <a:bodyPr/>
          <a:lstStyle/>
          <a:p>
            <a:fld id="{06FEDF93-2BFD-41CA-ABC7-B039102F3792}" type="slidenum">
              <a:rPr lang="en-US" smtClean="0"/>
              <a:t>55</a:t>
            </a:fld>
            <a:endParaRPr lang="en-US" dirty="0"/>
          </a:p>
        </p:txBody>
      </p:sp>
    </p:spTree>
    <p:extLst>
      <p:ext uri="{BB962C8B-B14F-4D97-AF65-F5344CB8AC3E}">
        <p14:creationId xmlns:p14="http://schemas.microsoft.com/office/powerpoint/2010/main" val="9773208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lnSpc>
                <a:spcPct val="150000"/>
              </a:lnSpc>
            </a:pPr>
            <a:r>
              <a:rPr lang="vi-VN"/>
              <a:t> </a:t>
            </a:r>
            <a:r>
              <a:rPr lang="en-US"/>
              <a:t>L</a:t>
            </a:r>
            <a:r>
              <a:rPr lang="vi-VN"/>
              <a:t>à kết nối một chuỗi các hệ thống con với những tính năng khác nhau vào một hệ thống lớn. </a:t>
            </a:r>
            <a:endParaRPr lang="en-US"/>
          </a:p>
          <a:p>
            <a:pPr algn="just">
              <a:lnSpc>
                <a:spcPct val="150000"/>
              </a:lnSpc>
            </a:pPr>
            <a:r>
              <a:rPr lang="vi-VN"/>
              <a:t>Những kết nối này đảm bảo các hệ thống con được gắn kết chặt chẽ với nhau như một thể thống nhất. </a:t>
            </a:r>
            <a:endParaRPr lang="en-US"/>
          </a:p>
          <a:p>
            <a:pPr algn="just">
              <a:lnSpc>
                <a:spcPct val="150000"/>
              </a:lnSpc>
            </a:pPr>
            <a:r>
              <a:rPr lang="vi-VN"/>
              <a:t>Mỗi hệ thống được vận hành theo mục đích riêng của từng doanh nghiệp.</a:t>
            </a:r>
            <a:endParaRPr lang="en-US"/>
          </a:p>
        </p:txBody>
      </p:sp>
      <p:cxnSp>
        <p:nvCxnSpPr>
          <p:cNvPr id="6" name="Straight Connector 5">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E3F5479-058B-4FA8-92E9-18CAB8CDC5C5}"/>
              </a:ext>
            </a:extLst>
          </p:cNvPr>
          <p:cNvSpPr txBox="1">
            <a:spLocks/>
          </p:cNvSpPr>
          <p:nvPr/>
        </p:nvSpPr>
        <p:spPr>
          <a:xfrm>
            <a:off x="110613" y="27763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accent5">
                    <a:lumMod val="75000"/>
                  </a:schemeClr>
                </a:solidFill>
                <a:latin typeface="Arial" panose="020B0604020202020204" pitchFamily="34" charset="0"/>
                <a:cs typeface="Arial" panose="020B0604020202020204" pitchFamily="34" charset="0"/>
              </a:rPr>
              <a:t>HTTT TÍCH HỢP</a:t>
            </a:r>
            <a:endParaRPr lang="en-US" sz="2800" dirty="0">
              <a:solidFill>
                <a:schemeClr val="accent5">
                  <a:lumMod val="75000"/>
                </a:schemeClr>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11B3D3A1-9116-47E2-9353-4A5EDE0E9B8B}"/>
              </a:ext>
            </a:extLst>
          </p:cNvPr>
          <p:cNvSpPr>
            <a:spLocks noGrp="1"/>
          </p:cNvSpPr>
          <p:nvPr>
            <p:ph type="sldNum" sz="quarter" idx="12"/>
          </p:nvPr>
        </p:nvSpPr>
        <p:spPr/>
        <p:txBody>
          <a:bodyPr/>
          <a:lstStyle/>
          <a:p>
            <a:fld id="{06FEDF93-2BFD-41CA-ABC7-B039102F3792}" type="slidenum">
              <a:rPr lang="en-US" smtClean="0"/>
              <a:t>56</a:t>
            </a:fld>
            <a:endParaRPr lang="en-US" dirty="0"/>
          </a:p>
        </p:txBody>
      </p:sp>
    </p:spTree>
    <p:extLst>
      <p:ext uri="{BB962C8B-B14F-4D97-AF65-F5344CB8AC3E}">
        <p14:creationId xmlns:p14="http://schemas.microsoft.com/office/powerpoint/2010/main" val="1121054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24128" y="1000179"/>
            <a:ext cx="10369131" cy="5584403"/>
          </a:xfrm>
          <a:prstGeom prst="rect">
            <a:avLst/>
          </a:prstGeom>
          <a:ln w="28575">
            <a:solidFill>
              <a:schemeClr val="tx1"/>
            </a:solidFill>
          </a:ln>
        </p:spPr>
      </p:pic>
      <p:sp>
        <p:nvSpPr>
          <p:cNvPr id="2" name="Slide Number Placeholder 1">
            <a:extLst>
              <a:ext uri="{FF2B5EF4-FFF2-40B4-BE49-F238E27FC236}">
                <a16:creationId xmlns:a16="http://schemas.microsoft.com/office/drawing/2014/main" id="{73F43BB6-C415-4E0F-BD8A-79DC255B9557}"/>
              </a:ext>
            </a:extLst>
          </p:cNvPr>
          <p:cNvSpPr>
            <a:spLocks noGrp="1"/>
          </p:cNvSpPr>
          <p:nvPr>
            <p:ph type="sldNum" sz="quarter" idx="12"/>
          </p:nvPr>
        </p:nvSpPr>
        <p:spPr/>
        <p:txBody>
          <a:bodyPr/>
          <a:lstStyle/>
          <a:p>
            <a:fld id="{06FEDF93-2BFD-41CA-ABC7-B039102F3792}" type="slidenum">
              <a:rPr lang="en-US" smtClean="0"/>
              <a:t>57</a:t>
            </a:fld>
            <a:endParaRPr lang="en-US" dirty="0"/>
          </a:p>
        </p:txBody>
      </p:sp>
    </p:spTree>
    <p:extLst>
      <p:ext uri="{BB962C8B-B14F-4D97-AF65-F5344CB8AC3E}">
        <p14:creationId xmlns:p14="http://schemas.microsoft.com/office/powerpoint/2010/main" val="26525127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732" y="368907"/>
            <a:ext cx="11405616" cy="829927"/>
          </a:xfrm>
        </p:spPr>
        <p:txBody>
          <a:bodyPr>
            <a:normAutofit/>
          </a:bodyPr>
          <a:lstStyle/>
          <a:p>
            <a:r>
              <a:rPr lang="en-US"/>
              <a:t>1.4. Quy trình xây dựng hệ thống thông tin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8116247"/>
              </p:ext>
            </p:extLst>
          </p:nvPr>
        </p:nvGraphicFramePr>
        <p:xfrm>
          <a:off x="238431" y="1415143"/>
          <a:ext cx="10768013" cy="4981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E3223F20-A272-473D-B961-CBE4543B8211}"/>
              </a:ext>
            </a:extLst>
          </p:cNvPr>
          <p:cNvSpPr>
            <a:spLocks noGrp="1"/>
          </p:cNvSpPr>
          <p:nvPr>
            <p:ph type="sldNum" sz="quarter" idx="12"/>
          </p:nvPr>
        </p:nvSpPr>
        <p:spPr/>
        <p:txBody>
          <a:bodyPr/>
          <a:lstStyle/>
          <a:p>
            <a:fld id="{06FEDF93-2BFD-41CA-ABC7-B039102F3792}" type="slidenum">
              <a:rPr lang="en-US" smtClean="0"/>
              <a:t>58</a:t>
            </a:fld>
            <a:endParaRPr lang="en-US" dirty="0"/>
          </a:p>
        </p:txBody>
      </p:sp>
    </p:spTree>
    <p:extLst>
      <p:ext uri="{BB962C8B-B14F-4D97-AF65-F5344CB8AC3E}">
        <p14:creationId xmlns:p14="http://schemas.microsoft.com/office/powerpoint/2010/main" val="27669195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pic>
        <p:nvPicPr>
          <p:cNvPr id="5" name="Picture 1"/>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442534" y="910696"/>
            <a:ext cx="3873612" cy="557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E3F5479-058B-4FA8-92E9-18CAB8CDC5C5}"/>
              </a:ext>
            </a:extLst>
          </p:cNvPr>
          <p:cNvSpPr txBox="1">
            <a:spLocks/>
          </p:cNvSpPr>
          <p:nvPr/>
        </p:nvSpPr>
        <p:spPr>
          <a:xfrm>
            <a:off x="110613" y="27763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latin typeface="Arial" panose="020B0604020202020204" pitchFamily="34" charset="0"/>
                <a:cs typeface="Arial" panose="020B0604020202020204" pitchFamily="34" charset="0"/>
              </a:rPr>
              <a:t>MÔ TẢ QUY TRÌNH</a:t>
            </a:r>
            <a:endParaRPr lang="en-US" sz="2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F6799F4-F2B2-40BC-A20F-EAA47BA2AD9D}"/>
              </a:ext>
            </a:extLst>
          </p:cNvPr>
          <p:cNvSpPr>
            <a:spLocks noGrp="1"/>
          </p:cNvSpPr>
          <p:nvPr>
            <p:ph type="sldNum" sz="quarter" idx="12"/>
          </p:nvPr>
        </p:nvSpPr>
        <p:spPr/>
        <p:txBody>
          <a:bodyPr/>
          <a:lstStyle/>
          <a:p>
            <a:fld id="{06FEDF93-2BFD-41CA-ABC7-B039102F3792}" type="slidenum">
              <a:rPr lang="en-US" smtClean="0"/>
              <a:t>59</a:t>
            </a:fld>
            <a:endParaRPr lang="en-US" dirty="0"/>
          </a:p>
        </p:txBody>
      </p:sp>
    </p:spTree>
    <p:extLst>
      <p:ext uri="{BB962C8B-B14F-4D97-AF65-F5344CB8AC3E}">
        <p14:creationId xmlns:p14="http://schemas.microsoft.com/office/powerpoint/2010/main" val="2466148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7569" y="223458"/>
            <a:ext cx="10767646" cy="740194"/>
          </a:xfrm>
        </p:spPr>
        <p:txBody>
          <a:bodyPr/>
          <a:lstStyle/>
          <a:p>
            <a:r>
              <a:rPr lang="en-US"/>
              <a:t>1.1. Thời đại công nghệ thông tin</a:t>
            </a:r>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39433" y="1567535"/>
            <a:ext cx="9363919" cy="4752242"/>
          </a:xfrm>
          <a:prstGeom prst="rect">
            <a:avLst/>
          </a:prstGeom>
          <a:noFill/>
          <a:ln w="12700">
            <a:solidFill>
              <a:schemeClr val="tx1"/>
            </a:solidFill>
          </a:ln>
        </p:spPr>
      </p:pic>
      <p:sp>
        <p:nvSpPr>
          <p:cNvPr id="3" name="Slide Number Placeholder 2">
            <a:extLst>
              <a:ext uri="{FF2B5EF4-FFF2-40B4-BE49-F238E27FC236}">
                <a16:creationId xmlns:a16="http://schemas.microsoft.com/office/drawing/2014/main" id="{93BBAD19-4FA4-41B0-A938-84D85B883D8C}"/>
              </a:ext>
            </a:extLst>
          </p:cNvPr>
          <p:cNvSpPr>
            <a:spLocks noGrp="1"/>
          </p:cNvSpPr>
          <p:nvPr>
            <p:ph type="sldNum" sz="quarter" idx="12"/>
          </p:nvPr>
        </p:nvSpPr>
        <p:spPr/>
        <p:txBody>
          <a:bodyPr/>
          <a:lstStyle/>
          <a:p>
            <a:fld id="{06FEDF93-2BFD-41CA-ABC7-B039102F3792}" type="slidenum">
              <a:rPr lang="en-US" smtClean="0"/>
              <a:t>6</a:t>
            </a:fld>
            <a:endParaRPr lang="en-US" dirty="0"/>
          </a:p>
        </p:txBody>
      </p:sp>
    </p:spTree>
    <p:extLst>
      <p:ext uri="{BB962C8B-B14F-4D97-AF65-F5344CB8AC3E}">
        <p14:creationId xmlns:p14="http://schemas.microsoft.com/office/powerpoint/2010/main" val="35080181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Chu trình thác nước</a:t>
            </a:r>
          </a:p>
          <a:p>
            <a:r>
              <a:rPr lang="en-US"/>
              <a:t>Chu trình chữ V, mẫu thử lặp</a:t>
            </a:r>
          </a:p>
          <a:p>
            <a:r>
              <a:rPr lang="en-US"/>
              <a:t>Chu trình xoắn ốc</a:t>
            </a:r>
          </a:p>
        </p:txBody>
      </p:sp>
      <p:cxnSp>
        <p:nvCxnSpPr>
          <p:cNvPr id="4" name="Straight Connector 3">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4E3F5479-058B-4FA8-92E9-18CAB8CDC5C5}"/>
              </a:ext>
            </a:extLst>
          </p:cNvPr>
          <p:cNvSpPr txBox="1">
            <a:spLocks/>
          </p:cNvSpPr>
          <p:nvPr/>
        </p:nvSpPr>
        <p:spPr>
          <a:xfrm>
            <a:off x="110613" y="27763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latin typeface="Arial" panose="020B0604020202020204" pitchFamily="34" charset="0"/>
                <a:cs typeface="Arial" panose="020B0604020202020204" pitchFamily="34" charset="0"/>
              </a:rPr>
              <a:t>PHÁT TRIỂN HTTT</a:t>
            </a:r>
            <a:endParaRPr lang="en-US" sz="2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C39B7178-B91B-4EC1-87B4-2C667D31ABE2}"/>
              </a:ext>
            </a:extLst>
          </p:cNvPr>
          <p:cNvSpPr>
            <a:spLocks noGrp="1"/>
          </p:cNvSpPr>
          <p:nvPr>
            <p:ph type="sldNum" sz="quarter" idx="12"/>
          </p:nvPr>
        </p:nvSpPr>
        <p:spPr/>
        <p:txBody>
          <a:bodyPr/>
          <a:lstStyle/>
          <a:p>
            <a:fld id="{06FEDF93-2BFD-41CA-ABC7-B039102F3792}" type="slidenum">
              <a:rPr lang="en-US" smtClean="0"/>
              <a:t>60</a:t>
            </a:fld>
            <a:endParaRPr lang="en-US" dirty="0"/>
          </a:p>
        </p:txBody>
      </p:sp>
    </p:spTree>
    <p:extLst>
      <p:ext uri="{BB962C8B-B14F-4D97-AF65-F5344CB8AC3E}">
        <p14:creationId xmlns:p14="http://schemas.microsoft.com/office/powerpoint/2010/main" val="12798241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accent5">
                    <a:lumMod val="75000"/>
                  </a:schemeClr>
                </a:solidFill>
                <a:latin typeface="Arial" panose="020B0604020202020204" pitchFamily="34" charset="0"/>
                <a:cs typeface="Arial" panose="020B0604020202020204" pitchFamily="34" charset="0"/>
              </a:rPr>
              <a:t>PHÂN NHÓM ĐỀ TÀI</a:t>
            </a:r>
            <a:br>
              <a:rPr lang="en-US" sz="2800">
                <a:solidFill>
                  <a:schemeClr val="accent5">
                    <a:lumMod val="75000"/>
                  </a:schemeClr>
                </a:solidFill>
                <a:latin typeface="Arial" panose="020B0604020202020204" pitchFamily="34" charset="0"/>
                <a:cs typeface="Arial" panose="020B0604020202020204" pitchFamily="34" charset="0"/>
              </a:rPr>
            </a:br>
            <a:endParaRPr lang="en-US" sz="2800" dirty="0">
              <a:solidFill>
                <a:schemeClr val="accent5">
                  <a:lumMod val="75000"/>
                </a:schemeClr>
              </a:solidFill>
              <a:latin typeface="Arial" panose="020B0604020202020204" pitchFamily="34" charset="0"/>
              <a:cs typeface="Arial" panose="020B0604020202020204" pitchFamily="34" charset="0"/>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PROJECT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Nhóm đề tài HTTTQL</a:t>
            </a:r>
            <a:endParaRPr lang="en-US" sz="1600" dirty="0"/>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Nhóm đề tài HTTT </a:t>
            </a:r>
          </a:p>
          <a:p>
            <a:pPr algn="ctr"/>
            <a:r>
              <a:rPr lang="en-US" sz="1600"/>
              <a:t>văn phòng</a:t>
            </a:r>
            <a:endParaRPr lang="en-US" sz="1600" dirty="0"/>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Nhóm đề tài HTTT</a:t>
            </a:r>
            <a:br>
              <a:rPr lang="en-US" sz="1600"/>
            </a:br>
            <a:r>
              <a:rPr lang="en-US" sz="1600"/>
              <a:t>chuyên gia</a:t>
            </a:r>
            <a:endParaRPr lang="en-US" sz="1600" dirty="0"/>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Nhóm đề tài HTTT </a:t>
            </a:r>
            <a:br>
              <a:rPr lang="en-US" sz="1600"/>
            </a:br>
            <a:r>
              <a:rPr lang="en-US" sz="1600"/>
              <a:t>Xử lý giao dịch</a:t>
            </a:r>
            <a:endParaRPr lang="en-US" sz="1600" dirty="0"/>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Nhóm đề tài HTTT </a:t>
            </a:r>
            <a:br>
              <a:rPr lang="en-US" sz="1600"/>
            </a:br>
            <a:r>
              <a:rPr lang="en-US" sz="1600"/>
              <a:t>tác nghiệp</a:t>
            </a:r>
            <a:endParaRPr lang="en-US" sz="1600" dirty="0"/>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Nhóm đề tài HTTT </a:t>
            </a:r>
          </a:p>
          <a:p>
            <a:pPr algn="ctr"/>
            <a:r>
              <a:rPr lang="en-US" sz="1600"/>
              <a:t>Hỗ trợ ra quyết định </a:t>
            </a:r>
            <a:endParaRPr lang="en-US" sz="1600" dirty="0"/>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Slide Number Placeholder 1">
            <a:extLst>
              <a:ext uri="{FF2B5EF4-FFF2-40B4-BE49-F238E27FC236}">
                <a16:creationId xmlns:a16="http://schemas.microsoft.com/office/drawing/2014/main" id="{652FC72D-F024-4CC8-A973-05D3F5720FAB}"/>
              </a:ext>
            </a:extLst>
          </p:cNvPr>
          <p:cNvSpPr>
            <a:spLocks noGrp="1"/>
          </p:cNvSpPr>
          <p:nvPr>
            <p:ph type="sldNum" sz="quarter" idx="12"/>
          </p:nvPr>
        </p:nvSpPr>
        <p:spPr/>
        <p:txBody>
          <a:bodyPr/>
          <a:lstStyle/>
          <a:p>
            <a:fld id="{06FEDF93-2BFD-41CA-ABC7-B039102F3792}" type="slidenum">
              <a:rPr lang="en-US" smtClean="0"/>
              <a:t>61</a:t>
            </a:fld>
            <a:endParaRPr lang="en-US" dirty="0"/>
          </a:p>
        </p:txBody>
      </p:sp>
    </p:spTree>
    <p:extLst>
      <p:ext uri="{BB962C8B-B14F-4D97-AF65-F5344CB8AC3E}">
        <p14:creationId xmlns:p14="http://schemas.microsoft.com/office/powerpoint/2010/main" val="329971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lnSpc>
                <a:spcPct val="150000"/>
              </a:lnSpc>
            </a:pPr>
            <a:r>
              <a:rPr lang="en-US"/>
              <a:t>Hãy thành lập một nhóm sinh viên gồm 3 sinh viên đề nghiên cứu và hoàn thành các bài tập nhóm</a:t>
            </a:r>
          </a:p>
          <a:p>
            <a:pPr algn="just">
              <a:lnSpc>
                <a:spcPct val="150000"/>
              </a:lnSpc>
            </a:pPr>
            <a:r>
              <a:rPr lang="en-US" i="1"/>
              <a:t>Nhiệm vụ số 1</a:t>
            </a:r>
            <a:r>
              <a:rPr lang="en-US"/>
              <a:t>. Xác định đề tài xây dựng hệ thống thông tin</a:t>
            </a:r>
          </a:p>
          <a:p>
            <a:pPr algn="just">
              <a:lnSpc>
                <a:spcPct val="150000"/>
              </a:lnSpc>
            </a:pPr>
            <a:r>
              <a:rPr lang="en-US" i="1"/>
              <a:t>Nhiệm vụ số 2. </a:t>
            </a:r>
            <a:r>
              <a:rPr lang="en-US"/>
              <a:t>Xây dựng đề cương và gửi lại  đúng hạn yêu cầu</a:t>
            </a:r>
          </a:p>
        </p:txBody>
      </p:sp>
      <p:cxnSp>
        <p:nvCxnSpPr>
          <p:cNvPr id="4" name="Straight Connector 3">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4E3F5479-058B-4FA8-92E9-18CAB8CDC5C5}"/>
              </a:ext>
            </a:extLst>
          </p:cNvPr>
          <p:cNvSpPr txBox="1">
            <a:spLocks/>
          </p:cNvSpPr>
          <p:nvPr/>
        </p:nvSpPr>
        <p:spPr>
          <a:xfrm>
            <a:off x="110613" y="27763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latin typeface="Arial" panose="020B0604020202020204" pitchFamily="34" charset="0"/>
                <a:cs typeface="Arial" panose="020B0604020202020204" pitchFamily="34" charset="0"/>
              </a:rPr>
              <a:t>BÀI TẬP</a:t>
            </a:r>
            <a:endParaRPr lang="en-US" sz="2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0EB6B9A0-97EC-42AA-9985-607295FEC9DE}"/>
              </a:ext>
            </a:extLst>
          </p:cNvPr>
          <p:cNvSpPr>
            <a:spLocks noGrp="1"/>
          </p:cNvSpPr>
          <p:nvPr>
            <p:ph type="sldNum" sz="quarter" idx="12"/>
          </p:nvPr>
        </p:nvSpPr>
        <p:spPr/>
        <p:txBody>
          <a:bodyPr/>
          <a:lstStyle/>
          <a:p>
            <a:fld id="{06FEDF93-2BFD-41CA-ABC7-B039102F3792}" type="slidenum">
              <a:rPr lang="en-US" smtClean="0"/>
              <a:t>62</a:t>
            </a:fld>
            <a:endParaRPr lang="en-US" dirty="0"/>
          </a:p>
        </p:txBody>
      </p:sp>
    </p:spTree>
    <p:extLst>
      <p:ext uri="{BB962C8B-B14F-4D97-AF65-F5344CB8AC3E}">
        <p14:creationId xmlns:p14="http://schemas.microsoft.com/office/powerpoint/2010/main" val="40717719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pattFill prst="pct30">
          <a:fgClr>
            <a:srgbClr val="002060"/>
          </a:fgClr>
          <a:bgClr>
            <a:srgbClr val="0070C0"/>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1" y="3554653"/>
            <a:ext cx="9144000" cy="1107996"/>
          </a:xfrm>
        </p:spPr>
        <p:txBody>
          <a:bodyPr lIns="0" tIns="0" rIns="0" bIns="0" anchor="t">
            <a:spAutoFit/>
          </a:bodyPr>
          <a:lstStyle/>
          <a:p>
            <a:r>
              <a:rPr lang="en-US" sz="4000" b="1">
                <a:solidFill>
                  <a:schemeClr val="accent4"/>
                </a:solidFill>
              </a:rPr>
              <a:t>C</a:t>
            </a:r>
            <a:r>
              <a:rPr lang="vi-VN" sz="4000" b="1">
                <a:solidFill>
                  <a:schemeClr val="accent4"/>
                </a:solidFill>
              </a:rPr>
              <a:t>hương</a:t>
            </a:r>
            <a:r>
              <a:rPr lang="en-US" sz="4000" b="1">
                <a:solidFill>
                  <a:schemeClr val="accent4"/>
                </a:solidFill>
              </a:rPr>
              <a:t> 2. KHẢO SÁT HIỆN TRẠNG VÀ XÁC LẬP DỰ ÁN</a:t>
            </a:r>
            <a:endParaRPr lang="en-US" b="1">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49457" y="-760923"/>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282396" y="-551822"/>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E595C2-8B65-4DE9-A07A-733EBF4D3550}"/>
              </a:ext>
            </a:extLst>
          </p:cNvPr>
          <p:cNvSpPr>
            <a:spLocks noGrp="1"/>
          </p:cNvSpPr>
          <p:nvPr>
            <p:ph type="sldNum" sz="quarter" idx="12"/>
          </p:nvPr>
        </p:nvSpPr>
        <p:spPr/>
        <p:txBody>
          <a:bodyPr/>
          <a:lstStyle/>
          <a:p>
            <a:fld id="{06FEDF93-2BFD-41CA-ABC7-B039102F3792}" type="slidenum">
              <a:rPr lang="en-US" smtClean="0"/>
              <a:t>63</a:t>
            </a:fld>
            <a:endParaRPr lang="en-US" dirty="0"/>
          </a:p>
        </p:txBody>
      </p:sp>
    </p:spTree>
    <p:extLst>
      <p:ext uri="{BB962C8B-B14F-4D97-AF65-F5344CB8AC3E}">
        <p14:creationId xmlns:p14="http://schemas.microsoft.com/office/powerpoint/2010/main" val="2911620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a:t>Project analysis slide 2</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581818" y="490989"/>
            <a:ext cx="567213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tx1">
                    <a:lumMod val="75000"/>
                    <a:lumOff val="25000"/>
                  </a:schemeClr>
                </a:solidFill>
                <a:latin typeface="Times New Roman" panose="02020603050405020304" pitchFamily="18" charset="0"/>
                <a:cs typeface="Times New Roman" panose="02020603050405020304" pitchFamily="18" charset="0"/>
              </a:rPr>
              <a:t>NỘI DUNG</a:t>
            </a:r>
            <a:br>
              <a:rPr lang="en-US" sz="2800">
                <a:solidFill>
                  <a:schemeClr val="tx1">
                    <a:lumMod val="75000"/>
                    <a:lumOff val="25000"/>
                  </a:schemeClr>
                </a:solidFill>
              </a:rPr>
            </a:br>
            <a:endParaRPr lang="en-US" sz="2800">
              <a:solidFill>
                <a:schemeClr val="tx1">
                  <a:lumMod val="75000"/>
                  <a:lumOff val="25000"/>
                </a:schemeClr>
              </a:solidFill>
            </a:endParaRPr>
          </a:p>
        </p:txBody>
      </p: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XDHTTT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7243914" y="1630204"/>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2.4 PHÁC HỌA GIẢI PHÁP VÀ CÂN NHẮC TÍNH KHẢ THI</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628458" y="1530803"/>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8073034" y="3354410"/>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2.5 LẬP KẾ HOẠCH DỰ TRÙ VÀ TRIỂN KHAI HỆ THỐNG</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391821" y="3268500"/>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BÀI TẬP THỰC HÀNH</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2.1 KHÁI NIỆM CHUNG</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199" y="3334727"/>
            <a:ext cx="3660777"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2.2 TÌM HIỂU VÀ ĐÁNH GIÁ</a:t>
            </a:r>
          </a:p>
          <a:p>
            <a:pPr algn="ctr"/>
            <a:r>
              <a:rPr lang="en-US" sz="1600"/>
              <a:t> HIỆN TRẠNG</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898797"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458112" y="5135240"/>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2.3 XÁC ĐỊNH PHẠM VI VÀ KHẢ NĂNG THỰC HIỆN HỆ THỐNG</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648987" y="5096447"/>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0" y="1756513"/>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6925479" y="179923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725355" y="3551070"/>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964789" y="5363707"/>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4184384" y="353138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F598E9FD-3FDA-40FB-B385-426F1C4629C1}"/>
              </a:ext>
            </a:extLst>
          </p:cNvPr>
          <p:cNvSpPr>
            <a:spLocks noGrp="1"/>
          </p:cNvSpPr>
          <p:nvPr>
            <p:ph type="sldNum" sz="quarter" idx="12"/>
          </p:nvPr>
        </p:nvSpPr>
        <p:spPr/>
        <p:txBody>
          <a:bodyPr/>
          <a:lstStyle/>
          <a:p>
            <a:fld id="{06FEDF93-2BFD-41CA-ABC7-B039102F3792}" type="slidenum">
              <a:rPr lang="en-US" smtClean="0"/>
              <a:t>64</a:t>
            </a:fld>
            <a:endParaRPr lang="en-US" dirty="0"/>
          </a:p>
        </p:txBody>
      </p:sp>
    </p:spTree>
    <p:extLst>
      <p:ext uri="{BB962C8B-B14F-4D97-AF65-F5344CB8AC3E}">
        <p14:creationId xmlns:p14="http://schemas.microsoft.com/office/powerpoint/2010/main" val="8017674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Project Analysis</a:t>
            </a:r>
            <a:br>
              <a:rPr lang="en-US" sz="2800">
                <a:solidFill>
                  <a:schemeClr val="tx1">
                    <a:lumMod val="75000"/>
                    <a:lumOff val="25000"/>
                  </a:schemeClr>
                </a:solidFill>
              </a:rPr>
            </a:br>
            <a:endParaRPr lang="en-US" sz="280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3927930"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a:solidFill>
                  <a:schemeClr val="bg1"/>
                </a:solidFill>
              </a:rPr>
              <a:t>2.1 KHÁI NIỆM CHUNG</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738664"/>
          </a:xfrm>
          <a:prstGeom prst="rect">
            <a:avLst/>
          </a:prstGeom>
        </p:spPr>
        <p:txBody>
          <a:bodyPr wrap="square" lIns="0" tIns="0" rIns="0" bIns="0">
            <a:spAutoFit/>
          </a:bodyPr>
          <a:lstStyle/>
          <a:p>
            <a:pPr algn="ctr"/>
            <a:r>
              <a:rPr lang="en-US" sz="1600" b="1">
                <a:solidFill>
                  <a:schemeClr val="bg1"/>
                </a:solidFill>
              </a:rPr>
              <a:t>2.2 TÌM HIỂU VÀ ĐÁNH GIÁ HIỆN TRẠNG</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1231106"/>
          </a:xfrm>
          <a:prstGeom prst="rect">
            <a:avLst/>
          </a:prstGeom>
        </p:spPr>
        <p:txBody>
          <a:bodyPr wrap="square" lIns="0" tIns="0" rIns="0" bIns="0">
            <a:spAutoFit/>
          </a:bodyPr>
          <a:lstStyle/>
          <a:p>
            <a:pPr algn="ctr"/>
            <a:r>
              <a:rPr lang="en-US" sz="1600" b="1">
                <a:solidFill>
                  <a:schemeClr val="bg1"/>
                </a:solidFill>
              </a:rPr>
              <a:t>2.3 XÁC ĐỊNH PHẠM VI VÀ KHẢ NĂNG THỰC HIỆN DỰ ÁN</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984885"/>
          </a:xfrm>
          <a:prstGeom prst="rect">
            <a:avLst/>
          </a:prstGeom>
        </p:spPr>
        <p:txBody>
          <a:bodyPr wrap="square" lIns="0" tIns="0" rIns="0" bIns="0">
            <a:spAutoFit/>
          </a:bodyPr>
          <a:lstStyle/>
          <a:p>
            <a:pPr algn="ctr"/>
            <a:r>
              <a:rPr lang="en-US" sz="1600" b="1">
                <a:solidFill>
                  <a:schemeClr val="bg1"/>
                </a:solidFill>
              </a:rPr>
              <a:t>2.4 PHÁC HỌA GIẢI PHÁP VÀ CÂN NHẮC TÍNH KHẢ THI</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984885"/>
          </a:xfrm>
          <a:prstGeom prst="rect">
            <a:avLst/>
          </a:prstGeom>
        </p:spPr>
        <p:txBody>
          <a:bodyPr wrap="square" lIns="0" tIns="0" rIns="0" bIns="0">
            <a:spAutoFit/>
          </a:bodyPr>
          <a:lstStyle/>
          <a:p>
            <a:pPr algn="ctr"/>
            <a:r>
              <a:rPr lang="en-US" sz="1600" b="1">
                <a:solidFill>
                  <a:schemeClr val="bg1"/>
                </a:solidFill>
              </a:rPr>
              <a:t>2.5 LẬP KẾ HOẠCH DỰ TRÙ VÀ TRIỂN KHAI DỰ ÁN</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710707"/>
          </a:xfrm>
          <a:prstGeom prst="rect">
            <a:avLst/>
          </a:prstGeom>
        </p:spPr>
        <p:txBody>
          <a:bodyPr wrap="square" lIns="0" tIns="0" rIns="0" bIns="0" anchor="t">
            <a:spAutoFit/>
          </a:bodyPr>
          <a:lstStyle/>
          <a:p>
            <a:pPr>
              <a:lnSpc>
                <a:spcPts val="1900"/>
              </a:lnSpc>
            </a:pPr>
            <a:r>
              <a:rPr lang="en-US" sz="1400">
                <a:solidFill>
                  <a:schemeClr val="bg1"/>
                </a:solidFill>
                <a:cs typeface="Segoe UI" panose="020B0502040204020203" pitchFamily="34" charset="0"/>
              </a:rPr>
              <a:t>2.1.1 </a:t>
            </a:r>
            <a:r>
              <a:rPr lang="en-US" sz="1400" err="1">
                <a:solidFill>
                  <a:schemeClr val="bg1"/>
                </a:solidFill>
                <a:cs typeface="Segoe UI" panose="020B0502040204020203" pitchFamily="34" charset="0"/>
              </a:rPr>
              <a:t>Mục</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đích</a:t>
            </a:r>
            <a:endParaRPr lang="en-US" sz="1400">
              <a:solidFill>
                <a:schemeClr val="bg1"/>
              </a:solidFill>
              <a:cs typeface="Segoe UI" panose="020B0502040204020203" pitchFamily="34" charset="0"/>
            </a:endParaRPr>
          </a:p>
          <a:p>
            <a:pPr>
              <a:lnSpc>
                <a:spcPts val="1900"/>
              </a:lnSpc>
            </a:pPr>
            <a:r>
              <a:rPr lang="en-US" sz="1400">
                <a:solidFill>
                  <a:schemeClr val="bg1"/>
                </a:solidFill>
                <a:cs typeface="Segoe UI" panose="020B0502040204020203" pitchFamily="34" charset="0"/>
              </a:rPr>
              <a:t>2.1.2 </a:t>
            </a:r>
            <a:r>
              <a:rPr lang="en-US" sz="1400" err="1">
                <a:solidFill>
                  <a:schemeClr val="bg1"/>
                </a:solidFill>
                <a:cs typeface="Segoe UI" panose="020B0502040204020203" pitchFamily="34" charset="0"/>
              </a:rPr>
              <a:t>Các</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bước</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thực</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hiện</a:t>
            </a:r>
            <a:r>
              <a:rPr lang="en-US" sz="1400">
                <a:solidFill>
                  <a:schemeClr val="bg1"/>
                </a:solidFill>
                <a:cs typeface="Segoe UI" panose="020B0502040204020203" pitchFamily="34" charset="0"/>
              </a:rPr>
              <a:t>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928990"/>
          </a:xfrm>
          <a:prstGeom prst="rect">
            <a:avLst/>
          </a:prstGeom>
        </p:spPr>
        <p:txBody>
          <a:bodyPr wrap="square" lIns="0" tIns="0" rIns="0" bIns="0" anchor="t">
            <a:spAutoFit/>
          </a:bodyPr>
          <a:lstStyle/>
          <a:p>
            <a:pPr algn="ctr">
              <a:lnSpc>
                <a:spcPts val="1900"/>
              </a:lnSpc>
            </a:pPr>
            <a:r>
              <a:rPr lang="en-US" sz="1400">
                <a:solidFill>
                  <a:schemeClr val="bg1"/>
                </a:solidFill>
                <a:cs typeface="Segoe UI" panose="020B0502040204020203" pitchFamily="34" charset="0"/>
              </a:rPr>
              <a:t>2.2.1 </a:t>
            </a:r>
            <a:r>
              <a:rPr lang="en-US" sz="1400" err="1">
                <a:solidFill>
                  <a:schemeClr val="bg1"/>
                </a:solidFill>
                <a:cs typeface="Segoe UI" panose="020B0502040204020203" pitchFamily="34" charset="0"/>
              </a:rPr>
              <a:t>Tìm</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hiểu</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hệ</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thống</a:t>
            </a:r>
            <a:endParaRPr lang="en-US" sz="1400">
              <a:solidFill>
                <a:schemeClr val="bg1"/>
              </a:solidFill>
              <a:cs typeface="Segoe UI" panose="020B0502040204020203" pitchFamily="34" charset="0"/>
            </a:endParaRPr>
          </a:p>
          <a:p>
            <a:pPr algn="ctr">
              <a:lnSpc>
                <a:spcPts val="1900"/>
              </a:lnSpc>
            </a:pPr>
            <a:r>
              <a:rPr lang="en-US" sz="1400">
                <a:solidFill>
                  <a:schemeClr val="bg1"/>
                </a:solidFill>
                <a:cs typeface="Segoe UI" panose="020B0502040204020203" pitchFamily="34" charset="0"/>
              </a:rPr>
              <a:t>2.2.2 </a:t>
            </a:r>
            <a:r>
              <a:rPr lang="en-US" sz="1400" err="1">
                <a:solidFill>
                  <a:schemeClr val="bg1"/>
                </a:solidFill>
                <a:cs typeface="Segoe UI" panose="020B0502040204020203" pitchFamily="34" charset="0"/>
              </a:rPr>
              <a:t>Phân</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loại</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và</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tập</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hợp</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thông</a:t>
            </a:r>
            <a:r>
              <a:rPr lang="en-US" sz="1400">
                <a:solidFill>
                  <a:schemeClr val="bg1"/>
                </a:solidFill>
                <a:cs typeface="Segoe UI" panose="020B0502040204020203" pitchFamily="34" charset="0"/>
              </a:rPr>
              <a:t> tin</a:t>
            </a:r>
          </a:p>
          <a:p>
            <a:pPr algn="ctr">
              <a:lnSpc>
                <a:spcPts val="1900"/>
              </a:lnSpc>
            </a:pPr>
            <a:r>
              <a:rPr lang="en-US" sz="1400">
                <a:solidFill>
                  <a:schemeClr val="bg1"/>
                </a:solidFill>
                <a:cs typeface="Segoe UI" panose="020B0502040204020203" pitchFamily="34" charset="0"/>
              </a:rPr>
              <a:t>2.2.3 </a:t>
            </a:r>
            <a:r>
              <a:rPr lang="en-US" sz="1400" err="1">
                <a:solidFill>
                  <a:schemeClr val="bg1"/>
                </a:solidFill>
                <a:cs typeface="Segoe UI" panose="020B0502040204020203" pitchFamily="34" charset="0"/>
              </a:rPr>
              <a:t>Phát</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hiện</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các</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yếu</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kém</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hiện</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trạng</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và</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đề</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ra</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phương</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hướng</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phát</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triển</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hệ</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thống</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tương</a:t>
            </a:r>
            <a:r>
              <a:rPr lang="en-US" sz="1400">
                <a:solidFill>
                  <a:schemeClr val="bg1"/>
                </a:solidFill>
                <a:cs typeface="Segoe UI" panose="020B0502040204020203" pitchFamily="34" charset="0"/>
              </a:rPr>
              <a:t> </a:t>
            </a:r>
            <a:r>
              <a:rPr lang="en-US" sz="1400" err="1">
                <a:solidFill>
                  <a:schemeClr val="bg1"/>
                </a:solidFill>
                <a:cs typeface="Segoe UI" panose="020B0502040204020203" pitchFamily="34" charset="0"/>
              </a:rPr>
              <a:t>lai</a:t>
            </a:r>
            <a:r>
              <a:rPr lang="en-US" sz="1400">
                <a:solidFill>
                  <a:schemeClr val="bg1"/>
                </a:solidFill>
                <a:cs typeface="Segoe UI" panose="020B0502040204020203" pitchFamily="34" charset="0"/>
              </a:rPr>
              <a:t>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E08903B2-0552-4F79-AD91-F6389DC1EBEC}"/>
              </a:ext>
            </a:extLst>
          </p:cNvPr>
          <p:cNvSpPr>
            <a:spLocks noGrp="1"/>
          </p:cNvSpPr>
          <p:nvPr>
            <p:ph type="sldNum" sz="quarter" idx="12"/>
          </p:nvPr>
        </p:nvSpPr>
        <p:spPr/>
        <p:txBody>
          <a:bodyPr/>
          <a:lstStyle/>
          <a:p>
            <a:fld id="{06FEDF93-2BFD-41CA-ABC7-B039102F3792}" type="slidenum">
              <a:rPr lang="en-US" smtClean="0"/>
              <a:t>65</a:t>
            </a:fld>
            <a:endParaRPr lang="en-US" dirty="0"/>
          </a:p>
        </p:txBody>
      </p:sp>
    </p:spTree>
    <p:extLst>
      <p:ext uri="{BB962C8B-B14F-4D97-AF65-F5344CB8AC3E}">
        <p14:creationId xmlns:p14="http://schemas.microsoft.com/office/powerpoint/2010/main" val="41588026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a:t>Project analysis slide 4</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434788" y="199811"/>
            <a:ext cx="1173480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3200" b="1">
                <a:latin typeface="Cambria" panose="02040503050406030204" pitchFamily="18" charset="0"/>
                <a:ea typeface="Cambria" panose="02040503050406030204" pitchFamily="18" charset="0"/>
              </a:rPr>
              <a:t>2.1 KHẢO SÁT VÀ ĐÁNH GIÁ HIỆN TRẠNG</a:t>
            </a:r>
          </a:p>
        </p:txBody>
      </p:sp>
      <p:sp>
        <p:nvSpPr>
          <p:cNvPr id="80" name="Rectangle 79">
            <a:extLst>
              <a:ext uri="{FF2B5EF4-FFF2-40B4-BE49-F238E27FC236}">
                <a16:creationId xmlns:a16="http://schemas.microsoft.com/office/drawing/2014/main" id="{6BEBF752-C33D-4EC4-8210-F7B1D3A10097}"/>
              </a:ext>
            </a:extLst>
          </p:cNvPr>
          <p:cNvSpPr/>
          <p:nvPr/>
        </p:nvSpPr>
        <p:spPr>
          <a:xfrm>
            <a:off x="1831182" y="2333832"/>
            <a:ext cx="1371600" cy="492443"/>
          </a:xfrm>
          <a:prstGeom prst="rect">
            <a:avLst/>
          </a:prstGeom>
        </p:spPr>
        <p:txBody>
          <a:bodyPr wrap="square" lIns="0" tIns="0" rIns="0" bIns="0" anchor="ctr">
            <a:spAutoFit/>
          </a:bodyPr>
          <a:lstStyle/>
          <a:p>
            <a:pPr algn="ctr"/>
            <a:r>
              <a:rPr lang="en-US" sz="1600">
                <a:solidFill>
                  <a:schemeClr val="bg1"/>
                </a:solidFill>
              </a:rPr>
              <a:t>Management Objectives</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a:solidFill>
                  <a:schemeClr val="bg1"/>
                </a:solidFill>
              </a:rPr>
              <a:t>Project Objectives</a:t>
            </a: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476343"/>
            <a:ext cx="1371600" cy="492443"/>
          </a:xfrm>
          <a:prstGeom prst="rect">
            <a:avLst/>
          </a:prstGeom>
        </p:spPr>
        <p:txBody>
          <a:bodyPr wrap="square" lIns="0" tIns="0" rIns="0" bIns="0" anchor="ctr">
            <a:spAutoFit/>
          </a:bodyPr>
          <a:lstStyle/>
          <a:p>
            <a:pPr algn="ctr"/>
            <a:r>
              <a:rPr lang="en-US" sz="1600">
                <a:solidFill>
                  <a:schemeClr val="bg1"/>
                </a:solidFill>
              </a:rPr>
              <a:t>Implementation Plan</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a:solidFill>
                  <a:schemeClr val="bg1"/>
                </a:solidFill>
              </a:rPr>
              <a:t>Resources</a:t>
            </a:r>
          </a:p>
        </p:txBody>
      </p:sp>
      <p:sp>
        <p:nvSpPr>
          <p:cNvPr id="2" name="TextBox 1">
            <a:extLst>
              <a:ext uri="{FF2B5EF4-FFF2-40B4-BE49-F238E27FC236}">
                <a16:creationId xmlns:a16="http://schemas.microsoft.com/office/drawing/2014/main" id="{62C4AC05-EFAD-4118-BC81-E51D9E8ECDC3}"/>
              </a:ext>
            </a:extLst>
          </p:cNvPr>
          <p:cNvSpPr txBox="1"/>
          <p:nvPr/>
        </p:nvSpPr>
        <p:spPr>
          <a:xfrm>
            <a:off x="434788" y="855297"/>
            <a:ext cx="11322424" cy="5693866"/>
          </a:xfrm>
          <a:prstGeom prst="rect">
            <a:avLst/>
          </a:prstGeom>
          <a:noFill/>
        </p:spPr>
        <p:txBody>
          <a:bodyPr wrap="square" rtlCol="0">
            <a:spAutoFit/>
          </a:bodyPr>
          <a:lstStyle/>
          <a:p>
            <a:pPr algn="just"/>
            <a:r>
              <a:rPr lang="en-US" sz="2800" b="1" i="1">
                <a:latin typeface="Cambria" panose="02040503050406030204" pitchFamily="18" charset="0"/>
                <a:ea typeface="Cambria" panose="02040503050406030204" pitchFamily="18" charset="0"/>
              </a:rPr>
              <a:t>2.1.1 </a:t>
            </a:r>
            <a:r>
              <a:rPr lang="en-US" sz="2800" b="1" i="1" err="1">
                <a:latin typeface="Cambria" panose="02040503050406030204" pitchFamily="18" charset="0"/>
                <a:ea typeface="Cambria" panose="02040503050406030204" pitchFamily="18" charset="0"/>
              </a:rPr>
              <a:t>Mục</a:t>
            </a:r>
            <a:r>
              <a:rPr lang="en-US" sz="2800" b="1" i="1">
                <a:latin typeface="Cambria" panose="02040503050406030204" pitchFamily="18" charset="0"/>
                <a:ea typeface="Cambria" panose="02040503050406030204" pitchFamily="18" charset="0"/>
              </a:rPr>
              <a:t> </a:t>
            </a:r>
            <a:r>
              <a:rPr lang="en-US" sz="2800" b="1" i="1" err="1">
                <a:latin typeface="Cambria" panose="02040503050406030204" pitchFamily="18" charset="0"/>
                <a:ea typeface="Cambria" panose="02040503050406030204" pitchFamily="18" charset="0"/>
              </a:rPr>
              <a:t>đích</a:t>
            </a:r>
            <a:r>
              <a:rPr lang="en-US" sz="2800" b="1" i="1">
                <a:latin typeface="Cambria" panose="02040503050406030204" pitchFamily="18" charset="0"/>
                <a:ea typeface="Cambria" panose="02040503050406030204" pitchFamily="18" charset="0"/>
              </a:rPr>
              <a:t> </a:t>
            </a:r>
            <a:r>
              <a:rPr lang="en-US" sz="2800" b="1" i="1" err="1">
                <a:latin typeface="Cambria" panose="02040503050406030204" pitchFamily="18" charset="0"/>
                <a:ea typeface="Cambria" panose="02040503050406030204" pitchFamily="18" charset="0"/>
              </a:rPr>
              <a:t>và</a:t>
            </a:r>
            <a:r>
              <a:rPr lang="en-US" sz="2800" b="1" i="1">
                <a:latin typeface="Cambria" panose="02040503050406030204" pitchFamily="18" charset="0"/>
                <a:ea typeface="Cambria" panose="02040503050406030204" pitchFamily="18" charset="0"/>
              </a:rPr>
              <a:t> </a:t>
            </a:r>
            <a:r>
              <a:rPr lang="en-US" sz="2800" b="1" i="1" err="1">
                <a:latin typeface="Cambria" panose="02040503050406030204" pitchFamily="18" charset="0"/>
                <a:ea typeface="Cambria" panose="02040503050406030204" pitchFamily="18" charset="0"/>
              </a:rPr>
              <a:t>yêu</a:t>
            </a:r>
            <a:r>
              <a:rPr lang="en-US" sz="2800" b="1" i="1">
                <a:latin typeface="Cambria" panose="02040503050406030204" pitchFamily="18" charset="0"/>
                <a:ea typeface="Cambria" panose="02040503050406030204" pitchFamily="18" charset="0"/>
              </a:rPr>
              <a:t> </a:t>
            </a:r>
            <a:r>
              <a:rPr lang="en-US" sz="2800" b="1" i="1" err="1">
                <a:latin typeface="Cambria" panose="02040503050406030204" pitchFamily="18" charset="0"/>
                <a:ea typeface="Cambria" panose="02040503050406030204" pitchFamily="18" charset="0"/>
              </a:rPr>
              <a:t>cầu</a:t>
            </a:r>
            <a:r>
              <a:rPr lang="en-US" sz="2800" b="1" i="1">
                <a:latin typeface="Cambria" panose="02040503050406030204" pitchFamily="18" charset="0"/>
                <a:ea typeface="Cambria" panose="02040503050406030204" pitchFamily="18" charset="0"/>
              </a:rPr>
              <a:t> </a:t>
            </a:r>
            <a:r>
              <a:rPr lang="en-US" sz="2800" b="1" i="1" err="1">
                <a:latin typeface="Cambria" panose="02040503050406030204" pitchFamily="18" charset="0"/>
                <a:ea typeface="Cambria" panose="02040503050406030204" pitchFamily="18" charset="0"/>
              </a:rPr>
              <a:t>công</a:t>
            </a:r>
            <a:r>
              <a:rPr lang="en-US" sz="2800" b="1" i="1">
                <a:latin typeface="Cambria" panose="02040503050406030204" pitchFamily="18" charset="0"/>
                <a:ea typeface="Cambria" panose="02040503050406030204" pitchFamily="18" charset="0"/>
              </a:rPr>
              <a:t> </a:t>
            </a:r>
            <a:r>
              <a:rPr lang="en-US" sz="2800" b="1" i="1" err="1">
                <a:latin typeface="Cambria" panose="02040503050406030204" pitchFamily="18" charset="0"/>
                <a:ea typeface="Cambria" panose="02040503050406030204" pitchFamily="18" charset="0"/>
              </a:rPr>
              <a:t>tác</a:t>
            </a:r>
            <a:r>
              <a:rPr lang="en-US" sz="2800" b="1" i="1">
                <a:latin typeface="Cambria" panose="02040503050406030204" pitchFamily="18" charset="0"/>
                <a:ea typeface="Cambria" panose="02040503050406030204" pitchFamily="18" charset="0"/>
              </a:rPr>
              <a:t> </a:t>
            </a:r>
            <a:r>
              <a:rPr lang="en-US" sz="2800" b="1" i="1" err="1">
                <a:latin typeface="Cambria" panose="02040503050406030204" pitchFamily="18" charset="0"/>
                <a:ea typeface="Cambria" panose="02040503050406030204" pitchFamily="18" charset="0"/>
              </a:rPr>
              <a:t>khảo</a:t>
            </a:r>
            <a:r>
              <a:rPr lang="en-US" sz="2800" b="1" i="1">
                <a:latin typeface="Cambria" panose="02040503050406030204" pitchFamily="18" charset="0"/>
                <a:ea typeface="Cambria" panose="02040503050406030204" pitchFamily="18" charset="0"/>
              </a:rPr>
              <a:t> </a:t>
            </a:r>
            <a:r>
              <a:rPr lang="en-US" sz="2800" b="1" i="1" err="1">
                <a:latin typeface="Cambria" panose="02040503050406030204" pitchFamily="18" charset="0"/>
                <a:ea typeface="Cambria" panose="02040503050406030204" pitchFamily="18" charset="0"/>
              </a:rPr>
              <a:t>sát</a:t>
            </a:r>
            <a:endParaRPr lang="en-US" sz="2800" b="1" i="1">
              <a:latin typeface="Cambria" panose="02040503050406030204" pitchFamily="18" charset="0"/>
              <a:ea typeface="Cambria" panose="02040503050406030204" pitchFamily="18" charset="0"/>
            </a:endParaRPr>
          </a:p>
          <a:p>
            <a:pPr algn="just"/>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Thông</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thường</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một</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hệ</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thống</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mới</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được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xây</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dựng</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là</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nhằm</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để</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thay</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thế</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cho</a:t>
            </a:r>
            <a:r>
              <a:rPr lang="en-US" sz="2800">
                <a:latin typeface="Cambria" panose="02040503050406030204" pitchFamily="18" charset="0"/>
                <a:ea typeface="Cambria" panose="02040503050406030204" pitchFamily="18" charset="0"/>
              </a:rPr>
              <a:t> 1 </a:t>
            </a:r>
            <a:r>
              <a:rPr lang="en-US" sz="2800" err="1">
                <a:latin typeface="Cambria" panose="02040503050406030204" pitchFamily="18" charset="0"/>
                <a:ea typeface="Cambria" panose="02040503050406030204" pitchFamily="18" charset="0"/>
              </a:rPr>
              <a:t>hệ</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thống</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cũ</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đã</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bộc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lộ</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nhiều</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điểm</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bất</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cập</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Việc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tìm</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hiểu</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nhu</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cầu</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của</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hệ</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thống</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mới</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thường</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bắt</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đầu</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từ</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việc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khảo</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sát</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và</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đánh</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giá</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hệ</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thống</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cũ</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đó</a:t>
            </a:r>
            <a:r>
              <a:rPr lang="en-US" sz="2800">
                <a:latin typeface="Cambria" panose="02040503050406030204" pitchFamily="18" charset="0"/>
                <a:ea typeface="Cambria" panose="02040503050406030204" pitchFamily="18" charset="0"/>
              </a:rPr>
              <a:t>.</a:t>
            </a:r>
          </a:p>
          <a:p>
            <a:pPr algn="just"/>
            <a:r>
              <a:rPr lang="en-US" sz="2800">
                <a:latin typeface="Cambria" panose="02040503050406030204" pitchFamily="18" charset="0"/>
                <a:ea typeface="Cambria" panose="02040503050406030204" pitchFamily="18" charset="0"/>
              </a:rPr>
              <a:t>	</a:t>
            </a:r>
            <a:r>
              <a:rPr lang="en-US" sz="2800" i="1" err="1">
                <a:latin typeface="Cambria" panose="02040503050406030204" pitchFamily="18" charset="0"/>
                <a:ea typeface="Cambria" panose="02040503050406030204" pitchFamily="18" charset="0"/>
              </a:rPr>
              <a:t>Việc</a:t>
            </a:r>
            <a:r>
              <a:rPr lang="en-US" sz="2800" i="1">
                <a:latin typeface="Cambria" panose="02040503050406030204" pitchFamily="18" charset="0"/>
                <a:ea typeface="Cambria" panose="02040503050406030204" pitchFamily="18" charset="0"/>
              </a:rPr>
              <a:t> </a:t>
            </a:r>
            <a:r>
              <a:rPr lang="en-US" sz="2800" i="1" err="1">
                <a:latin typeface="Cambria" panose="02040503050406030204" pitchFamily="18" charset="0"/>
                <a:ea typeface="Cambria" panose="02040503050406030204" pitchFamily="18" charset="0"/>
              </a:rPr>
              <a:t>khảo</a:t>
            </a:r>
            <a:r>
              <a:rPr lang="en-US" sz="2800" i="1">
                <a:latin typeface="Cambria" panose="02040503050406030204" pitchFamily="18" charset="0"/>
                <a:ea typeface="Cambria" panose="02040503050406030204" pitchFamily="18" charset="0"/>
              </a:rPr>
              <a:t> </a:t>
            </a:r>
            <a:r>
              <a:rPr lang="en-US" sz="2800" i="1" err="1">
                <a:latin typeface="Cambria" panose="02040503050406030204" pitchFamily="18" charset="0"/>
                <a:ea typeface="Cambria" panose="02040503050406030204" pitchFamily="18" charset="0"/>
              </a:rPr>
              <a:t>sát</a:t>
            </a:r>
            <a:r>
              <a:rPr lang="en-US" sz="2800" i="1">
                <a:latin typeface="Cambria" panose="02040503050406030204" pitchFamily="18" charset="0"/>
                <a:ea typeface="Cambria" panose="02040503050406030204" pitchFamily="18" charset="0"/>
              </a:rPr>
              <a:t> </a:t>
            </a:r>
            <a:r>
              <a:rPr lang="en-US" sz="2800" i="1" err="1">
                <a:latin typeface="Cambria" panose="02040503050406030204" pitchFamily="18" charset="0"/>
                <a:ea typeface="Cambria" panose="02040503050406030204" pitchFamily="18" charset="0"/>
              </a:rPr>
              <a:t>hiện</a:t>
            </a:r>
            <a:r>
              <a:rPr lang="en-US" sz="2800" i="1">
                <a:latin typeface="Cambria" panose="02040503050406030204" pitchFamily="18" charset="0"/>
                <a:ea typeface="Cambria" panose="02040503050406030204" pitchFamily="18" charset="0"/>
              </a:rPr>
              <a:t> </a:t>
            </a:r>
            <a:r>
              <a:rPr lang="en-US" sz="2800" i="1" err="1">
                <a:latin typeface="Cambria" panose="02040503050406030204" pitchFamily="18" charset="0"/>
                <a:ea typeface="Cambria" panose="02040503050406030204" pitchFamily="18" charset="0"/>
              </a:rPr>
              <a:t>trạng</a:t>
            </a:r>
            <a:r>
              <a:rPr lang="en-US" sz="2800" i="1">
                <a:latin typeface="Cambria" panose="02040503050406030204" pitchFamily="18" charset="0"/>
                <a:ea typeface="Cambria" panose="02040503050406030204" pitchFamily="18" charset="0"/>
              </a:rPr>
              <a:t> </a:t>
            </a:r>
            <a:r>
              <a:rPr lang="en-US" sz="2800" i="1" err="1">
                <a:latin typeface="Cambria" panose="02040503050406030204" pitchFamily="18" charset="0"/>
                <a:ea typeface="Cambria" panose="02040503050406030204" pitchFamily="18" charset="0"/>
              </a:rPr>
              <a:t>nhằm</a:t>
            </a:r>
            <a:r>
              <a:rPr lang="en-US" sz="2800" i="1">
                <a:latin typeface="Cambria" panose="02040503050406030204" pitchFamily="18" charset="0"/>
                <a:ea typeface="Cambria" panose="02040503050406030204" pitchFamily="18" charset="0"/>
              </a:rPr>
              <a:t> </a:t>
            </a:r>
            <a:r>
              <a:rPr lang="en-US" sz="2800" i="1" err="1">
                <a:latin typeface="Cambria" panose="02040503050406030204" pitchFamily="18" charset="0"/>
                <a:ea typeface="Cambria" panose="02040503050406030204" pitchFamily="18" charset="0"/>
              </a:rPr>
              <a:t>mục</a:t>
            </a:r>
            <a:r>
              <a:rPr lang="en-US" sz="2800" i="1">
                <a:latin typeface="Cambria" panose="02040503050406030204" pitchFamily="18" charset="0"/>
                <a:ea typeface="Cambria" panose="02040503050406030204" pitchFamily="18" charset="0"/>
              </a:rPr>
              <a:t> </a:t>
            </a:r>
            <a:r>
              <a:rPr lang="en-US" sz="2800" i="1" err="1">
                <a:latin typeface="Cambria" panose="02040503050406030204" pitchFamily="18" charset="0"/>
                <a:ea typeface="Cambria" panose="02040503050406030204" pitchFamily="18" charset="0"/>
              </a:rPr>
              <a:t>đích</a:t>
            </a:r>
            <a:r>
              <a:rPr lang="en-US" sz="2800" i="1">
                <a:latin typeface="Cambria" panose="02040503050406030204" pitchFamily="18" charset="0"/>
                <a:ea typeface="Cambria" panose="02040503050406030204" pitchFamily="18" charset="0"/>
              </a:rPr>
              <a:t> </a:t>
            </a:r>
            <a:r>
              <a:rPr lang="en-US" sz="2800" i="1" err="1">
                <a:latin typeface="Cambria" panose="02040503050406030204" pitchFamily="18" charset="0"/>
                <a:ea typeface="Cambria" panose="02040503050406030204" pitchFamily="18" charset="0"/>
              </a:rPr>
              <a:t>là</a:t>
            </a:r>
            <a:r>
              <a:rPr lang="en-US" sz="2800" i="1">
                <a:latin typeface="Cambria" panose="02040503050406030204" pitchFamily="18" charset="0"/>
                <a:ea typeface="Cambria" panose="02040503050406030204" pitchFamily="18" charset="0"/>
              </a:rPr>
              <a:t>:</a:t>
            </a:r>
          </a:p>
          <a:p>
            <a:pPr algn="just"/>
            <a:r>
              <a:rPr lang="en-US" sz="2800" i="1">
                <a:latin typeface="Cambria" panose="02040503050406030204" pitchFamily="18" charset="0"/>
                <a:ea typeface="Cambria" panose="02040503050406030204" pitchFamily="18" charset="0"/>
              </a:rPr>
              <a:t>	+ </a:t>
            </a:r>
            <a:r>
              <a:rPr lang="en-US" sz="2800" err="1">
                <a:latin typeface="Cambria" panose="02040503050406030204" pitchFamily="18" charset="0"/>
                <a:ea typeface="Cambria" panose="02040503050406030204" pitchFamily="18" charset="0"/>
              </a:rPr>
              <a:t>Tiếp</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cận</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với</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nghiệp</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vụ</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chuyên</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môn</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môi</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trường</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hoạt</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động</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của</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hệ</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thống</a:t>
            </a:r>
            <a:endParaRPr lang="en-US" sz="2800">
              <a:latin typeface="Cambria" panose="02040503050406030204" pitchFamily="18" charset="0"/>
              <a:ea typeface="Cambria" panose="02040503050406030204" pitchFamily="18" charset="0"/>
            </a:endParaRPr>
          </a:p>
          <a:p>
            <a:pPr algn="just"/>
            <a:r>
              <a:rPr lang="en-US" sz="2800">
                <a:latin typeface="Cambria" panose="02040503050406030204" pitchFamily="18" charset="0"/>
                <a:ea typeface="Cambria" panose="02040503050406030204" pitchFamily="18" charset="0"/>
              </a:rPr>
              <a:t>	+ </a:t>
            </a:r>
            <a:r>
              <a:rPr lang="en-US" sz="2800" err="1">
                <a:latin typeface="Cambria" panose="02040503050406030204" pitchFamily="18" charset="0"/>
                <a:ea typeface="Cambria" panose="02040503050406030204" pitchFamily="18" charset="0"/>
              </a:rPr>
              <a:t>Tìm</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hiểu</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các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chức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năng</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nhiệm</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vụ</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và</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cung</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cách</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hoạt</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động</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của</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hệ</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thống</a:t>
            </a:r>
            <a:endParaRPr lang="en-US" sz="2800">
              <a:latin typeface="Cambria" panose="02040503050406030204" pitchFamily="18" charset="0"/>
              <a:ea typeface="Cambria" panose="02040503050406030204" pitchFamily="18" charset="0"/>
            </a:endParaRPr>
          </a:p>
          <a:p>
            <a:pPr algn="just"/>
            <a:r>
              <a:rPr lang="en-US" sz="2800">
                <a:latin typeface="Cambria" panose="02040503050406030204" pitchFamily="18" charset="0"/>
                <a:ea typeface="Cambria" panose="02040503050406030204" pitchFamily="18" charset="0"/>
              </a:rPr>
              <a:t>	+ </a:t>
            </a:r>
            <a:r>
              <a:rPr lang="en-US" sz="2800" err="1">
                <a:latin typeface="Cambria" panose="02040503050406030204" pitchFamily="18" charset="0"/>
                <a:ea typeface="Cambria" panose="02040503050406030204" pitchFamily="18" charset="0"/>
              </a:rPr>
              <a:t>Chỉ</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ra</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các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chỗ</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hợp</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lý</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của</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hệ</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thống</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cần</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được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kế</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thừa</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và</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các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chỗ</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bất</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hợp</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lý</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của</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hệ</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thống</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cần</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được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nghiên</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cứu</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và</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khắc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phục</a:t>
            </a:r>
            <a:endParaRPr lang="en-US" sz="2800">
              <a:latin typeface="Cambria" panose="02040503050406030204" pitchFamily="18" charset="0"/>
              <a:ea typeface="Cambria" panose="02040503050406030204" pitchFamily="18" charset="0"/>
            </a:endParaRPr>
          </a:p>
          <a:p>
            <a:pPr algn="just"/>
            <a:endParaRPr lang="en-US" sz="2800">
              <a:latin typeface="Cambria" panose="02040503050406030204" pitchFamily="18" charset="0"/>
              <a:ea typeface="Cambria" panose="02040503050406030204" pitchFamily="18" charset="0"/>
            </a:endParaRPr>
          </a:p>
        </p:txBody>
      </p:sp>
      <p:sp>
        <p:nvSpPr>
          <p:cNvPr id="3" name="Slide Number Placeholder 2">
            <a:extLst>
              <a:ext uri="{FF2B5EF4-FFF2-40B4-BE49-F238E27FC236}">
                <a16:creationId xmlns:a16="http://schemas.microsoft.com/office/drawing/2014/main" id="{3BCA4153-CA6A-46B8-92DA-AECB4462FE41}"/>
              </a:ext>
            </a:extLst>
          </p:cNvPr>
          <p:cNvSpPr>
            <a:spLocks noGrp="1"/>
          </p:cNvSpPr>
          <p:nvPr>
            <p:ph type="sldNum" sz="quarter" idx="12"/>
          </p:nvPr>
        </p:nvSpPr>
        <p:spPr/>
        <p:txBody>
          <a:bodyPr/>
          <a:lstStyle/>
          <a:p>
            <a:fld id="{06FEDF93-2BFD-41CA-ABC7-B039102F3792}" type="slidenum">
              <a:rPr lang="en-US" smtClean="0"/>
              <a:t>66</a:t>
            </a:fld>
            <a:endParaRPr lang="en-US" dirty="0"/>
          </a:p>
        </p:txBody>
      </p:sp>
    </p:spTree>
    <p:extLst>
      <p:ext uri="{BB962C8B-B14F-4D97-AF65-F5344CB8AC3E}">
        <p14:creationId xmlns:p14="http://schemas.microsoft.com/office/powerpoint/2010/main" val="42907382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1019175" y="1350527"/>
            <a:ext cx="10610850" cy="3539430"/>
          </a:xfrm>
          <a:prstGeom prst="rect">
            <a:avLst/>
          </a:prstGeom>
        </p:spPr>
        <p:txBody>
          <a:bodyPr wrap="square">
            <a:spAutoFit/>
          </a:bodyPr>
          <a:lstStyle/>
          <a:p>
            <a:r>
              <a:rPr lang="en-US" sz="2800">
                <a:latin typeface="Cambria" panose="02040503050406030204" pitchFamily="18" charset="0"/>
                <a:ea typeface="Cambria" panose="02040503050406030204" pitchFamily="18" charset="0"/>
              </a:rPr>
              <a:t>Yêu cầu của công tác khảo sát: </a:t>
            </a:r>
          </a:p>
          <a:p>
            <a:r>
              <a:rPr lang="en-US" sz="2800">
                <a:latin typeface="Cambria" panose="02040503050406030204" pitchFamily="18" charset="0"/>
                <a:ea typeface="Cambria" panose="02040503050406030204" pitchFamily="18" charset="0"/>
              </a:rPr>
              <a:t>	</a:t>
            </a:r>
          </a:p>
          <a:p>
            <a:r>
              <a:rPr lang="en-US" sz="2800">
                <a:latin typeface="Cambria" panose="02040503050406030204" pitchFamily="18" charset="0"/>
                <a:ea typeface="Cambria" panose="02040503050406030204" pitchFamily="18" charset="0"/>
              </a:rPr>
              <a:t>	Việc khảo sát và điều tra cần đảm bảo được các yêu cầu như sau:</a:t>
            </a:r>
          </a:p>
          <a:p>
            <a:r>
              <a:rPr lang="en-US" sz="2800">
                <a:latin typeface="Cambria" panose="02040503050406030204" pitchFamily="18" charset="0"/>
                <a:ea typeface="Cambria" panose="02040503050406030204" pitchFamily="18" charset="0"/>
              </a:rPr>
              <a:t>	+ Trung thực, khách quan, phản ánh đúng tình hình thực tại</a:t>
            </a:r>
          </a:p>
          <a:p>
            <a:r>
              <a:rPr lang="en-US" sz="2800">
                <a:latin typeface="Cambria" panose="02040503050406030204" pitchFamily="18" charset="0"/>
                <a:ea typeface="Cambria" panose="02040503050406030204" pitchFamily="18" charset="0"/>
              </a:rPr>
              <a:t>	+ Không bỏ sót thông tin</a:t>
            </a:r>
          </a:p>
          <a:p>
            <a:r>
              <a:rPr lang="en-US" sz="2800">
                <a:latin typeface="Cambria" panose="02040503050406030204" pitchFamily="18" charset="0"/>
                <a:ea typeface="Cambria" panose="02040503050406030204" pitchFamily="18" charset="0"/>
              </a:rPr>
              <a:t>	+ Các thông tin thu thập phải được đo đếm</a:t>
            </a:r>
          </a:p>
          <a:p>
            <a:r>
              <a:rPr lang="en-US" sz="2800">
                <a:latin typeface="Cambria" panose="02040503050406030204" pitchFamily="18" charset="0"/>
                <a:ea typeface="Cambria" panose="02040503050406030204" pitchFamily="18" charset="0"/>
              </a:rPr>
              <a:t>	+ Không trùng lặp thông tin</a:t>
            </a:r>
          </a:p>
        </p:txBody>
      </p:sp>
      <p:sp>
        <p:nvSpPr>
          <p:cNvPr id="3" name="Rectangle 2"/>
          <p:cNvSpPr/>
          <p:nvPr/>
        </p:nvSpPr>
        <p:spPr>
          <a:xfrm>
            <a:off x="444183" y="486846"/>
            <a:ext cx="7846059" cy="523220"/>
          </a:xfrm>
          <a:prstGeom prst="rect">
            <a:avLst/>
          </a:prstGeom>
        </p:spPr>
        <p:txBody>
          <a:bodyPr wrap="none">
            <a:spAutoFit/>
          </a:bodyPr>
          <a:lstStyle/>
          <a:p>
            <a:pPr algn="just"/>
            <a:r>
              <a:rPr lang="en-US" sz="2800" b="1">
                <a:latin typeface="Cambria" panose="02040503050406030204" pitchFamily="18" charset="0"/>
                <a:ea typeface="Cambria" panose="02040503050406030204" pitchFamily="18" charset="0"/>
              </a:rPr>
              <a:t>2.1.1 Mục đích và yêu cầu công tác khảo sát (tt)</a:t>
            </a:r>
          </a:p>
        </p:txBody>
      </p:sp>
      <p:sp>
        <p:nvSpPr>
          <p:cNvPr id="4" name="Slide Number Placeholder 3">
            <a:extLst>
              <a:ext uri="{FF2B5EF4-FFF2-40B4-BE49-F238E27FC236}">
                <a16:creationId xmlns:a16="http://schemas.microsoft.com/office/drawing/2014/main" id="{0F8501EC-0063-47FA-A09B-0A1F9A0B325E}"/>
              </a:ext>
            </a:extLst>
          </p:cNvPr>
          <p:cNvSpPr>
            <a:spLocks noGrp="1"/>
          </p:cNvSpPr>
          <p:nvPr>
            <p:ph type="sldNum" sz="quarter" idx="12"/>
          </p:nvPr>
        </p:nvSpPr>
        <p:spPr/>
        <p:txBody>
          <a:bodyPr/>
          <a:lstStyle/>
          <a:p>
            <a:fld id="{06FEDF93-2BFD-41CA-ABC7-B039102F3792}" type="slidenum">
              <a:rPr lang="en-US" smtClean="0"/>
              <a:t>67</a:t>
            </a:fld>
            <a:endParaRPr lang="en-US" dirty="0"/>
          </a:p>
        </p:txBody>
      </p:sp>
    </p:spTree>
    <p:extLst>
      <p:ext uri="{BB962C8B-B14F-4D97-AF65-F5344CB8AC3E}">
        <p14:creationId xmlns:p14="http://schemas.microsoft.com/office/powerpoint/2010/main" val="39733564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a:t>Project analysis slide 5</a:t>
            </a:r>
          </a:p>
        </p:txBody>
      </p:sp>
      <p:sp>
        <p:nvSpPr>
          <p:cNvPr id="2" name="TextBox 1">
            <a:extLst>
              <a:ext uri="{FF2B5EF4-FFF2-40B4-BE49-F238E27FC236}">
                <a16:creationId xmlns:a16="http://schemas.microsoft.com/office/drawing/2014/main" id="{E5CE47C2-58F6-4504-B107-39B2B4167E3C}"/>
              </a:ext>
            </a:extLst>
          </p:cNvPr>
          <p:cNvSpPr txBox="1"/>
          <p:nvPr/>
        </p:nvSpPr>
        <p:spPr>
          <a:xfrm>
            <a:off x="216808" y="1098512"/>
            <a:ext cx="11734800" cy="2677656"/>
          </a:xfrm>
          <a:prstGeom prst="rect">
            <a:avLst/>
          </a:prstGeom>
          <a:noFill/>
        </p:spPr>
        <p:txBody>
          <a:bodyPr wrap="square" rtlCol="0">
            <a:spAutoFit/>
          </a:bodyPr>
          <a:lstStyle/>
          <a:p>
            <a:r>
              <a:rPr lang="en-US" sz="2800">
                <a:latin typeface="Cambria" panose="02040503050406030204" pitchFamily="18" charset="0"/>
                <a:ea typeface="Cambria" panose="02040503050406030204" pitchFamily="18" charset="0"/>
              </a:rPr>
              <a:t>	Khảo </a:t>
            </a:r>
            <a:r>
              <a:rPr lang="en-US" sz="2800" err="1">
                <a:latin typeface="Cambria" panose="02040503050406030204" pitchFamily="18" charset="0"/>
                <a:ea typeface="Cambria" panose="02040503050406030204" pitchFamily="18" charset="0"/>
              </a:rPr>
              <a:t>sát</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hệ</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thống</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phải</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được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thực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hiện</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theo</a:t>
            </a:r>
            <a:r>
              <a:rPr lang="en-US" sz="2800">
                <a:latin typeface="Cambria" panose="02040503050406030204" pitchFamily="18" charset="0"/>
                <a:ea typeface="Cambria" panose="02040503050406030204" pitchFamily="18" charset="0"/>
              </a:rPr>
              <a:t> 1 </a:t>
            </a:r>
            <a:r>
              <a:rPr lang="en-US" sz="2800" err="1">
                <a:latin typeface="Cambria" panose="02040503050406030204" pitchFamily="18" charset="0"/>
                <a:ea typeface="Cambria" panose="02040503050406030204" pitchFamily="18" charset="0"/>
              </a:rPr>
              <a:t>quy</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trình</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kĩ</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càng</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gồm</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các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yếu</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tố</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sau</a:t>
            </a:r>
            <a:r>
              <a:rPr lang="en-US" sz="2800">
                <a:latin typeface="Cambria" panose="02040503050406030204" pitchFamily="18" charset="0"/>
                <a:ea typeface="Cambria" panose="02040503050406030204" pitchFamily="18" charset="0"/>
              </a:rPr>
              <a:t>:</a:t>
            </a:r>
          </a:p>
          <a:p>
            <a:r>
              <a:rPr lang="en-US" sz="2800">
                <a:latin typeface="Cambria" panose="02040503050406030204" pitchFamily="18" charset="0"/>
                <a:ea typeface="Cambria" panose="02040503050406030204" pitchFamily="18" charset="0"/>
              </a:rPr>
              <a:t>	+ </a:t>
            </a:r>
            <a:r>
              <a:rPr lang="en-US" sz="2800" err="1">
                <a:latin typeface="Cambria" panose="02040503050406030204" pitchFamily="18" charset="0"/>
                <a:ea typeface="Cambria" panose="02040503050406030204" pitchFamily="18" charset="0"/>
              </a:rPr>
              <a:t>Các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nguồn</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thông</a:t>
            </a:r>
            <a:r>
              <a:rPr lang="en-US" sz="2800">
                <a:latin typeface="Cambria" panose="02040503050406030204" pitchFamily="18" charset="0"/>
                <a:ea typeface="Cambria" panose="02040503050406030204" pitchFamily="18" charset="0"/>
              </a:rPr>
              <a:t> tin </a:t>
            </a:r>
            <a:r>
              <a:rPr lang="en-US" sz="2800" err="1">
                <a:latin typeface="Cambria" panose="02040503050406030204" pitchFamily="18" charset="0"/>
                <a:ea typeface="Cambria" panose="02040503050406030204" pitchFamily="18" charset="0"/>
              </a:rPr>
              <a:t>liên</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quan</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đến</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hệ</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thống</a:t>
            </a:r>
            <a:endParaRPr lang="en-US" sz="2800">
              <a:latin typeface="Cambria" panose="02040503050406030204" pitchFamily="18" charset="0"/>
              <a:ea typeface="Cambria" panose="02040503050406030204" pitchFamily="18" charset="0"/>
            </a:endParaRPr>
          </a:p>
          <a:p>
            <a:r>
              <a:rPr lang="en-US" sz="2800">
                <a:latin typeface="Cambria" panose="02040503050406030204" pitchFamily="18" charset="0"/>
                <a:ea typeface="Cambria" panose="02040503050406030204" pitchFamily="18" charset="0"/>
              </a:rPr>
              <a:t>	+ </a:t>
            </a:r>
            <a:r>
              <a:rPr lang="en-US" sz="2800" err="1">
                <a:latin typeface="Cambria" panose="02040503050406030204" pitchFamily="18" charset="0"/>
                <a:ea typeface="Cambria" panose="02040503050406030204" pitchFamily="18" charset="0"/>
              </a:rPr>
              <a:t>Các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phương</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pháp</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áp</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dụng</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để</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khảo</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sát</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hệ</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thống</a:t>
            </a:r>
            <a:endParaRPr lang="en-US" sz="2800">
              <a:latin typeface="Cambria" panose="02040503050406030204" pitchFamily="18" charset="0"/>
              <a:ea typeface="Cambria" panose="02040503050406030204" pitchFamily="18" charset="0"/>
            </a:endParaRPr>
          </a:p>
          <a:p>
            <a:r>
              <a:rPr lang="en-US" sz="2800">
                <a:latin typeface="Cambria" panose="02040503050406030204" pitchFamily="18" charset="0"/>
                <a:ea typeface="Cambria" panose="02040503050406030204" pitchFamily="18" charset="0"/>
              </a:rPr>
              <a:t>	+ </a:t>
            </a:r>
            <a:r>
              <a:rPr lang="en-US" sz="2800" err="1">
                <a:latin typeface="Cambria" panose="02040503050406030204" pitchFamily="18" charset="0"/>
                <a:ea typeface="Cambria" panose="02040503050406030204" pitchFamily="18" charset="0"/>
              </a:rPr>
              <a:t>Các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biện</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pháp</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khảo</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sát</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thích</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hợp</a:t>
            </a:r>
            <a:endParaRPr lang="en-US" sz="2800">
              <a:latin typeface="Cambria" panose="02040503050406030204" pitchFamily="18" charset="0"/>
              <a:ea typeface="Cambria" panose="02040503050406030204" pitchFamily="18" charset="0"/>
            </a:endParaRPr>
          </a:p>
          <a:p>
            <a:endParaRPr lang="en-US" sz="2800">
              <a:latin typeface="Cambria" panose="02040503050406030204" pitchFamily="18" charset="0"/>
              <a:ea typeface="Cambria" panose="02040503050406030204" pitchFamily="18" charset="0"/>
            </a:endParaRPr>
          </a:p>
        </p:txBody>
      </p:sp>
      <p:grpSp>
        <p:nvGrpSpPr>
          <p:cNvPr id="6" name="Group 5"/>
          <p:cNvGrpSpPr/>
          <p:nvPr/>
        </p:nvGrpSpPr>
        <p:grpSpPr>
          <a:xfrm>
            <a:off x="902727" y="3643313"/>
            <a:ext cx="8600597" cy="3214687"/>
            <a:chOff x="902727" y="3386138"/>
            <a:chExt cx="8600597" cy="3214687"/>
          </a:xfrm>
        </p:grpSpPr>
        <p:grpSp>
          <p:nvGrpSpPr>
            <p:cNvPr id="3" name="Group 2"/>
            <p:cNvGrpSpPr/>
            <p:nvPr/>
          </p:nvGrpSpPr>
          <p:grpSpPr>
            <a:xfrm>
              <a:off x="902727" y="3386138"/>
              <a:ext cx="8600597" cy="3214687"/>
              <a:chOff x="914518" y="3141985"/>
              <a:chExt cx="8600597" cy="3716015"/>
            </a:xfrm>
          </p:grpSpPr>
          <p:sp>
            <p:nvSpPr>
              <p:cNvPr id="20" name="Circle: Hollow 19">
                <a:extLst>
                  <a:ext uri="{FF2B5EF4-FFF2-40B4-BE49-F238E27FC236}">
                    <a16:creationId xmlns:a16="http://schemas.microsoft.com/office/drawing/2014/main" id="{92EF717F-A68F-4C92-8EFD-E27C601A3615}"/>
                  </a:ext>
                  <a:ext uri="{C183D7F6-B498-43B3-948B-1728B52AA6E4}">
                    <adec:decorative xmlns:adec="http://schemas.microsoft.com/office/drawing/2017/decorative" val="1"/>
                  </a:ext>
                </a:extLst>
              </p:cNvPr>
              <p:cNvSpPr/>
              <p:nvPr/>
            </p:nvSpPr>
            <p:spPr>
              <a:xfrm>
                <a:off x="6095999" y="5264142"/>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Circle: Hollow 20">
                <a:extLst>
                  <a:ext uri="{FF2B5EF4-FFF2-40B4-BE49-F238E27FC236}">
                    <a16:creationId xmlns:a16="http://schemas.microsoft.com/office/drawing/2014/main" id="{9EAF2C5F-A2A7-441A-9E61-AD5EF66D8CFC}"/>
                  </a:ext>
                  <a:ext uri="{C183D7F6-B498-43B3-948B-1728B52AA6E4}">
                    <adec:decorative xmlns:adec="http://schemas.microsoft.com/office/drawing/2017/decorative" val="1"/>
                  </a:ext>
                </a:extLst>
              </p:cNvPr>
              <p:cNvSpPr/>
              <p:nvPr/>
            </p:nvSpPr>
            <p:spPr>
              <a:xfrm>
                <a:off x="2929564" y="4342015"/>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Rounded Corners 21">
                <a:extLst>
                  <a:ext uri="{FF2B5EF4-FFF2-40B4-BE49-F238E27FC236}">
                    <a16:creationId xmlns:a16="http://schemas.microsoft.com/office/drawing/2014/main" id="{8189A898-46BA-47A8-BA81-97760A60399F}"/>
                  </a:ext>
                </a:extLst>
              </p:cNvPr>
              <p:cNvSpPr/>
              <p:nvPr/>
            </p:nvSpPr>
            <p:spPr>
              <a:xfrm>
                <a:off x="914518" y="3142119"/>
                <a:ext cx="2257185"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latin typeface="+mj-lt"/>
                  </a:rPr>
                  <a:t>Các</a:t>
                </a:r>
                <a:r>
                  <a:rPr lang="en-US" b="1">
                    <a:latin typeface="+mj-lt"/>
                  </a:rPr>
                  <a:t> </a:t>
                </a:r>
                <a:r>
                  <a:rPr lang="en-US" b="1" err="1">
                    <a:latin typeface="+mj-lt"/>
                  </a:rPr>
                  <a:t>nguồn</a:t>
                </a:r>
                <a:r>
                  <a:rPr lang="en-US" b="1">
                    <a:latin typeface="+mj-lt"/>
                  </a:rPr>
                  <a:t> </a:t>
                </a:r>
                <a:r>
                  <a:rPr lang="en-US" b="1" err="1">
                    <a:latin typeface="+mj-lt"/>
                  </a:rPr>
                  <a:t>thông</a:t>
                </a:r>
                <a:r>
                  <a:rPr lang="en-US" b="1">
                    <a:latin typeface="+mj-lt"/>
                  </a:rPr>
                  <a:t> tin</a:t>
                </a:r>
              </a:p>
            </p:txBody>
          </p:sp>
          <p:sp>
            <p:nvSpPr>
              <p:cNvPr id="23" name="Rectangle: Rounded Corners 22">
                <a:extLst>
                  <a:ext uri="{FF2B5EF4-FFF2-40B4-BE49-F238E27FC236}">
                    <a16:creationId xmlns:a16="http://schemas.microsoft.com/office/drawing/2014/main" id="{D57FB80A-3B04-4C97-8682-1A0F6D4399EE}"/>
                  </a:ext>
                </a:extLst>
              </p:cNvPr>
              <p:cNvSpPr/>
              <p:nvPr/>
            </p:nvSpPr>
            <p:spPr>
              <a:xfrm>
                <a:off x="4086224" y="3141986"/>
                <a:ext cx="2257185"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latin typeface="+mj-lt"/>
                  </a:rPr>
                  <a:t>Các</a:t>
                </a:r>
                <a:r>
                  <a:rPr lang="en-US" b="1">
                    <a:latin typeface="+mj-lt"/>
                  </a:rPr>
                  <a:t> </a:t>
                </a:r>
                <a:r>
                  <a:rPr lang="en-US" b="1" err="1">
                    <a:latin typeface="+mj-lt"/>
                  </a:rPr>
                  <a:t>phương</a:t>
                </a:r>
                <a:r>
                  <a:rPr lang="en-US" b="1">
                    <a:latin typeface="+mj-lt"/>
                  </a:rPr>
                  <a:t> </a:t>
                </a:r>
                <a:r>
                  <a:rPr lang="en-US" b="1" err="1">
                    <a:latin typeface="+mj-lt"/>
                  </a:rPr>
                  <a:t>pháp</a:t>
                </a:r>
                <a:r>
                  <a:rPr lang="en-US" b="1">
                    <a:latin typeface="+mj-lt"/>
                  </a:rPr>
                  <a:t> </a:t>
                </a:r>
                <a:r>
                  <a:rPr lang="en-US" b="1" err="1">
                    <a:latin typeface="+mj-lt"/>
                  </a:rPr>
                  <a:t>áp</a:t>
                </a:r>
                <a:r>
                  <a:rPr lang="en-US" b="1">
                    <a:latin typeface="+mj-lt"/>
                  </a:rPr>
                  <a:t> </a:t>
                </a:r>
                <a:r>
                  <a:rPr lang="en-US" b="1" err="1">
                    <a:latin typeface="+mj-lt"/>
                  </a:rPr>
                  <a:t>dụng</a:t>
                </a:r>
                <a:endParaRPr lang="en-US" b="1">
                  <a:latin typeface="+mj-lt"/>
                </a:endParaRPr>
              </a:p>
            </p:txBody>
          </p:sp>
          <p:sp>
            <p:nvSpPr>
              <p:cNvPr id="24" name="Rectangle: Rounded Corners 23">
                <a:extLst>
                  <a:ext uri="{FF2B5EF4-FFF2-40B4-BE49-F238E27FC236}">
                    <a16:creationId xmlns:a16="http://schemas.microsoft.com/office/drawing/2014/main" id="{3D1FD5B2-B839-4B92-B7D3-7B5699521A2F}"/>
                  </a:ext>
                </a:extLst>
              </p:cNvPr>
              <p:cNvSpPr/>
              <p:nvPr/>
            </p:nvSpPr>
            <p:spPr>
              <a:xfrm>
                <a:off x="7257930" y="3141985"/>
                <a:ext cx="2257185"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err="1">
                    <a:latin typeface="+mj-lt"/>
                  </a:rPr>
                  <a:t>Các</a:t>
                </a:r>
                <a:r>
                  <a:rPr lang="en-US" sz="1600" b="1">
                    <a:latin typeface="+mj-lt"/>
                  </a:rPr>
                  <a:t> </a:t>
                </a:r>
                <a:r>
                  <a:rPr lang="en-US" sz="1600" b="1" err="1">
                    <a:latin typeface="+mj-lt"/>
                  </a:rPr>
                  <a:t>phương</a:t>
                </a:r>
                <a:r>
                  <a:rPr lang="en-US" sz="1600" b="1">
                    <a:latin typeface="+mj-lt"/>
                  </a:rPr>
                  <a:t> </a:t>
                </a:r>
                <a:r>
                  <a:rPr lang="en-US" sz="1600" b="1" err="1">
                    <a:latin typeface="+mj-lt"/>
                  </a:rPr>
                  <a:t>pháp</a:t>
                </a:r>
                <a:r>
                  <a:rPr lang="en-US" sz="1600" b="1">
                    <a:latin typeface="+mj-lt"/>
                  </a:rPr>
                  <a:t> </a:t>
                </a:r>
                <a:r>
                  <a:rPr lang="en-US" sz="1600" b="1" err="1">
                    <a:latin typeface="+mj-lt"/>
                  </a:rPr>
                  <a:t>mô</a:t>
                </a:r>
                <a:r>
                  <a:rPr lang="en-US" sz="1600" b="1">
                    <a:latin typeface="+mj-lt"/>
                  </a:rPr>
                  <a:t> </a:t>
                </a:r>
                <a:r>
                  <a:rPr lang="en-US" sz="1600" b="1" err="1">
                    <a:latin typeface="+mj-lt"/>
                  </a:rPr>
                  <a:t>hình</a:t>
                </a:r>
                <a:r>
                  <a:rPr lang="en-US" sz="1600" b="1">
                    <a:latin typeface="+mj-lt"/>
                  </a:rPr>
                  <a:t> </a:t>
                </a:r>
                <a:r>
                  <a:rPr lang="en-US" sz="1600" b="1" err="1">
                    <a:latin typeface="+mj-lt"/>
                  </a:rPr>
                  <a:t>hóa</a:t>
                </a:r>
                <a:endParaRPr lang="en-US" sz="1600" b="1">
                  <a:latin typeface="+mj-lt"/>
                </a:endParaRPr>
              </a:p>
            </p:txBody>
          </p:sp>
          <p:cxnSp>
            <p:nvCxnSpPr>
              <p:cNvPr id="5" name="Straight Arrow Connector 4">
                <a:extLst>
                  <a:ext uri="{FF2B5EF4-FFF2-40B4-BE49-F238E27FC236}">
                    <a16:creationId xmlns:a16="http://schemas.microsoft.com/office/drawing/2014/main" id="{CC81D486-C4B3-4BB7-8F8B-02D1DA423CD5}"/>
                  </a:ext>
                </a:extLst>
              </p:cNvPr>
              <p:cNvCxnSpPr>
                <a:stCxn id="22" idx="2"/>
                <a:endCxn id="21" idx="1"/>
              </p:cNvCxnSpPr>
              <p:nvPr/>
            </p:nvCxnSpPr>
            <p:spPr>
              <a:xfrm>
                <a:off x="2043111" y="3806916"/>
                <a:ext cx="1119868" cy="768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6470B0-8EBA-41C2-B17F-E3006219AE62}"/>
                  </a:ext>
                </a:extLst>
              </p:cNvPr>
              <p:cNvCxnSpPr>
                <a:cxnSpLocks/>
              </p:cNvCxnSpPr>
              <p:nvPr/>
            </p:nvCxnSpPr>
            <p:spPr>
              <a:xfrm flipH="1">
                <a:off x="4291572" y="3806782"/>
                <a:ext cx="1118303" cy="768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70D22B2-35DB-44B6-8165-463BB83FA537}"/>
                  </a:ext>
                </a:extLst>
              </p:cNvPr>
              <p:cNvCxnSpPr>
                <a:stCxn id="24" idx="2"/>
                <a:endCxn id="21" idx="6"/>
              </p:cNvCxnSpPr>
              <p:nvPr/>
            </p:nvCxnSpPr>
            <p:spPr>
              <a:xfrm rot="5400000">
                <a:off x="5788892" y="2541313"/>
                <a:ext cx="1332162" cy="38631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9A28BF62-404E-47FC-ADC5-1F63C41F1F2C}"/>
                  </a:ext>
                </a:extLst>
              </p:cNvPr>
              <p:cNvCxnSpPr>
                <a:stCxn id="21" idx="4"/>
                <a:endCxn id="20" idx="2"/>
              </p:cNvCxnSpPr>
              <p:nvPr/>
            </p:nvCxnSpPr>
            <p:spPr>
              <a:xfrm rot="16200000" flipH="1">
                <a:off x="4848647" y="4813719"/>
                <a:ext cx="125198" cy="23695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FD19C32-AF71-4404-B199-500196F4DEC7}"/>
                  </a:ext>
                </a:extLst>
              </p:cNvPr>
              <p:cNvSpPr txBox="1"/>
              <p:nvPr/>
            </p:nvSpPr>
            <p:spPr>
              <a:xfrm>
                <a:off x="3325905" y="4687722"/>
                <a:ext cx="824753" cy="1106058"/>
              </a:xfrm>
              <a:prstGeom prst="rect">
                <a:avLst/>
              </a:prstGeom>
              <a:noFill/>
            </p:spPr>
            <p:txBody>
              <a:bodyPr wrap="square" rtlCol="0">
                <a:spAutoFit/>
              </a:bodyPr>
              <a:lstStyle/>
              <a:p>
                <a:r>
                  <a:rPr lang="en-US" sz="1200" err="1"/>
                  <a:t>Chọn</a:t>
                </a:r>
                <a:r>
                  <a:rPr lang="en-US" sz="1200"/>
                  <a:t> </a:t>
                </a:r>
                <a:r>
                  <a:rPr lang="en-US" sz="1200" err="1"/>
                  <a:t>các</a:t>
                </a:r>
                <a:r>
                  <a:rPr lang="en-US" sz="1200"/>
                  <a:t> </a:t>
                </a:r>
                <a:r>
                  <a:rPr lang="en-US" sz="1200" err="1"/>
                  <a:t>nguồn</a:t>
                </a:r>
                <a:r>
                  <a:rPr lang="en-US" sz="1200"/>
                  <a:t> </a:t>
                </a:r>
                <a:r>
                  <a:rPr lang="en-US" sz="1200" err="1"/>
                  <a:t>và</a:t>
                </a:r>
                <a:r>
                  <a:rPr lang="en-US" sz="1200"/>
                  <a:t> </a:t>
                </a:r>
                <a:r>
                  <a:rPr lang="en-US" sz="1200" err="1"/>
                  <a:t>phương</a:t>
                </a:r>
                <a:r>
                  <a:rPr lang="en-US" sz="1200"/>
                  <a:t> </a:t>
                </a:r>
                <a:r>
                  <a:rPr lang="en-US" sz="1200" err="1"/>
                  <a:t>pháp</a:t>
                </a:r>
                <a:endParaRPr lang="en-US" sz="1200"/>
              </a:p>
            </p:txBody>
          </p:sp>
        </p:grpSp>
        <p:sp>
          <p:nvSpPr>
            <p:cNvPr id="38" name="TextBox 37">
              <a:extLst>
                <a:ext uri="{FF2B5EF4-FFF2-40B4-BE49-F238E27FC236}">
                  <a16:creationId xmlns:a16="http://schemas.microsoft.com/office/drawing/2014/main" id="{09F8B3C2-8207-4EEA-B74F-299F2A581DED}"/>
                </a:ext>
              </a:extLst>
            </p:cNvPr>
            <p:cNvSpPr txBox="1"/>
            <p:nvPr/>
          </p:nvSpPr>
          <p:spPr>
            <a:xfrm>
              <a:off x="6480552" y="5455483"/>
              <a:ext cx="824753" cy="830997"/>
            </a:xfrm>
            <a:prstGeom prst="rect">
              <a:avLst/>
            </a:prstGeom>
            <a:noFill/>
          </p:spPr>
          <p:txBody>
            <a:bodyPr wrap="square" rtlCol="0">
              <a:spAutoFit/>
            </a:bodyPr>
            <a:lstStyle/>
            <a:p>
              <a:r>
                <a:rPr lang="en-US" sz="1200" err="1"/>
                <a:t>Chọn</a:t>
              </a:r>
              <a:r>
                <a:rPr lang="en-US" sz="1200"/>
                <a:t> </a:t>
              </a:r>
              <a:r>
                <a:rPr lang="en-US" sz="1200" err="1"/>
                <a:t>các</a:t>
              </a:r>
              <a:r>
                <a:rPr lang="en-US" sz="1200"/>
                <a:t> </a:t>
              </a:r>
              <a:r>
                <a:rPr lang="en-US" sz="1200" err="1"/>
                <a:t>quy</a:t>
              </a:r>
              <a:r>
                <a:rPr lang="en-US" sz="1200"/>
                <a:t> </a:t>
              </a:r>
              <a:r>
                <a:rPr lang="en-US" sz="1200" err="1"/>
                <a:t>trình</a:t>
              </a:r>
              <a:r>
                <a:rPr lang="en-US" sz="1200"/>
                <a:t> </a:t>
              </a:r>
              <a:r>
                <a:rPr lang="en-US" sz="1200" err="1"/>
                <a:t>khảo</a:t>
              </a:r>
              <a:r>
                <a:rPr lang="en-US" sz="1200"/>
                <a:t> </a:t>
              </a:r>
              <a:r>
                <a:rPr lang="en-US" sz="1200" err="1"/>
                <a:t>sát</a:t>
              </a:r>
              <a:r>
                <a:rPr lang="en-US" sz="1200"/>
                <a:t> </a:t>
              </a:r>
              <a:r>
                <a:rPr lang="en-US" sz="1200" err="1"/>
                <a:t>thích</a:t>
              </a:r>
              <a:r>
                <a:rPr lang="en-US" sz="1200"/>
                <a:t> </a:t>
              </a:r>
              <a:r>
                <a:rPr lang="en-US" sz="1200" err="1"/>
                <a:t>hợp</a:t>
              </a:r>
              <a:endParaRPr lang="en-US" sz="1200"/>
            </a:p>
          </p:txBody>
        </p:sp>
      </p:grpSp>
      <p:sp>
        <p:nvSpPr>
          <p:cNvPr id="19" name="Rectangle 18"/>
          <p:cNvSpPr/>
          <p:nvPr/>
        </p:nvSpPr>
        <p:spPr>
          <a:xfrm>
            <a:off x="158344" y="393121"/>
            <a:ext cx="5269712" cy="646331"/>
          </a:xfrm>
          <a:prstGeom prst="rect">
            <a:avLst/>
          </a:prstGeom>
        </p:spPr>
        <p:txBody>
          <a:bodyPr wrap="none">
            <a:spAutoFit/>
          </a:bodyPr>
          <a:lstStyle/>
          <a:p>
            <a:pPr algn="just"/>
            <a:r>
              <a:rPr lang="en-US" sz="3600" b="1" i="1">
                <a:latin typeface="Cambria" panose="02040503050406030204" pitchFamily="18" charset="0"/>
                <a:ea typeface="Cambria" panose="02040503050406030204" pitchFamily="18" charset="0"/>
              </a:rPr>
              <a:t>2.1.1 Các bước thực hiện</a:t>
            </a:r>
          </a:p>
        </p:txBody>
      </p:sp>
      <p:sp>
        <p:nvSpPr>
          <p:cNvPr id="7" name="Slide Number Placeholder 6">
            <a:extLst>
              <a:ext uri="{FF2B5EF4-FFF2-40B4-BE49-F238E27FC236}">
                <a16:creationId xmlns:a16="http://schemas.microsoft.com/office/drawing/2014/main" id="{C54F7B57-C4A6-49B1-831F-9AA3BB3ED63C}"/>
              </a:ext>
            </a:extLst>
          </p:cNvPr>
          <p:cNvSpPr>
            <a:spLocks noGrp="1"/>
          </p:cNvSpPr>
          <p:nvPr>
            <p:ph type="sldNum" sz="quarter" idx="12"/>
          </p:nvPr>
        </p:nvSpPr>
        <p:spPr/>
        <p:txBody>
          <a:bodyPr/>
          <a:lstStyle/>
          <a:p>
            <a:fld id="{06FEDF93-2BFD-41CA-ABC7-B039102F3792}" type="slidenum">
              <a:rPr lang="en-US" smtClean="0"/>
              <a:t>68</a:t>
            </a:fld>
            <a:endParaRPr lang="en-US" dirty="0"/>
          </a:p>
        </p:txBody>
      </p:sp>
    </p:spTree>
    <p:extLst>
      <p:ext uri="{BB962C8B-B14F-4D97-AF65-F5344CB8AC3E}">
        <p14:creationId xmlns:p14="http://schemas.microsoft.com/office/powerpoint/2010/main" val="24406262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a:t>Project analysis slide 6</a:t>
            </a:r>
          </a:p>
        </p:txBody>
      </p:sp>
      <p:sp>
        <p:nvSpPr>
          <p:cNvPr id="2" name="TextBox 1">
            <a:extLst>
              <a:ext uri="{FF2B5EF4-FFF2-40B4-BE49-F238E27FC236}">
                <a16:creationId xmlns:a16="http://schemas.microsoft.com/office/drawing/2014/main" id="{C9BF50A2-33F7-4756-91E6-B858B84A769B}"/>
              </a:ext>
            </a:extLst>
          </p:cNvPr>
          <p:cNvSpPr txBox="1"/>
          <p:nvPr/>
        </p:nvSpPr>
        <p:spPr>
          <a:xfrm>
            <a:off x="533679" y="1106935"/>
            <a:ext cx="11358283" cy="4401205"/>
          </a:xfrm>
          <a:prstGeom prst="rect">
            <a:avLst/>
          </a:prstGeom>
          <a:noFill/>
        </p:spPr>
        <p:txBody>
          <a:bodyPr wrap="square" rtlCol="0">
            <a:spAutoFit/>
          </a:bodyPr>
          <a:lstStyle/>
          <a:p>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Quy</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trình</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khảo</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sát</a:t>
            </a:r>
            <a:r>
              <a:rPr lang="en-US" sz="2800">
                <a:latin typeface="Cambria" panose="02040503050406030204" pitchFamily="18" charset="0"/>
                <a:ea typeface="Cambria" panose="02040503050406030204" pitchFamily="18" charset="0"/>
              </a:rPr>
              <a:t>:</a:t>
            </a:r>
          </a:p>
          <a:p>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Một</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quy</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trình</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khảo</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sát</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là</a:t>
            </a:r>
            <a:r>
              <a:rPr lang="en-US" sz="2800">
                <a:latin typeface="Cambria" panose="02040503050406030204" pitchFamily="18" charset="0"/>
                <a:ea typeface="Cambria" panose="02040503050406030204" pitchFamily="18" charset="0"/>
              </a:rPr>
              <a:t> 1 </a:t>
            </a:r>
            <a:r>
              <a:rPr lang="en-US" sz="2800" err="1">
                <a:latin typeface="Cambria" panose="02040503050406030204" pitchFamily="18" charset="0"/>
                <a:ea typeface="Cambria" panose="02040503050406030204" pitchFamily="18" charset="0"/>
              </a:rPr>
              <a:t>kế</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hoạch</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xác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định</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việc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khai</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thác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các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nguồn</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thông</a:t>
            </a:r>
            <a:r>
              <a:rPr lang="en-US" sz="2800">
                <a:latin typeface="Cambria" panose="02040503050406030204" pitchFamily="18" charset="0"/>
                <a:ea typeface="Cambria" panose="02040503050406030204" pitchFamily="18" charset="0"/>
              </a:rPr>
              <a:t> tin </a:t>
            </a:r>
            <a:r>
              <a:rPr lang="en-US" sz="2800" err="1">
                <a:latin typeface="Cambria" panose="02040503050406030204" pitchFamily="18" charset="0"/>
                <a:ea typeface="Cambria" panose="02040503050406030204" pitchFamily="18" charset="0"/>
              </a:rPr>
              <a:t>cần</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được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tiến</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hành</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theo</a:t>
            </a:r>
            <a:r>
              <a:rPr lang="en-US" sz="2800">
                <a:latin typeface="Cambria" panose="02040503050406030204" pitchFamily="18" charset="0"/>
                <a:ea typeface="Cambria" panose="02040503050406030204" pitchFamily="18" charset="0"/>
              </a:rPr>
              <a:t> 1 </a:t>
            </a:r>
            <a:r>
              <a:rPr lang="en-US" sz="2800" err="1">
                <a:latin typeface="Cambria" panose="02040503050406030204" pitchFamily="18" charset="0"/>
                <a:ea typeface="Cambria" panose="02040503050406030204" pitchFamily="18" charset="0"/>
              </a:rPr>
              <a:t>trật</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tự</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nhất</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định</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nhằm</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thu</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thập</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được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các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thông</a:t>
            </a:r>
            <a:r>
              <a:rPr lang="en-US" sz="2800">
                <a:latin typeface="Cambria" panose="02040503050406030204" pitchFamily="18" charset="0"/>
                <a:ea typeface="Cambria" panose="02040503050406030204" pitchFamily="18" charset="0"/>
              </a:rPr>
              <a:t> tin </a:t>
            </a:r>
            <a:r>
              <a:rPr lang="en-US" sz="2800" err="1">
                <a:latin typeface="Cambria" panose="02040503050406030204" pitchFamily="18" charset="0"/>
                <a:ea typeface="Cambria" panose="02040503050406030204" pitchFamily="18" charset="0"/>
              </a:rPr>
              <a:t>để</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phục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vụ</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cho</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việc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phát</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triển</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hệ</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thống</a:t>
            </a:r>
            <a:r>
              <a:rPr lang="en-US" sz="2800">
                <a:latin typeface="Cambria" panose="02040503050406030204" pitchFamily="18" charset="0"/>
                <a:ea typeface="Cambria" panose="02040503050406030204" pitchFamily="18" charset="0"/>
              </a:rPr>
              <a:t> </a:t>
            </a:r>
          </a:p>
          <a:p>
            <a:endParaRPr lang="en-US" sz="2800">
              <a:latin typeface="Cambria" panose="02040503050406030204" pitchFamily="18" charset="0"/>
              <a:ea typeface="Cambria" panose="02040503050406030204" pitchFamily="18" charset="0"/>
            </a:endParaRPr>
          </a:p>
          <a:p>
            <a:r>
              <a:rPr lang="en-US" sz="2800">
                <a:latin typeface="Cambria" panose="02040503050406030204" pitchFamily="18" charset="0"/>
                <a:ea typeface="Cambria" panose="02040503050406030204" pitchFamily="18" charset="0"/>
              </a:rPr>
              <a:t>	+ </a:t>
            </a:r>
            <a:r>
              <a:rPr lang="en-US" sz="2800" err="1">
                <a:latin typeface="Cambria" panose="02040503050406030204" pitchFamily="18" charset="0"/>
                <a:ea typeface="Cambria" panose="02040503050406030204" pitchFamily="18" charset="0"/>
              </a:rPr>
              <a:t>Quy</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trình</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khảo</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sát</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phải</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hỗ</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trợ</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một</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cách</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đắc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lực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nhất</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cho</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phương</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pháp</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mô</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hình</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hóa</a:t>
            </a:r>
            <a:endParaRPr lang="en-US" sz="2800">
              <a:latin typeface="Cambria" panose="02040503050406030204" pitchFamily="18" charset="0"/>
              <a:ea typeface="Cambria" panose="02040503050406030204" pitchFamily="18" charset="0"/>
            </a:endParaRPr>
          </a:p>
          <a:p>
            <a:r>
              <a:rPr lang="en-US" sz="2800">
                <a:latin typeface="Cambria" panose="02040503050406030204" pitchFamily="18" charset="0"/>
                <a:ea typeface="Cambria" panose="02040503050406030204" pitchFamily="18" charset="0"/>
              </a:rPr>
              <a:t>	+ </a:t>
            </a:r>
            <a:r>
              <a:rPr lang="en-US" sz="2800" err="1">
                <a:latin typeface="Cambria" panose="02040503050406030204" pitchFamily="18" charset="0"/>
                <a:ea typeface="Cambria" panose="02040503050406030204" pitchFamily="18" charset="0"/>
              </a:rPr>
              <a:t>Quy</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trình</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điều</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tra</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phải</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được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tiến</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hành</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từ</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tổng</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thể</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đến</a:t>
            </a:r>
            <a:r>
              <a:rPr lang="en-US" sz="2800">
                <a:latin typeface="Cambria" panose="02040503050406030204" pitchFamily="18" charset="0"/>
                <a:ea typeface="Cambria" panose="02040503050406030204" pitchFamily="18" charset="0"/>
              </a:rPr>
              <a:t> chi </a:t>
            </a:r>
            <a:r>
              <a:rPr lang="en-US" sz="2800" err="1">
                <a:latin typeface="Cambria" panose="02040503050406030204" pitchFamily="18" charset="0"/>
                <a:ea typeface="Cambria" panose="02040503050406030204" pitchFamily="18" charset="0"/>
              </a:rPr>
              <a:t>tiết</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từ</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trên</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xuống</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dưới</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từ</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đơn</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giản</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đến</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phức</a:t>
            </a:r>
            <a:r>
              <a:rPr lang="en-US" sz="280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tạp</a:t>
            </a:r>
            <a:endParaRPr lang="en-US" sz="2800">
              <a:latin typeface="Cambria" panose="02040503050406030204" pitchFamily="18" charset="0"/>
              <a:ea typeface="Cambria" panose="02040503050406030204" pitchFamily="18" charset="0"/>
            </a:endParaRPr>
          </a:p>
          <a:p>
            <a:endParaRPr lang="en-US" sz="2800">
              <a:latin typeface="Cambria" panose="02040503050406030204" pitchFamily="18" charset="0"/>
              <a:ea typeface="Cambria" panose="02040503050406030204" pitchFamily="18" charset="0"/>
            </a:endParaRPr>
          </a:p>
        </p:txBody>
      </p:sp>
      <p:sp>
        <p:nvSpPr>
          <p:cNvPr id="9" name="Rectangle 8"/>
          <p:cNvSpPr/>
          <p:nvPr/>
        </p:nvSpPr>
        <p:spPr>
          <a:xfrm>
            <a:off x="270979" y="285751"/>
            <a:ext cx="6072816" cy="646331"/>
          </a:xfrm>
          <a:prstGeom prst="rect">
            <a:avLst/>
          </a:prstGeom>
        </p:spPr>
        <p:txBody>
          <a:bodyPr wrap="none">
            <a:spAutoFit/>
          </a:bodyPr>
          <a:lstStyle/>
          <a:p>
            <a:pPr algn="just"/>
            <a:r>
              <a:rPr lang="en-US" sz="3600" b="1" i="1">
                <a:latin typeface="Cambria" panose="02040503050406030204" pitchFamily="18" charset="0"/>
                <a:ea typeface="Cambria" panose="02040503050406030204" pitchFamily="18" charset="0"/>
              </a:rPr>
              <a:t>2.1.1 Các bước thực hiện (tt)</a:t>
            </a:r>
          </a:p>
        </p:txBody>
      </p:sp>
      <p:sp>
        <p:nvSpPr>
          <p:cNvPr id="3" name="Slide Number Placeholder 2">
            <a:extLst>
              <a:ext uri="{FF2B5EF4-FFF2-40B4-BE49-F238E27FC236}">
                <a16:creationId xmlns:a16="http://schemas.microsoft.com/office/drawing/2014/main" id="{6AE2BF90-CBD4-4DDF-AE42-606873001ACC}"/>
              </a:ext>
            </a:extLst>
          </p:cNvPr>
          <p:cNvSpPr>
            <a:spLocks noGrp="1"/>
          </p:cNvSpPr>
          <p:nvPr>
            <p:ph type="sldNum" sz="quarter" idx="12"/>
          </p:nvPr>
        </p:nvSpPr>
        <p:spPr/>
        <p:txBody>
          <a:bodyPr/>
          <a:lstStyle/>
          <a:p>
            <a:fld id="{06FEDF93-2BFD-41CA-ABC7-B039102F3792}" type="slidenum">
              <a:rPr lang="en-US" smtClean="0"/>
              <a:t>69</a:t>
            </a:fld>
            <a:endParaRPr lang="en-US" dirty="0"/>
          </a:p>
        </p:txBody>
      </p:sp>
    </p:spTree>
    <p:extLst>
      <p:ext uri="{BB962C8B-B14F-4D97-AF65-F5344CB8AC3E}">
        <p14:creationId xmlns:p14="http://schemas.microsoft.com/office/powerpoint/2010/main" val="3377513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1659" y="868647"/>
            <a:ext cx="10767646" cy="740194"/>
          </a:xfrm>
        </p:spPr>
        <p:txBody>
          <a:bodyPr>
            <a:normAutofit/>
          </a:bodyPr>
          <a:lstStyle/>
          <a:p>
            <a:r>
              <a:rPr lang="en-US" sz="2800">
                <a:solidFill>
                  <a:srgbClr val="FF0000"/>
                </a:solidFill>
              </a:rPr>
              <a:t>* Cách mạng công nghiệp 1.0</a:t>
            </a:r>
          </a:p>
        </p:txBody>
      </p:sp>
      <p:sp>
        <p:nvSpPr>
          <p:cNvPr id="7" name="Content Placeholder 6"/>
          <p:cNvSpPr>
            <a:spLocks noGrp="1"/>
          </p:cNvSpPr>
          <p:nvPr>
            <p:ph idx="1"/>
          </p:nvPr>
        </p:nvSpPr>
        <p:spPr>
          <a:xfrm>
            <a:off x="1024128" y="5155291"/>
            <a:ext cx="10786872" cy="1366970"/>
          </a:xfrm>
        </p:spPr>
        <p:txBody>
          <a:bodyPr>
            <a:normAutofit lnSpcReduction="10000"/>
          </a:bodyPr>
          <a:lstStyle/>
          <a:p>
            <a:pPr marL="285750" indent="-285750" algn="just">
              <a:lnSpc>
                <a:spcPct val="120000"/>
              </a:lnSpc>
            </a:pPr>
            <a:r>
              <a:rPr lang="en-US" sz="2000"/>
              <a:t>Bắt đầu vào khoảng năm 1784</a:t>
            </a:r>
          </a:p>
          <a:p>
            <a:pPr marL="285750" indent="-285750" algn="just">
              <a:lnSpc>
                <a:spcPct val="120000"/>
              </a:lnSpc>
            </a:pPr>
            <a:r>
              <a:rPr lang="en-US" sz="2000"/>
              <a:t>Phát minh ra động cơ hơi nước, động cơ đốt trong.</a:t>
            </a:r>
          </a:p>
          <a:p>
            <a:pPr marL="285750" indent="-285750" algn="just">
              <a:lnSpc>
                <a:spcPct val="120000"/>
              </a:lnSpc>
            </a:pPr>
            <a:r>
              <a:rPr lang="en-US" sz="2000"/>
              <a:t>Giúp tăng năng suất lao động cho tất cả các lĩnh vực.</a:t>
            </a:r>
          </a:p>
          <a:p>
            <a:pPr>
              <a:lnSpc>
                <a:spcPct val="120000"/>
              </a:lnSpc>
            </a:pPr>
            <a:endParaRPr lang="en-US"/>
          </a:p>
        </p:txBody>
      </p:sp>
      <p:sp>
        <p:nvSpPr>
          <p:cNvPr id="5" name="Slide Number Placeholder 4"/>
          <p:cNvSpPr>
            <a:spLocks noGrp="1"/>
          </p:cNvSpPr>
          <p:nvPr>
            <p:ph type="sldNum" sz="quarter" idx="12"/>
          </p:nvPr>
        </p:nvSpPr>
        <p:spPr/>
        <p:txBody>
          <a:bodyPr/>
          <a:lstStyle/>
          <a:p>
            <a:pPr>
              <a:defRPr/>
            </a:pPr>
            <a:fld id="{97EAA2C1-5B8E-4A09-9B2D-47FE72982841}" type="slidenum">
              <a:rPr lang="en-GB" smtClean="0"/>
              <a:pPr>
                <a:defRPr/>
              </a:pPr>
              <a:t>7</a:t>
            </a:fld>
            <a:endParaRPr lang="en-GB"/>
          </a:p>
        </p:txBody>
      </p:sp>
      <p:pic>
        <p:nvPicPr>
          <p:cNvPr id="9"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77018" y="1687374"/>
            <a:ext cx="6990507" cy="30192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 name="TextBox 8"/>
          <p:cNvSpPr txBox="1">
            <a:spLocks noChangeArrowheads="1"/>
          </p:cNvSpPr>
          <p:nvPr/>
        </p:nvSpPr>
        <p:spPr bwMode="auto">
          <a:xfrm>
            <a:off x="3326035" y="4761699"/>
            <a:ext cx="57907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ctr"/>
            <a:r>
              <a:rPr lang="en-US" sz="1600" i="1">
                <a:latin typeface="Tahoma" pitchFamily="34" charset="0"/>
                <a:cs typeface="Tahoma" pitchFamily="34" charset="0"/>
              </a:rPr>
              <a:t>Nhà may dệt h</a:t>
            </a:r>
            <a:r>
              <a:rPr lang="vi-VN" sz="1600" i="1">
                <a:latin typeface="Tahoma" pitchFamily="34" charset="0"/>
                <a:cs typeface="Tahoma" pitchFamily="34" charset="0"/>
              </a:rPr>
              <a:t>ơ</a:t>
            </a:r>
            <a:r>
              <a:rPr lang="en-US" sz="1600" i="1">
                <a:latin typeface="Tahoma" pitchFamily="34" charset="0"/>
                <a:cs typeface="Tahoma" pitchFamily="34" charset="0"/>
              </a:rPr>
              <a:t>i n</a:t>
            </a:r>
            <a:r>
              <a:rPr lang="vi-VN" sz="1600" i="1">
                <a:latin typeface="Tahoma" pitchFamily="34" charset="0"/>
                <a:cs typeface="Tahoma" pitchFamily="34" charset="0"/>
              </a:rPr>
              <a:t>ư</a:t>
            </a:r>
            <a:r>
              <a:rPr lang="en-US" sz="1600" i="1">
                <a:latin typeface="Tahoma" pitchFamily="34" charset="0"/>
                <a:cs typeface="Tahoma" pitchFamily="34" charset="0"/>
              </a:rPr>
              <a:t>ớc đầu tiên ở Anh năm 1784</a:t>
            </a:r>
          </a:p>
        </p:txBody>
      </p:sp>
      <p:sp>
        <p:nvSpPr>
          <p:cNvPr id="8" name="Title 1"/>
          <p:cNvSpPr txBox="1">
            <a:spLocks/>
          </p:cNvSpPr>
          <p:nvPr/>
        </p:nvSpPr>
        <p:spPr>
          <a:xfrm>
            <a:off x="837569" y="223458"/>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t>1.1. Thời đại công nghệ thông tin (tt)</a:t>
            </a:r>
          </a:p>
        </p:txBody>
      </p:sp>
    </p:spTree>
    <p:extLst>
      <p:ext uri="{BB962C8B-B14F-4D97-AF65-F5344CB8AC3E}">
        <p14:creationId xmlns:p14="http://schemas.microsoft.com/office/powerpoint/2010/main" val="10203490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a:t>2.2 TÌM HIỂU VÀ ĐÁNH GIÁ HIỆN TRẠNG</a:t>
            </a:r>
            <a:endParaRPr lang="en-US" sz="3600"/>
          </a:p>
        </p:txBody>
      </p:sp>
      <p:sp>
        <p:nvSpPr>
          <p:cNvPr id="3" name="Content Placeholder 2"/>
          <p:cNvSpPr>
            <a:spLocks noGrp="1"/>
          </p:cNvSpPr>
          <p:nvPr>
            <p:ph idx="1"/>
          </p:nvPr>
        </p:nvSpPr>
        <p:spPr/>
        <p:txBody>
          <a:bodyPr>
            <a:noAutofit/>
          </a:bodyPr>
          <a:lstStyle/>
          <a:p>
            <a:pPr marL="0" indent="0" algn="just">
              <a:buNone/>
            </a:pPr>
            <a:r>
              <a:rPr lang="en-US" sz="3200" b="1" i="1"/>
              <a:t>2.2.1  Tìm hiểu hệ thống</a:t>
            </a:r>
          </a:p>
          <a:p>
            <a:pPr algn="just"/>
            <a:r>
              <a:rPr lang="en-US"/>
              <a:t>	Mỗi 1 hệ thống có công tác nghiệp vụ riêng </a:t>
            </a:r>
          </a:p>
          <a:p>
            <a:pPr algn="just"/>
            <a:r>
              <a:rPr lang="en-US"/>
              <a:t>	VD hệ thống kế toán cần phải đảm bảo nghiệp vụ kế toán, hệ thống quản lý tuyển sinh phải đảm bảo nghiệp vụ tuyển sinh…</a:t>
            </a:r>
          </a:p>
          <a:p>
            <a:pPr algn="just"/>
            <a:r>
              <a:rPr lang="en-US"/>
              <a:t>	Do đó khi xây dựng hệ thống ta cần phải nắm bắt được công tác nghiệp vụ đối với hệ thống đó</a:t>
            </a:r>
          </a:p>
          <a:p>
            <a:pPr algn="just"/>
            <a:r>
              <a:rPr lang="en-US"/>
              <a:t>	Tìm hiểu môi trường xã hội, kinh tế và kĩ thuật của hệ thống, nghiên cứu cơ cấu tổ chức của cơ quan chủ quản hệ thống đó</a:t>
            </a:r>
          </a:p>
          <a:p>
            <a:pPr algn="just"/>
            <a:r>
              <a:rPr lang="en-US"/>
              <a:t>	Nghiên cứu các chức trách nhiệm vụ, các trung tâm ra quyết định và điều hành, sự phân cấp các quyền hạn</a:t>
            </a:r>
          </a:p>
          <a:p>
            <a:pPr algn="just"/>
            <a:r>
              <a:rPr lang="en-US"/>
              <a:t>	Thu thập và mô tả các quy tắc quản lý làm căn cứ cho quá trình xử lý thông tin</a:t>
            </a:r>
          </a:p>
          <a:p>
            <a:pPr algn="just"/>
            <a:endParaRPr lang="en-US"/>
          </a:p>
        </p:txBody>
      </p:sp>
      <p:sp>
        <p:nvSpPr>
          <p:cNvPr id="4" name="Slide Number Placeholder 3">
            <a:extLst>
              <a:ext uri="{FF2B5EF4-FFF2-40B4-BE49-F238E27FC236}">
                <a16:creationId xmlns:a16="http://schemas.microsoft.com/office/drawing/2014/main" id="{8FAAEB45-C81E-4CB3-92D9-7B36E6152D85}"/>
              </a:ext>
            </a:extLst>
          </p:cNvPr>
          <p:cNvSpPr>
            <a:spLocks noGrp="1"/>
          </p:cNvSpPr>
          <p:nvPr>
            <p:ph type="sldNum" sz="quarter" idx="12"/>
          </p:nvPr>
        </p:nvSpPr>
        <p:spPr/>
        <p:txBody>
          <a:bodyPr/>
          <a:lstStyle/>
          <a:p>
            <a:fld id="{06FEDF93-2BFD-41CA-ABC7-B039102F3792}" type="slidenum">
              <a:rPr lang="en-US" smtClean="0"/>
              <a:t>70</a:t>
            </a:fld>
            <a:endParaRPr lang="en-US" dirty="0"/>
          </a:p>
        </p:txBody>
      </p:sp>
    </p:spTree>
    <p:extLst>
      <p:ext uri="{BB962C8B-B14F-4D97-AF65-F5344CB8AC3E}">
        <p14:creationId xmlns:p14="http://schemas.microsoft.com/office/powerpoint/2010/main" val="9851685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5A5824-3106-47E9-9AE4-68E2B8EADBBB}"/>
              </a:ext>
            </a:extLst>
          </p:cNvPr>
          <p:cNvSpPr txBox="1"/>
          <p:nvPr/>
        </p:nvSpPr>
        <p:spPr>
          <a:xfrm>
            <a:off x="848006" y="1204072"/>
            <a:ext cx="11582400" cy="4832092"/>
          </a:xfrm>
          <a:prstGeom prst="rect">
            <a:avLst/>
          </a:prstGeom>
          <a:noFill/>
        </p:spPr>
        <p:txBody>
          <a:bodyPr wrap="square" rtlCol="0">
            <a:spAutoFit/>
          </a:bodyPr>
          <a:lstStyle/>
          <a:p>
            <a:r>
              <a:rPr lang="en-US" sz="2800" b="1" i="1">
                <a:latin typeface="Cambria" panose="02040503050406030204" pitchFamily="18" charset="0"/>
                <a:ea typeface="Cambria" panose="02040503050406030204" pitchFamily="18" charset="0"/>
              </a:rPr>
              <a:t>2.2.2 Khảo sát nhu cầu xử lý thông tin</a:t>
            </a:r>
          </a:p>
          <a:p>
            <a:r>
              <a:rPr lang="en-US" sz="2800">
                <a:latin typeface="Cambria" panose="02040503050406030204" pitchFamily="18" charset="0"/>
                <a:ea typeface="Cambria" panose="02040503050406030204" pitchFamily="18" charset="0"/>
              </a:rPr>
              <a:t>	- Thu thập các đòi hỏi về thông tin, các ý kiến phê phán, phàn nàn về hiện trạng, các dự đoán nguyện vọng và kế hoạch cho tương lai</a:t>
            </a:r>
          </a:p>
          <a:p>
            <a:r>
              <a:rPr lang="en-US" sz="2800">
                <a:latin typeface="Cambria" panose="02040503050406030204" pitchFamily="18" charset="0"/>
                <a:ea typeface="Cambria" panose="02040503050406030204" pitchFamily="18" charset="0"/>
              </a:rPr>
              <a:t>	- Đánh giá, phê phán hiện trạng và đề xuất ra hướng giải quyết</a:t>
            </a:r>
          </a:p>
          <a:p>
            <a:endParaRPr lang="en-US" sz="2800">
              <a:latin typeface="Cambria" panose="02040503050406030204" pitchFamily="18" charset="0"/>
              <a:ea typeface="Cambria" panose="02040503050406030204" pitchFamily="18" charset="0"/>
            </a:endParaRPr>
          </a:p>
          <a:p>
            <a:r>
              <a:rPr lang="en-US" sz="2800" b="1" i="1">
                <a:latin typeface="Cambria" panose="02040503050406030204" pitchFamily="18" charset="0"/>
                <a:ea typeface="Cambria" panose="02040503050406030204" pitchFamily="18" charset="0"/>
              </a:rPr>
              <a:t>2.2.3 Thu thập thông tin, tài liệu</a:t>
            </a:r>
          </a:p>
          <a:p>
            <a:r>
              <a:rPr lang="en-US" sz="2800">
                <a:latin typeface="Cambria" panose="02040503050406030204" pitchFamily="18" charset="0"/>
                <a:ea typeface="Cambria" panose="02040503050406030204" pitchFamily="18" charset="0"/>
              </a:rPr>
              <a:t>	- Thu thập và nghiên cứu hồ sơ, sổ sách, cùng với các phương thức xử lý thông tin</a:t>
            </a:r>
          </a:p>
          <a:p>
            <a:r>
              <a:rPr lang="en-US" sz="2800">
                <a:latin typeface="Cambria" panose="02040503050406030204" pitchFamily="18" charset="0"/>
                <a:ea typeface="Cambria" panose="02040503050406030204" pitchFamily="18" charset="0"/>
              </a:rPr>
              <a:t>	- Thu thập các chứng từ giao dịch và mô tả các chu trình và xử lý các thông tin tài liệu giao dịch</a:t>
            </a:r>
          </a:p>
          <a:p>
            <a:endParaRPr lang="en-US" sz="2800">
              <a:latin typeface="Cambria" panose="02040503050406030204" pitchFamily="18" charset="0"/>
              <a:ea typeface="Cambria" panose="02040503050406030204" pitchFamily="18" charset="0"/>
            </a:endParaRPr>
          </a:p>
        </p:txBody>
      </p:sp>
      <p:sp>
        <p:nvSpPr>
          <p:cNvPr id="3" name="Slide Number Placeholder 2">
            <a:extLst>
              <a:ext uri="{FF2B5EF4-FFF2-40B4-BE49-F238E27FC236}">
                <a16:creationId xmlns:a16="http://schemas.microsoft.com/office/drawing/2014/main" id="{AC6FF83A-08D4-48DC-BB05-AAD57D387D86}"/>
              </a:ext>
            </a:extLst>
          </p:cNvPr>
          <p:cNvSpPr>
            <a:spLocks noGrp="1"/>
          </p:cNvSpPr>
          <p:nvPr>
            <p:ph type="sldNum" sz="quarter" idx="12"/>
          </p:nvPr>
        </p:nvSpPr>
        <p:spPr/>
        <p:txBody>
          <a:bodyPr/>
          <a:lstStyle/>
          <a:p>
            <a:fld id="{06FEDF93-2BFD-41CA-ABC7-B039102F3792}" type="slidenum">
              <a:rPr lang="en-US" smtClean="0"/>
              <a:t>71</a:t>
            </a:fld>
            <a:endParaRPr lang="en-US" dirty="0"/>
          </a:p>
        </p:txBody>
      </p:sp>
    </p:spTree>
    <p:extLst>
      <p:ext uri="{BB962C8B-B14F-4D97-AF65-F5344CB8AC3E}">
        <p14:creationId xmlns:p14="http://schemas.microsoft.com/office/powerpoint/2010/main" val="22356631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716321" y="1046300"/>
            <a:ext cx="11353800" cy="4832092"/>
          </a:xfrm>
          <a:prstGeom prst="rect">
            <a:avLst/>
          </a:prstGeom>
        </p:spPr>
        <p:txBody>
          <a:bodyPr wrap="square">
            <a:spAutoFit/>
          </a:bodyPr>
          <a:lstStyle/>
          <a:p>
            <a:r>
              <a:rPr lang="en-US" sz="2800" b="1" i="1">
                <a:latin typeface="Cambria" panose="02040503050406030204" pitchFamily="18" charset="0"/>
                <a:ea typeface="Cambria" panose="02040503050406030204" pitchFamily="18" charset="0"/>
              </a:rPr>
              <a:t>2.2.4 Viết báo cáo khảo sát</a:t>
            </a:r>
          </a:p>
          <a:p>
            <a:r>
              <a:rPr lang="en-US" sz="2800">
                <a:latin typeface="Cambria" panose="02040503050406030204" pitchFamily="18" charset="0"/>
                <a:ea typeface="Cambria" panose="02040503050406030204" pitchFamily="18" charset="0"/>
              </a:rPr>
              <a:t>	- Sau khi khảo sát cần viết báo cáo tổng hợp dựa trên những kết quả của khảo sát hiện trạng để có được những thông tin tổng quát về hệ thống nhằm giúp cho việc đưa ra các quyết định cho giai đoạn tiếp theo</a:t>
            </a:r>
          </a:p>
          <a:p>
            <a:r>
              <a:rPr lang="en-US" sz="2800">
                <a:latin typeface="Cambria" panose="02040503050406030204" pitchFamily="18" charset="0"/>
                <a:ea typeface="Cambria" panose="02040503050406030204" pitchFamily="18" charset="0"/>
              </a:rPr>
              <a:t>	- Qua các nội dung trên có thể thấy mục tiêu của người phân tích và thiết kế cần đạt được trong giai đoạn này là:</a:t>
            </a:r>
          </a:p>
          <a:p>
            <a:r>
              <a:rPr lang="en-US" sz="2800">
                <a:latin typeface="Cambria" panose="02040503050406030204" pitchFamily="18" charset="0"/>
                <a:ea typeface="Cambria" panose="02040503050406030204" pitchFamily="18" charset="0"/>
              </a:rPr>
              <a:t>	+ Khảo sát đánh giá hoạt động của hệ thống cũ</a:t>
            </a:r>
          </a:p>
          <a:p>
            <a:r>
              <a:rPr lang="en-US" sz="2800">
                <a:latin typeface="Cambria" panose="02040503050406030204" pitchFamily="18" charset="0"/>
                <a:ea typeface="Cambria" panose="02040503050406030204" pitchFamily="18" charset="0"/>
              </a:rPr>
              <a:t>	+ Đề xuất mục tiêu, ưu tiên cho hệ thống mới</a:t>
            </a:r>
          </a:p>
          <a:p>
            <a:r>
              <a:rPr lang="en-US" sz="2800">
                <a:latin typeface="Cambria" panose="02040503050406030204" pitchFamily="18" charset="0"/>
                <a:ea typeface="Cambria" panose="02040503050406030204" pitchFamily="18" charset="0"/>
              </a:rPr>
              <a:t>	+ Đề xuất ý tưởng cho giải pháp mới</a:t>
            </a:r>
          </a:p>
          <a:p>
            <a:r>
              <a:rPr lang="en-US" sz="2800">
                <a:latin typeface="Cambria" panose="02040503050406030204" pitchFamily="18" charset="0"/>
                <a:ea typeface="Cambria" panose="02040503050406030204" pitchFamily="18" charset="0"/>
              </a:rPr>
              <a:t>	+ Vạch kế hoạch cho dự án triển khai hệ thống mới</a:t>
            </a:r>
          </a:p>
          <a:p>
            <a:endParaRPr lang="en-US" sz="2800">
              <a:latin typeface="Cambria" panose="02040503050406030204" pitchFamily="18" charset="0"/>
              <a:ea typeface="Cambria" panose="02040503050406030204" pitchFamily="18" charset="0"/>
            </a:endParaRPr>
          </a:p>
        </p:txBody>
      </p:sp>
      <p:sp>
        <p:nvSpPr>
          <p:cNvPr id="3" name="Slide Number Placeholder 2">
            <a:extLst>
              <a:ext uri="{FF2B5EF4-FFF2-40B4-BE49-F238E27FC236}">
                <a16:creationId xmlns:a16="http://schemas.microsoft.com/office/drawing/2014/main" id="{36757976-7C3F-439E-98BE-0C9AADDFB31B}"/>
              </a:ext>
            </a:extLst>
          </p:cNvPr>
          <p:cNvSpPr>
            <a:spLocks noGrp="1"/>
          </p:cNvSpPr>
          <p:nvPr>
            <p:ph type="sldNum" sz="quarter" idx="12"/>
          </p:nvPr>
        </p:nvSpPr>
        <p:spPr/>
        <p:txBody>
          <a:bodyPr/>
          <a:lstStyle/>
          <a:p>
            <a:fld id="{06FEDF93-2BFD-41CA-ABC7-B039102F3792}" type="slidenum">
              <a:rPr lang="en-US" smtClean="0"/>
              <a:t>72</a:t>
            </a:fld>
            <a:endParaRPr lang="en-US" dirty="0"/>
          </a:p>
        </p:txBody>
      </p:sp>
    </p:spTree>
    <p:extLst>
      <p:ext uri="{BB962C8B-B14F-4D97-AF65-F5344CB8AC3E}">
        <p14:creationId xmlns:p14="http://schemas.microsoft.com/office/powerpoint/2010/main" val="28279474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932846" y="1298913"/>
            <a:ext cx="10743069" cy="2677656"/>
          </a:xfrm>
          <a:prstGeom prst="rect">
            <a:avLst/>
          </a:prstGeom>
          <a:blipFill>
            <a:blip r:embed="rId2">
              <a:alphaModFix amt="85000"/>
            </a:blip>
            <a:tile tx="0" ty="0" sx="100000" sy="100000" flip="none" algn="tl"/>
          </a:blipFill>
        </p:spPr>
        <p:txBody>
          <a:bodyPr wrap="square">
            <a:spAutoFit/>
          </a:bodyPr>
          <a:lstStyle/>
          <a:p>
            <a:pPr marL="457200" indent="-457200" algn="just">
              <a:lnSpc>
                <a:spcPct val="150000"/>
              </a:lnSpc>
              <a:buFont typeface="Arial" panose="020B0604020202020204" pitchFamily="34" charset="0"/>
              <a:buChar char="•"/>
            </a:pPr>
            <a:r>
              <a:rPr lang="en-US" sz="2800">
                <a:latin typeface="Cambria" panose="02040503050406030204" pitchFamily="18" charset="0"/>
                <a:ea typeface="Cambria" panose="02040503050406030204" pitchFamily="18" charset="0"/>
              </a:rPr>
              <a:t>	</a:t>
            </a:r>
            <a:r>
              <a:rPr lang="en-US" sz="2800" i="1">
                <a:latin typeface="Cambria" panose="02040503050406030204" pitchFamily="18" charset="0"/>
                <a:ea typeface="Cambria" panose="02040503050406030204" pitchFamily="18" charset="0"/>
              </a:rPr>
              <a:t>Để đảm bảo dự án thành công, cần phải xác định đúng phạm vi dự án. Không có phạm vi dự án, thì dự án không thể thành công</a:t>
            </a:r>
          </a:p>
          <a:p>
            <a:pPr marL="457200" indent="-457200" algn="just">
              <a:lnSpc>
                <a:spcPct val="150000"/>
              </a:lnSpc>
              <a:buFont typeface="Arial" panose="020B0604020202020204" pitchFamily="34" charset="0"/>
              <a:buChar char="•"/>
            </a:pPr>
            <a:r>
              <a:rPr lang="en-US" sz="2800" i="1">
                <a:latin typeface="Cambria" panose="02040503050406030204" pitchFamily="18" charset="0"/>
                <a:ea typeface="Cambria" panose="02040503050406030204" pitchFamily="18" charset="0"/>
              </a:rPr>
              <a:t>	Xác định phạm vi dự án có nghĩa là chúng ta phải có 1 tầm nhìn rõ ràng và thống nhất về kết quả của dự án. </a:t>
            </a:r>
          </a:p>
        </p:txBody>
      </p:sp>
      <p:sp>
        <p:nvSpPr>
          <p:cNvPr id="3" name="Rectangle 2"/>
          <p:cNvSpPr/>
          <p:nvPr/>
        </p:nvSpPr>
        <p:spPr>
          <a:xfrm>
            <a:off x="932847" y="358259"/>
            <a:ext cx="10743069" cy="584775"/>
          </a:xfrm>
          <a:prstGeom prst="rect">
            <a:avLst/>
          </a:prstGeom>
        </p:spPr>
        <p:txBody>
          <a:bodyPr wrap="none">
            <a:spAutoFit/>
          </a:bodyPr>
          <a:lstStyle/>
          <a:p>
            <a:r>
              <a:rPr lang="en-US" sz="3200" b="1">
                <a:latin typeface="Cambria" panose="02040503050406030204" pitchFamily="18" charset="0"/>
                <a:ea typeface="Cambria" panose="02040503050406030204" pitchFamily="18" charset="0"/>
              </a:rPr>
              <a:t>2.3 XÁC ĐỊNH PHẠM VI VÀ KHẢ NĂNG THỰC HIỆN DỰ ÁN</a:t>
            </a:r>
          </a:p>
        </p:txBody>
      </p:sp>
      <p:sp>
        <p:nvSpPr>
          <p:cNvPr id="4" name="Slide Number Placeholder 3">
            <a:extLst>
              <a:ext uri="{FF2B5EF4-FFF2-40B4-BE49-F238E27FC236}">
                <a16:creationId xmlns:a16="http://schemas.microsoft.com/office/drawing/2014/main" id="{3E827068-998B-44B6-BD96-DFAC568C8721}"/>
              </a:ext>
            </a:extLst>
          </p:cNvPr>
          <p:cNvSpPr>
            <a:spLocks noGrp="1"/>
          </p:cNvSpPr>
          <p:nvPr>
            <p:ph type="sldNum" sz="quarter" idx="12"/>
          </p:nvPr>
        </p:nvSpPr>
        <p:spPr/>
        <p:txBody>
          <a:bodyPr/>
          <a:lstStyle/>
          <a:p>
            <a:fld id="{06FEDF93-2BFD-41CA-ABC7-B039102F3792}" type="slidenum">
              <a:rPr lang="en-US" smtClean="0"/>
              <a:t>73</a:t>
            </a:fld>
            <a:endParaRPr lang="en-US" dirty="0"/>
          </a:p>
        </p:txBody>
      </p:sp>
    </p:spTree>
    <p:extLst>
      <p:ext uri="{BB962C8B-B14F-4D97-AF65-F5344CB8AC3E}">
        <p14:creationId xmlns:p14="http://schemas.microsoft.com/office/powerpoint/2010/main" val="10680714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833055" y="386834"/>
            <a:ext cx="9074600" cy="523220"/>
          </a:xfrm>
          <a:prstGeom prst="rect">
            <a:avLst/>
          </a:prstGeom>
        </p:spPr>
        <p:txBody>
          <a:bodyPr wrap="none">
            <a:spAutoFit/>
          </a:bodyPr>
          <a:lstStyle/>
          <a:p>
            <a:r>
              <a:rPr lang="en-US" sz="2800" b="1" i="1">
                <a:latin typeface="Cambria" panose="02040503050406030204" pitchFamily="18" charset="0"/>
                <a:ea typeface="Cambria" panose="02040503050406030204" pitchFamily="18" charset="0"/>
              </a:rPr>
              <a:t>2.3.1 Tầm quan trọng của việc xác định phạm vi dự án:</a:t>
            </a:r>
          </a:p>
        </p:txBody>
      </p:sp>
      <p:sp>
        <p:nvSpPr>
          <p:cNvPr id="3" name="Rectangle 2"/>
          <p:cNvSpPr/>
          <p:nvPr/>
        </p:nvSpPr>
        <p:spPr>
          <a:xfrm>
            <a:off x="676275" y="1163628"/>
            <a:ext cx="10725150" cy="4401205"/>
          </a:xfrm>
          <a:prstGeom prst="rect">
            <a:avLst/>
          </a:prstGeom>
        </p:spPr>
        <p:txBody>
          <a:bodyPr wrap="square">
            <a:spAutoFit/>
          </a:bodyPr>
          <a:lstStyle/>
          <a:p>
            <a:pPr algn="just"/>
            <a:r>
              <a:rPr lang="en-US" sz="2800">
                <a:latin typeface="Cambria" panose="02040503050406030204" pitchFamily="18" charset="0"/>
                <a:ea typeface="Cambria" panose="02040503050406030204" pitchFamily="18" charset="0"/>
              </a:rPr>
              <a:t>- Trình bày rõ những gì dự án đòi hỏi để tất cả các bên liên quan có thể hiểu </a:t>
            </a:r>
          </a:p>
          <a:p>
            <a:pPr algn="just"/>
            <a:r>
              <a:rPr lang="en-US" sz="2800">
                <a:latin typeface="Cambria" panose="02040503050406030204" pitchFamily="18" charset="0"/>
                <a:ea typeface="Cambria" panose="02040503050406030204" pitchFamily="18" charset="0"/>
              </a:rPr>
              <a:t>- Cung cấp 1 lộ trình mà người quản lý có thể sử dụng để phân công nhiệm vụ, sắp xếp công việc và ngân sách hợp lý</a:t>
            </a:r>
          </a:p>
          <a:p>
            <a:pPr algn="just"/>
            <a:r>
              <a:rPr lang="en-US" sz="2800">
                <a:latin typeface="Cambria" panose="02040503050406030204" pitchFamily="18" charset="0"/>
                <a:ea typeface="Cambria" panose="02040503050406030204" pitchFamily="18" charset="0"/>
              </a:rPr>
              <a:t>- Giúp tập trung các thành viên trong nhóm vào mục tiêu chung</a:t>
            </a:r>
          </a:p>
          <a:p>
            <a:pPr algn="just"/>
            <a:r>
              <a:rPr lang="en-US" sz="2800">
                <a:latin typeface="Cambria" panose="02040503050406030204" pitchFamily="18" charset="0"/>
                <a:ea typeface="Cambria" panose="02040503050406030204" pitchFamily="18" charset="0"/>
              </a:rPr>
              <a:t>- Ngăn cản các dự án, đặc biệt là những dự án phức tạp, mở rộng ra ngoài phạm vi thiết lập</a:t>
            </a:r>
          </a:p>
          <a:p>
            <a:pPr algn="just"/>
            <a:endParaRPr lang="en-US" sz="2800">
              <a:latin typeface="Cambria" panose="02040503050406030204" pitchFamily="18" charset="0"/>
              <a:ea typeface="Cambria" panose="02040503050406030204" pitchFamily="18" charset="0"/>
            </a:endParaRPr>
          </a:p>
          <a:p>
            <a:pPr algn="just"/>
            <a:r>
              <a:rPr lang="en-US" sz="2800" b="1" i="1">
                <a:latin typeface="Cambria" panose="02040503050406030204" pitchFamily="18" charset="0"/>
                <a:ea typeface="Cambria" panose="02040503050406030204" pitchFamily="18" charset="0"/>
              </a:rPr>
              <a:t>“Xác định phạm vi dự án giúp đảm bảo mục tiêu dự án được thực hiện đúng như mong đợi “</a:t>
            </a:r>
          </a:p>
        </p:txBody>
      </p:sp>
      <p:sp>
        <p:nvSpPr>
          <p:cNvPr id="4" name="Slide Number Placeholder 3">
            <a:extLst>
              <a:ext uri="{FF2B5EF4-FFF2-40B4-BE49-F238E27FC236}">
                <a16:creationId xmlns:a16="http://schemas.microsoft.com/office/drawing/2014/main" id="{3E249B58-0010-4C4B-9B4D-A8B457AFB532}"/>
              </a:ext>
            </a:extLst>
          </p:cNvPr>
          <p:cNvSpPr>
            <a:spLocks noGrp="1"/>
          </p:cNvSpPr>
          <p:nvPr>
            <p:ph type="sldNum" sz="quarter" idx="12"/>
          </p:nvPr>
        </p:nvSpPr>
        <p:spPr/>
        <p:txBody>
          <a:bodyPr/>
          <a:lstStyle/>
          <a:p>
            <a:fld id="{06FEDF93-2BFD-41CA-ABC7-B039102F3792}" type="slidenum">
              <a:rPr lang="en-US" smtClean="0"/>
              <a:t>74</a:t>
            </a:fld>
            <a:endParaRPr lang="en-US" dirty="0"/>
          </a:p>
        </p:txBody>
      </p:sp>
    </p:spTree>
    <p:extLst>
      <p:ext uri="{BB962C8B-B14F-4D97-AF65-F5344CB8AC3E}">
        <p14:creationId xmlns:p14="http://schemas.microsoft.com/office/powerpoint/2010/main" val="27475656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i="1"/>
              <a:t>2.3.2 Các bước xác định phạm vi dự án</a:t>
            </a:r>
            <a:endParaRPr lang="en-US" sz="3600" i="1"/>
          </a:p>
        </p:txBody>
      </p:sp>
      <p:sp>
        <p:nvSpPr>
          <p:cNvPr id="3" name="Content Placeholder 2"/>
          <p:cNvSpPr>
            <a:spLocks noGrp="1"/>
          </p:cNvSpPr>
          <p:nvPr>
            <p:ph idx="1"/>
          </p:nvPr>
        </p:nvSpPr>
        <p:spPr/>
        <p:txBody>
          <a:bodyPr/>
          <a:lstStyle/>
          <a:p>
            <a:r>
              <a:rPr lang="en-US" b="1" u="sng"/>
              <a:t>Xác định nhu cầu của dự án</a:t>
            </a:r>
          </a:p>
          <a:p>
            <a:pPr marL="0" indent="0">
              <a:buNone/>
            </a:pPr>
            <a:r>
              <a:rPr lang="en-US"/>
              <a:t>- Khi bạn có thể xác định rõ rang nhu cầu của 1 dự án, bạn sẽ có nhiều khả năng đặt ra tiêu chuẩn ngày từ đầu</a:t>
            </a:r>
          </a:p>
          <a:p>
            <a:pPr marL="0" indent="0">
              <a:buNone/>
            </a:pPr>
            <a:r>
              <a:rPr lang="en-US"/>
              <a:t>- Hiểu được “cái gì và tại sao” của 1 dự án sẽ cho phép bạn thiết lập các mục tiêu cụ thể. Nó cũng đặt nền tảng cho những nhiệm vụ phải tuân theo và cách chúng được thực hiện</a:t>
            </a:r>
          </a:p>
          <a:p>
            <a:r>
              <a:rPr lang="en-US" b="1" u="sng"/>
              <a:t>Mô tả phạm vi dự án</a:t>
            </a:r>
          </a:p>
          <a:p>
            <a:pPr marL="0" indent="0">
              <a:buNone/>
            </a:pPr>
            <a:r>
              <a:rPr lang="en-US"/>
              <a:t>- Bạn là 1 nhà quản lý, cần phải rõ ràng về các tính năng và chức năng cần thiết cho sản phẩm hoặc dịch vụ của bạn</a:t>
            </a:r>
          </a:p>
        </p:txBody>
      </p:sp>
      <p:sp>
        <p:nvSpPr>
          <p:cNvPr id="4" name="Slide Number Placeholder 3">
            <a:extLst>
              <a:ext uri="{FF2B5EF4-FFF2-40B4-BE49-F238E27FC236}">
                <a16:creationId xmlns:a16="http://schemas.microsoft.com/office/drawing/2014/main" id="{BE9CC00C-BD41-4D90-95D4-8A963DF4097D}"/>
              </a:ext>
            </a:extLst>
          </p:cNvPr>
          <p:cNvSpPr>
            <a:spLocks noGrp="1"/>
          </p:cNvSpPr>
          <p:nvPr>
            <p:ph type="sldNum" sz="quarter" idx="12"/>
          </p:nvPr>
        </p:nvSpPr>
        <p:spPr/>
        <p:txBody>
          <a:bodyPr/>
          <a:lstStyle/>
          <a:p>
            <a:fld id="{06FEDF93-2BFD-41CA-ABC7-B039102F3792}" type="slidenum">
              <a:rPr lang="en-US" smtClean="0"/>
              <a:t>75</a:t>
            </a:fld>
            <a:endParaRPr lang="en-US" dirty="0"/>
          </a:p>
        </p:txBody>
      </p:sp>
    </p:spTree>
    <p:extLst>
      <p:ext uri="{BB962C8B-B14F-4D97-AF65-F5344CB8AC3E}">
        <p14:creationId xmlns:p14="http://schemas.microsoft.com/office/powerpoint/2010/main" val="1164990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Autofit/>
          </a:bodyPr>
          <a:lstStyle/>
          <a:p>
            <a:pPr algn="just"/>
            <a:r>
              <a:rPr lang="en-US" sz="2400" b="1"/>
              <a:t>Ví dụ</a:t>
            </a:r>
            <a:r>
              <a:rPr lang="en-US" sz="2400"/>
              <a:t>: bạn đang xây dựng 1 trang web. Bạn cần 1 danh sách cung cấp cách bạn sẽ xây dựng trang web của mình, loại thương hiệu cần thiết…Nói cách khác, những phẩm chất nhất định nào sẽ làm tang khả năng đạt được thành công cho dự án của bạn</a:t>
            </a:r>
          </a:p>
          <a:p>
            <a:pPr algn="just"/>
            <a:r>
              <a:rPr lang="en-US" sz="2400" b="1" u="sng"/>
              <a:t>Kì vọng và tán thành</a:t>
            </a:r>
          </a:p>
          <a:p>
            <a:pPr marL="0" indent="0" algn="just">
              <a:buNone/>
            </a:pPr>
            <a:r>
              <a:rPr lang="en-US" sz="2400"/>
              <a:t>- Các dự án thành công là những dự án có tính đến sự hài long của người dùng cuối. Liệu chúng có đáp ứng kỳ vọng của người dùng cuối và chấp nhận sản phẩm, dịch vụ hoặc quy trình hay không? Người dùng cuối có thể là khách hang của bạn hoặc nhóm nội bộ của bạn</a:t>
            </a:r>
          </a:p>
          <a:p>
            <a:pPr marL="0" indent="0" algn="just">
              <a:buNone/>
            </a:pPr>
            <a:r>
              <a:rPr lang="en-US" sz="2400"/>
              <a:t>- Đối với khách hàng, điều này bao gồm giá cả, giá trị và chất lượng sản phẩm/dịch vụ cũng như tính sẵn có, chính sách giao hang và trả lại. Đối với nhân viên, điều này bao gồm hiệu lực và hiệu quả của các quy trình hoạt động mới. Cuối cùng phạm vi dự án là phạm vi cần được điều chỉnh để mang lại kết quả tốt hơn cho bất kỳ người dùng cuối nào.</a:t>
            </a:r>
          </a:p>
          <a:p>
            <a:pPr algn="just"/>
            <a:endParaRPr lang="en-US" sz="2400"/>
          </a:p>
        </p:txBody>
      </p:sp>
      <p:sp>
        <p:nvSpPr>
          <p:cNvPr id="4" name="Slide Number Placeholder 3">
            <a:extLst>
              <a:ext uri="{FF2B5EF4-FFF2-40B4-BE49-F238E27FC236}">
                <a16:creationId xmlns:a16="http://schemas.microsoft.com/office/drawing/2014/main" id="{06EE7EE5-EC61-4BEB-A603-085910AFC00F}"/>
              </a:ext>
            </a:extLst>
          </p:cNvPr>
          <p:cNvSpPr>
            <a:spLocks noGrp="1"/>
          </p:cNvSpPr>
          <p:nvPr>
            <p:ph type="sldNum" sz="quarter" idx="12"/>
          </p:nvPr>
        </p:nvSpPr>
        <p:spPr/>
        <p:txBody>
          <a:bodyPr/>
          <a:lstStyle/>
          <a:p>
            <a:fld id="{06FEDF93-2BFD-41CA-ABC7-B039102F3792}" type="slidenum">
              <a:rPr lang="en-US" smtClean="0"/>
              <a:t>76</a:t>
            </a:fld>
            <a:endParaRPr lang="en-US" dirty="0"/>
          </a:p>
        </p:txBody>
      </p:sp>
    </p:spTree>
    <p:extLst>
      <p:ext uri="{BB962C8B-B14F-4D97-AF65-F5344CB8AC3E}">
        <p14:creationId xmlns:p14="http://schemas.microsoft.com/office/powerpoint/2010/main" val="27801640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157F89-6BE6-498D-8F31-ED063C1C9625}"/>
              </a:ext>
            </a:extLst>
          </p:cNvPr>
          <p:cNvSpPr txBox="1"/>
          <p:nvPr/>
        </p:nvSpPr>
        <p:spPr>
          <a:xfrm>
            <a:off x="703682" y="243448"/>
            <a:ext cx="10927697" cy="6986528"/>
          </a:xfrm>
          <a:prstGeom prst="rect">
            <a:avLst/>
          </a:prstGeom>
          <a:noFill/>
        </p:spPr>
        <p:txBody>
          <a:bodyPr wrap="square" rtlCol="0">
            <a:spAutoFit/>
          </a:bodyPr>
          <a:lstStyle/>
          <a:p>
            <a:pPr algn="just"/>
            <a:endParaRPr lang="en-US" sz="2800">
              <a:latin typeface="Cambria" panose="02040503050406030204" pitchFamily="18" charset="0"/>
              <a:ea typeface="Cambria" panose="02040503050406030204" pitchFamily="18" charset="0"/>
            </a:endParaRPr>
          </a:p>
          <a:p>
            <a:pPr algn="just"/>
            <a:r>
              <a:rPr lang="en-US" sz="2800">
                <a:latin typeface="Cambria" panose="02040503050406030204" pitchFamily="18" charset="0"/>
                <a:ea typeface="Cambria" panose="02040503050406030204" pitchFamily="18" charset="0"/>
              </a:rPr>
              <a:t>	</a:t>
            </a:r>
          </a:p>
          <a:p>
            <a:pPr algn="just"/>
            <a:r>
              <a:rPr lang="en-US" sz="2800">
                <a:latin typeface="Cambria" panose="02040503050406030204" pitchFamily="18" charset="0"/>
                <a:ea typeface="Cambria" panose="02040503050406030204" pitchFamily="18" charset="0"/>
              </a:rPr>
              <a:t>- </a:t>
            </a:r>
            <a:r>
              <a:rPr lang="en-US" sz="2800" b="1">
                <a:latin typeface="Cambria" panose="02040503050406030204" pitchFamily="18" charset="0"/>
                <a:ea typeface="Cambria" panose="02040503050406030204" pitchFamily="18" charset="0"/>
              </a:rPr>
              <a:t>Về thời gian</a:t>
            </a:r>
            <a:r>
              <a:rPr lang="en-US" sz="2800">
                <a:latin typeface="Cambria" panose="02040503050406030204" pitchFamily="18" charset="0"/>
                <a:ea typeface="Cambria" panose="02040503050406030204" pitchFamily="18" charset="0"/>
              </a:rPr>
              <a:t>: Mọi dự án đều phải có thời gian cụ thể. Việc thời gian dự án kéo dài hay ngắn phải phụ thuộc vào quy mô và mức độ của chính dự án đó. Thời gian đặt ra để thực hiện dự án phải được tính toán 1 cách hợp lý.</a:t>
            </a:r>
          </a:p>
          <a:p>
            <a:pPr algn="just"/>
            <a:endParaRPr lang="en-US" sz="2800">
              <a:latin typeface="Cambria" panose="02040503050406030204" pitchFamily="18" charset="0"/>
              <a:ea typeface="Cambria" panose="02040503050406030204" pitchFamily="18" charset="0"/>
            </a:endParaRPr>
          </a:p>
          <a:p>
            <a:pPr algn="just"/>
            <a:r>
              <a:rPr lang="en-US" sz="2800">
                <a:latin typeface="Cambria" panose="02040503050406030204" pitchFamily="18" charset="0"/>
                <a:ea typeface="Cambria" panose="02040503050406030204" pitchFamily="18" charset="0"/>
              </a:rPr>
              <a:t>- </a:t>
            </a:r>
            <a:r>
              <a:rPr lang="en-US" sz="2800" b="1">
                <a:latin typeface="Cambria" panose="02040503050406030204" pitchFamily="18" charset="0"/>
                <a:ea typeface="Cambria" panose="02040503050406030204" pitchFamily="18" charset="0"/>
              </a:rPr>
              <a:t>Về nhân sự: </a:t>
            </a:r>
            <a:r>
              <a:rPr lang="en-US" sz="2800">
                <a:latin typeface="Cambria" panose="02040503050406030204" pitchFamily="18" charset="0"/>
                <a:ea typeface="Cambria" panose="02040503050406030204" pitchFamily="18" charset="0"/>
              </a:rPr>
              <a:t>Yếu tố  nhân sự cũng có ảnh hưởng rất lớn đến dự án. Việc tính toán số lượng nhân sự không hợp lý, nó có thể làm ảnh hưởng nghiêm trọng tới các yếu tố còn lại. Ví dụ: nếu tính toán số lượng nhân sự quá ít, nó sẽ ảnh hưởng tới quá trình làm việc và tiến độ của công việc. Điều này có thể làm cho thời gian thực hiện công việc bị kéo dài ra khá lớn, làm chệnh đi thời gian dự kiến hoàn thành dự án so với ý định ban đầu. Mặt khác, việc dự án bị kéo dài có thể làm ảnh đến chi phí hoàn thành dự án</a:t>
            </a:r>
          </a:p>
          <a:p>
            <a:pPr algn="just"/>
            <a:r>
              <a:rPr lang="en-US" sz="2800">
                <a:latin typeface="Cambria" panose="02040503050406030204" pitchFamily="18" charset="0"/>
                <a:ea typeface="Cambria" panose="02040503050406030204" pitchFamily="18" charset="0"/>
              </a:rPr>
              <a:t>	</a:t>
            </a:r>
          </a:p>
        </p:txBody>
      </p:sp>
      <p:sp>
        <p:nvSpPr>
          <p:cNvPr id="3" name="Rectangle 2"/>
          <p:cNvSpPr/>
          <p:nvPr/>
        </p:nvSpPr>
        <p:spPr>
          <a:xfrm>
            <a:off x="703682" y="386834"/>
            <a:ext cx="8819594" cy="584775"/>
          </a:xfrm>
          <a:prstGeom prst="rect">
            <a:avLst/>
          </a:prstGeom>
        </p:spPr>
        <p:txBody>
          <a:bodyPr wrap="none">
            <a:spAutoFit/>
          </a:bodyPr>
          <a:lstStyle/>
          <a:p>
            <a:r>
              <a:rPr lang="en-US" sz="3200" b="1" i="1">
                <a:latin typeface="Cambria" panose="02040503050406030204" pitchFamily="18" charset="0"/>
                <a:ea typeface="Cambria" panose="02040503050406030204" pitchFamily="18" charset="0"/>
              </a:rPr>
              <a:t>2.3.3 Các yếu tố ảnh hưởng đến phạm vi dự án</a:t>
            </a:r>
          </a:p>
        </p:txBody>
      </p:sp>
      <p:sp>
        <p:nvSpPr>
          <p:cNvPr id="4" name="Slide Number Placeholder 3">
            <a:extLst>
              <a:ext uri="{FF2B5EF4-FFF2-40B4-BE49-F238E27FC236}">
                <a16:creationId xmlns:a16="http://schemas.microsoft.com/office/drawing/2014/main" id="{A15E48BC-5E1D-4640-9AD2-E81757979BEA}"/>
              </a:ext>
            </a:extLst>
          </p:cNvPr>
          <p:cNvSpPr>
            <a:spLocks noGrp="1"/>
          </p:cNvSpPr>
          <p:nvPr>
            <p:ph type="sldNum" sz="quarter" idx="12"/>
          </p:nvPr>
        </p:nvSpPr>
        <p:spPr/>
        <p:txBody>
          <a:bodyPr/>
          <a:lstStyle/>
          <a:p>
            <a:fld id="{06FEDF93-2BFD-41CA-ABC7-B039102F3792}" type="slidenum">
              <a:rPr lang="en-US" smtClean="0"/>
              <a:t>77</a:t>
            </a:fld>
            <a:endParaRPr lang="en-US" dirty="0"/>
          </a:p>
        </p:txBody>
      </p:sp>
    </p:spTree>
    <p:extLst>
      <p:ext uri="{BB962C8B-B14F-4D97-AF65-F5344CB8AC3E}">
        <p14:creationId xmlns:p14="http://schemas.microsoft.com/office/powerpoint/2010/main" val="38050281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just">
              <a:buNone/>
            </a:pPr>
            <a:r>
              <a:rPr lang="en-US" b="1"/>
              <a:t>- Về ngân sách</a:t>
            </a:r>
            <a:r>
              <a:rPr lang="en-US"/>
              <a:t>: Cần phải có 1 kế hoạch cụ thể cho việc lập ngân sách dự án. Người lập ngân sách dự án phải là người hiểu rõ các vấn đề liên quan đến thị trường.</a:t>
            </a:r>
          </a:p>
          <a:p>
            <a:pPr marL="0" indent="0" algn="just">
              <a:buNone/>
            </a:pPr>
            <a:r>
              <a:rPr lang="en-US" b="1"/>
              <a:t>- Về tính khả thi thực hiện dự án: </a:t>
            </a:r>
            <a:r>
              <a:rPr lang="en-US"/>
              <a:t>Cần phải xác định dự án có tính khả thi hay không, bạn có đủ kiến thức chuyên môn hay quyền truy cập vào dữ liệu bạn cần hay chưa. Bản mô tả phạm vi dự án tạo ra sự hiểu biết thống nhất giữa tất cả các chủ thể dự án và cũng có thể chỉ rõ cả những nội dung không thuộc phạm vi dự án để giúp cho việc quản lý mong đợi của các chủ thể dự án. Bản mô tả phạm vi dự án cho phép nhóm dự án tiến hành lập kế hoạch chi tiết trong quá trình thực hiện, cung cấp cơ sở để đánh giá liệu các yêu cầu thay đổi dự án hoặc khối lượng công việc bổ sung có nằm trong phạm vi dự án hay không</a:t>
            </a:r>
          </a:p>
          <a:p>
            <a:pPr algn="just"/>
            <a:endParaRPr lang="en-US"/>
          </a:p>
        </p:txBody>
      </p:sp>
      <p:sp>
        <p:nvSpPr>
          <p:cNvPr id="2" name="Slide Number Placeholder 1">
            <a:extLst>
              <a:ext uri="{FF2B5EF4-FFF2-40B4-BE49-F238E27FC236}">
                <a16:creationId xmlns:a16="http://schemas.microsoft.com/office/drawing/2014/main" id="{FB68B910-0F82-4666-89C1-8FB4F1338A63}"/>
              </a:ext>
            </a:extLst>
          </p:cNvPr>
          <p:cNvSpPr>
            <a:spLocks noGrp="1"/>
          </p:cNvSpPr>
          <p:nvPr>
            <p:ph type="sldNum" sz="quarter" idx="12"/>
          </p:nvPr>
        </p:nvSpPr>
        <p:spPr/>
        <p:txBody>
          <a:bodyPr/>
          <a:lstStyle/>
          <a:p>
            <a:fld id="{06FEDF93-2BFD-41CA-ABC7-B039102F3792}" type="slidenum">
              <a:rPr lang="en-US" smtClean="0"/>
              <a:t>78</a:t>
            </a:fld>
            <a:endParaRPr lang="en-US" dirty="0"/>
          </a:p>
        </p:txBody>
      </p:sp>
    </p:spTree>
    <p:extLst>
      <p:ext uri="{BB962C8B-B14F-4D97-AF65-F5344CB8AC3E}">
        <p14:creationId xmlns:p14="http://schemas.microsoft.com/office/powerpoint/2010/main" val="3074578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B60DC9-1522-446D-8B2F-B2DF4C65B192}"/>
              </a:ext>
            </a:extLst>
          </p:cNvPr>
          <p:cNvSpPr txBox="1"/>
          <p:nvPr/>
        </p:nvSpPr>
        <p:spPr>
          <a:xfrm>
            <a:off x="0" y="933123"/>
            <a:ext cx="11663083" cy="5693866"/>
          </a:xfrm>
          <a:prstGeom prst="rect">
            <a:avLst/>
          </a:prstGeom>
          <a:noFill/>
        </p:spPr>
        <p:txBody>
          <a:bodyPr wrap="square" rtlCol="0">
            <a:spAutoFit/>
          </a:bodyPr>
          <a:lstStyle/>
          <a:p>
            <a:endParaRPr lang="en-US" sz="2800">
              <a:latin typeface="Cambria" panose="02040503050406030204" pitchFamily="18" charset="0"/>
              <a:ea typeface="Cambria" panose="02040503050406030204" pitchFamily="18" charset="0"/>
            </a:endParaRPr>
          </a:p>
          <a:p>
            <a:r>
              <a:rPr lang="en-US" sz="2800">
                <a:latin typeface="Cambria" panose="02040503050406030204" pitchFamily="18" charset="0"/>
                <a:ea typeface="Cambria" panose="02040503050406030204" pitchFamily="18" charset="0"/>
              </a:rPr>
              <a:t>	</a:t>
            </a:r>
            <a:r>
              <a:rPr lang="en-US" sz="2800" b="1" i="1">
                <a:latin typeface="Cambria" panose="02040503050406030204" pitchFamily="18" charset="0"/>
                <a:ea typeface="Cambria" panose="02040503050406030204" pitchFamily="18" charset="0"/>
              </a:rPr>
              <a:t>Bước 1</a:t>
            </a:r>
            <a:r>
              <a:rPr lang="en-US" sz="2800">
                <a:latin typeface="Cambria" panose="02040503050406030204" pitchFamily="18" charset="0"/>
                <a:ea typeface="Cambria" panose="02040503050406030204" pitchFamily="18" charset="0"/>
              </a:rPr>
              <a:t>: Khởi động dự án</a:t>
            </a:r>
          </a:p>
          <a:p>
            <a:r>
              <a:rPr lang="en-US" sz="2800">
                <a:latin typeface="Cambria" panose="02040503050406030204" pitchFamily="18" charset="0"/>
                <a:ea typeface="Cambria" panose="02040503050406030204" pitchFamily="18" charset="0"/>
              </a:rPr>
              <a:t>		- Tập trung vào nhu cầu chung</a:t>
            </a:r>
          </a:p>
          <a:p>
            <a:r>
              <a:rPr lang="en-US" sz="2800">
                <a:latin typeface="Cambria" panose="02040503050406030204" pitchFamily="18" charset="0"/>
                <a:ea typeface="Cambria" panose="02040503050406030204" pitchFamily="18" charset="0"/>
              </a:rPr>
              <a:t>		- Phân loại dự án</a:t>
            </a:r>
          </a:p>
          <a:p>
            <a:r>
              <a:rPr lang="en-US" sz="2800">
                <a:latin typeface="Cambria" panose="02040503050406030204" pitchFamily="18" charset="0"/>
                <a:ea typeface="Cambria" panose="02040503050406030204" pitchFamily="18" charset="0"/>
              </a:rPr>
              <a:t>		- Phân tích tài chính</a:t>
            </a:r>
          </a:p>
          <a:p>
            <a:r>
              <a:rPr lang="en-US" sz="2800">
                <a:latin typeface="Cambria" panose="02040503050406030204" pitchFamily="18" charset="0"/>
                <a:ea typeface="Cambria" panose="02040503050406030204" pitchFamily="18" charset="0"/>
              </a:rPr>
              <a:t>		- Dùng mô hình tính điểm có trọng số</a:t>
            </a:r>
          </a:p>
          <a:p>
            <a:r>
              <a:rPr lang="en-US" sz="2800">
                <a:latin typeface="Cambria" panose="02040503050406030204" pitchFamily="18" charset="0"/>
                <a:ea typeface="Cambria" panose="02040503050406030204" pitchFamily="18" charset="0"/>
              </a:rPr>
              <a:t>		- Thực hiện bảng điểm cân đối</a:t>
            </a:r>
          </a:p>
          <a:p>
            <a:r>
              <a:rPr lang="en-US" sz="2800">
                <a:latin typeface="Cambria" panose="02040503050406030204" pitchFamily="18" charset="0"/>
                <a:ea typeface="Cambria" panose="02040503050406030204" pitchFamily="18" charset="0"/>
              </a:rPr>
              <a:t>	</a:t>
            </a:r>
            <a:r>
              <a:rPr lang="en-US" sz="2800" b="1" i="1">
                <a:latin typeface="Cambria" panose="02040503050406030204" pitchFamily="18" charset="0"/>
                <a:ea typeface="Cambria" panose="02040503050406030204" pitchFamily="18" charset="0"/>
              </a:rPr>
              <a:t>Bước 2:</a:t>
            </a:r>
            <a:r>
              <a:rPr lang="en-US" sz="2800">
                <a:latin typeface="Cambria" panose="02040503050406030204" pitchFamily="18" charset="0"/>
                <a:ea typeface="Cambria" panose="02040503050406030204" pitchFamily="18" charset="0"/>
              </a:rPr>
              <a:t> Lập kế hoạch phạm vi</a:t>
            </a:r>
          </a:p>
          <a:p>
            <a:r>
              <a:rPr lang="en-US" sz="2800">
                <a:latin typeface="Cambria" panose="02040503050406030204" pitchFamily="18" charset="0"/>
                <a:ea typeface="Cambria" panose="02040503050406030204" pitchFamily="18" charset="0"/>
              </a:rPr>
              <a:t>		- Kiểm chứng về dự án</a:t>
            </a:r>
          </a:p>
          <a:p>
            <a:r>
              <a:rPr lang="en-US" sz="2800">
                <a:latin typeface="Cambria" panose="02040503050406030204" pitchFamily="18" charset="0"/>
                <a:ea typeface="Cambria" panose="02040503050406030204" pitchFamily="18" charset="0"/>
              </a:rPr>
              <a:t>		- Mô tả ngắn về sản phẩm của dự án</a:t>
            </a:r>
          </a:p>
          <a:p>
            <a:r>
              <a:rPr lang="en-US" sz="2800">
                <a:latin typeface="Cambria" panose="02040503050406030204" pitchFamily="18" charset="0"/>
                <a:ea typeface="Cambria" panose="02040503050406030204" pitchFamily="18" charset="0"/>
              </a:rPr>
              <a:t>		- Tổng kết về tất cả các sản phẩm trung gian của dự án</a:t>
            </a:r>
          </a:p>
          <a:p>
            <a:r>
              <a:rPr lang="en-US" sz="2800">
                <a:latin typeface="Cambria" panose="02040503050406030204" pitchFamily="18" charset="0"/>
                <a:ea typeface="Cambria" panose="02040503050406030204" pitchFamily="18" charset="0"/>
              </a:rPr>
              <a:t>		- Tuyên bố về những yếu tố xác định thành công của dự án</a:t>
            </a:r>
          </a:p>
          <a:p>
            <a:r>
              <a:rPr lang="en-US" sz="2800">
                <a:latin typeface="Cambria" panose="02040503050406030204" pitchFamily="18" charset="0"/>
                <a:ea typeface="Cambria" panose="02040503050406030204" pitchFamily="18" charset="0"/>
              </a:rPr>
              <a:t> </a:t>
            </a:r>
          </a:p>
        </p:txBody>
      </p:sp>
      <p:sp>
        <p:nvSpPr>
          <p:cNvPr id="3" name="Rectangle 2"/>
          <p:cNvSpPr/>
          <p:nvPr/>
        </p:nvSpPr>
        <p:spPr>
          <a:xfrm>
            <a:off x="862011" y="348348"/>
            <a:ext cx="9124951" cy="584775"/>
          </a:xfrm>
          <a:prstGeom prst="rect">
            <a:avLst/>
          </a:prstGeom>
        </p:spPr>
        <p:txBody>
          <a:bodyPr wrap="square">
            <a:spAutoFit/>
          </a:bodyPr>
          <a:lstStyle/>
          <a:p>
            <a:r>
              <a:rPr lang="en-US" sz="3200" b="1" i="1">
                <a:latin typeface="Cambria" panose="02040503050406030204" pitchFamily="18" charset="0"/>
                <a:ea typeface="Cambria" panose="02040503050406030204" pitchFamily="18" charset="0"/>
              </a:rPr>
              <a:t>2.3.4 Quy trình để thành lập phạm vi dự án</a:t>
            </a:r>
          </a:p>
        </p:txBody>
      </p:sp>
      <p:sp>
        <p:nvSpPr>
          <p:cNvPr id="4" name="Slide Number Placeholder 3">
            <a:extLst>
              <a:ext uri="{FF2B5EF4-FFF2-40B4-BE49-F238E27FC236}">
                <a16:creationId xmlns:a16="http://schemas.microsoft.com/office/drawing/2014/main" id="{4B3D491A-ED96-4599-AF42-521614C52DEF}"/>
              </a:ext>
            </a:extLst>
          </p:cNvPr>
          <p:cNvSpPr>
            <a:spLocks noGrp="1"/>
          </p:cNvSpPr>
          <p:nvPr>
            <p:ph type="sldNum" sz="quarter" idx="12"/>
          </p:nvPr>
        </p:nvSpPr>
        <p:spPr/>
        <p:txBody>
          <a:bodyPr/>
          <a:lstStyle/>
          <a:p>
            <a:fld id="{06FEDF93-2BFD-41CA-ABC7-B039102F3792}" type="slidenum">
              <a:rPr lang="en-US" smtClean="0"/>
              <a:t>79</a:t>
            </a:fld>
            <a:endParaRPr lang="en-US" dirty="0"/>
          </a:p>
        </p:txBody>
      </p:sp>
    </p:spTree>
    <p:extLst>
      <p:ext uri="{BB962C8B-B14F-4D97-AF65-F5344CB8AC3E}">
        <p14:creationId xmlns:p14="http://schemas.microsoft.com/office/powerpoint/2010/main" val="2900112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888" y="1133340"/>
            <a:ext cx="10767646" cy="740194"/>
          </a:xfrm>
        </p:spPr>
        <p:txBody>
          <a:bodyPr>
            <a:normAutofit/>
          </a:bodyPr>
          <a:lstStyle/>
          <a:p>
            <a:r>
              <a:rPr lang="en-US" sz="2800">
                <a:solidFill>
                  <a:srgbClr val="FF0000"/>
                </a:solidFill>
              </a:rPr>
              <a:t>* Cách mạng công nghiệp 2.0</a:t>
            </a:r>
          </a:p>
        </p:txBody>
      </p:sp>
      <p:sp>
        <p:nvSpPr>
          <p:cNvPr id="7" name="Content Placeholder 6"/>
          <p:cNvSpPr>
            <a:spLocks noGrp="1"/>
          </p:cNvSpPr>
          <p:nvPr>
            <p:ph sz="half" idx="1"/>
          </p:nvPr>
        </p:nvSpPr>
        <p:spPr>
          <a:xfrm>
            <a:off x="914888" y="2005012"/>
            <a:ext cx="5181600" cy="4351338"/>
          </a:xfrm>
        </p:spPr>
        <p:txBody>
          <a:bodyPr>
            <a:noAutofit/>
          </a:bodyPr>
          <a:lstStyle/>
          <a:p>
            <a:pPr algn="just">
              <a:lnSpc>
                <a:spcPct val="120000"/>
              </a:lnSpc>
            </a:pPr>
            <a:r>
              <a:rPr lang="en-US" sz="2000">
                <a:latin typeface="Arial" panose="020B0604020202020204" pitchFamily="34" charset="0"/>
                <a:cs typeface="Arial" panose="020B0604020202020204" pitchFamily="34" charset="0"/>
              </a:rPr>
              <a:t>Ra đời từ khoảng năm 1870.</a:t>
            </a:r>
          </a:p>
          <a:p>
            <a:pPr algn="just">
              <a:lnSpc>
                <a:spcPct val="120000"/>
              </a:lnSpc>
            </a:pPr>
            <a:r>
              <a:rPr lang="en-US" sz="2000">
                <a:latin typeface="Arial" panose="020B0604020202020204" pitchFamily="34" charset="0"/>
                <a:cs typeface="Arial" panose="020B0604020202020204" pitchFamily="34" charset="0"/>
              </a:rPr>
              <a:t>Phát minh ra điện. Điện năng được sử dụng nhiều hơn.</a:t>
            </a:r>
          </a:p>
          <a:p>
            <a:pPr algn="just">
              <a:lnSpc>
                <a:spcPct val="120000"/>
              </a:lnSpc>
            </a:pPr>
            <a:r>
              <a:rPr lang="en-US" sz="2000">
                <a:latin typeface="Arial" panose="020B0604020202020204" pitchFamily="34" charset="0"/>
                <a:cs typeface="Arial" panose="020B0604020202020204" pitchFamily="34" charset="0"/>
              </a:rPr>
              <a:t>Công nghệ kỹ thuật phát triển vượt bậc, </a:t>
            </a:r>
          </a:p>
          <a:p>
            <a:pPr algn="just">
              <a:lnSpc>
                <a:spcPct val="120000"/>
              </a:lnSpc>
            </a:pPr>
            <a:r>
              <a:rPr lang="en-US" sz="2000">
                <a:latin typeface="Arial" panose="020B0604020202020204" pitchFamily="34" charset="0"/>
                <a:cs typeface="Arial" panose="020B0604020202020204" pitchFamily="34" charset="0"/>
              </a:rPr>
              <a:t>Sản xuất và tiêu dùng hàng loạt, thúc đẩy kinh tế phát triển.</a:t>
            </a:r>
          </a:p>
          <a:p>
            <a:pPr>
              <a:lnSpc>
                <a:spcPct val="120000"/>
              </a:lnSpc>
            </a:pPr>
            <a:endParaRPr lang="en-US" sz="2000">
              <a:latin typeface="Arial" panose="020B0604020202020204" pitchFamily="34" charset="0"/>
              <a:cs typeface="Arial" panose="020B0604020202020204" pitchFamily="34" charset="0"/>
            </a:endParaRPr>
          </a:p>
        </p:txBody>
      </p:sp>
      <p:sp>
        <p:nvSpPr>
          <p:cNvPr id="9" name="Content Placeholder 8"/>
          <p:cNvSpPr>
            <a:spLocks noGrp="1"/>
          </p:cNvSpPr>
          <p:nvPr>
            <p:ph sz="half" idx="2"/>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97EAA2C1-5B8E-4A09-9B2D-47FE72982841}" type="slidenum">
              <a:rPr lang="en-GB" smtClean="0"/>
              <a:pPr>
                <a:defRPr/>
              </a:pPr>
              <a:t>8</a:t>
            </a:fld>
            <a:endParaRPr lang="en-GB"/>
          </a:p>
        </p:txBody>
      </p:sp>
      <p:sp>
        <p:nvSpPr>
          <p:cNvPr id="10" name="TextBox 8"/>
          <p:cNvSpPr txBox="1">
            <a:spLocks noChangeArrowheads="1"/>
          </p:cNvSpPr>
          <p:nvPr/>
        </p:nvSpPr>
        <p:spPr bwMode="auto">
          <a:xfrm>
            <a:off x="6401287" y="5045184"/>
            <a:ext cx="57907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ctr"/>
            <a:r>
              <a:rPr lang="en-US" i="1"/>
              <a:t>Một xưởng sản xuất của nhà máy sản xuất xe hơi Ford</a:t>
            </a:r>
            <a:endParaRPr lang="en-US" sz="1600" i="1">
              <a:latin typeface="Tahoma" pitchFamily="34" charset="0"/>
              <a:cs typeface="Tahoma" pitchFamily="34" charset="0"/>
            </a:endParaRPr>
          </a:p>
        </p:txBody>
      </p:sp>
      <p:pic>
        <p:nvPicPr>
          <p:cNvPr id="11" name="Picture 10" descr="Báº¡n ÄÃ£ biáº¿t vá» cÃ¡c cuá»c cÃ¡ch máº¡ng cÃ´ng nghiá»p tá»« 1.0 Äáº¿n 4.0?"/>
          <p:cNvPicPr/>
          <p:nvPr/>
        </p:nvPicPr>
        <p:blipFill>
          <a:blip r:embed="rId3">
            <a:extLst>
              <a:ext uri="{28A0092B-C50C-407E-A947-70E740481C1C}">
                <a14:useLocalDpi xmlns:a14="http://schemas.microsoft.com/office/drawing/2010/main" val="0"/>
              </a:ext>
            </a:extLst>
          </a:blip>
          <a:srcRect/>
          <a:stretch>
            <a:fillRect/>
          </a:stretch>
        </p:blipFill>
        <p:spPr bwMode="auto">
          <a:xfrm>
            <a:off x="6517493" y="1742056"/>
            <a:ext cx="5229797" cy="2972270"/>
          </a:xfrm>
          <a:prstGeom prst="rect">
            <a:avLst/>
          </a:prstGeom>
          <a:noFill/>
          <a:ln w="19050">
            <a:solidFill>
              <a:schemeClr val="tx1"/>
            </a:solidFill>
          </a:ln>
        </p:spPr>
      </p:pic>
      <p:sp>
        <p:nvSpPr>
          <p:cNvPr id="8" name="Title 1"/>
          <p:cNvSpPr txBox="1">
            <a:spLocks/>
          </p:cNvSpPr>
          <p:nvPr/>
        </p:nvSpPr>
        <p:spPr>
          <a:xfrm>
            <a:off x="837569" y="223458"/>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t>1.1. Thời đại công nghệ thông tin (tt)</a:t>
            </a:r>
          </a:p>
        </p:txBody>
      </p:sp>
    </p:spTree>
    <p:extLst>
      <p:ext uri="{BB962C8B-B14F-4D97-AF65-F5344CB8AC3E}">
        <p14:creationId xmlns:p14="http://schemas.microsoft.com/office/powerpoint/2010/main" val="31830345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C36AC9-1AE0-4930-94EB-CB66CB08B786}"/>
              </a:ext>
            </a:extLst>
          </p:cNvPr>
          <p:cNvSpPr txBox="1"/>
          <p:nvPr/>
        </p:nvSpPr>
        <p:spPr>
          <a:xfrm>
            <a:off x="170329" y="161365"/>
            <a:ext cx="11725836" cy="923330"/>
          </a:xfrm>
          <a:prstGeom prst="rect">
            <a:avLst/>
          </a:prstGeom>
          <a:noFill/>
        </p:spPr>
        <p:txBody>
          <a:bodyPr wrap="square" rtlCol="0">
            <a:spAutoFit/>
          </a:bodyPr>
          <a:lstStyle/>
          <a:p>
            <a:pPr lvl="1"/>
            <a:endParaRPr lang="en-US"/>
          </a:p>
          <a:p>
            <a:pPr lvl="1"/>
            <a:r>
              <a:rPr lang="en-US"/>
              <a:t>		</a:t>
            </a:r>
          </a:p>
          <a:p>
            <a:pPr lvl="1"/>
            <a:endParaRPr lang="en-US"/>
          </a:p>
        </p:txBody>
      </p:sp>
      <p:sp>
        <p:nvSpPr>
          <p:cNvPr id="3" name="TextBox 2">
            <a:extLst>
              <a:ext uri="{FF2B5EF4-FFF2-40B4-BE49-F238E27FC236}">
                <a16:creationId xmlns:a16="http://schemas.microsoft.com/office/drawing/2014/main" id="{466B59F1-949C-4B57-A1CD-D1C747D8D3EF}"/>
              </a:ext>
            </a:extLst>
          </p:cNvPr>
          <p:cNvSpPr txBox="1"/>
          <p:nvPr/>
        </p:nvSpPr>
        <p:spPr>
          <a:xfrm>
            <a:off x="1" y="1486181"/>
            <a:ext cx="12044082" cy="3970318"/>
          </a:xfrm>
          <a:prstGeom prst="rect">
            <a:avLst/>
          </a:prstGeom>
          <a:noFill/>
        </p:spPr>
        <p:txBody>
          <a:bodyPr wrap="square" rtlCol="0">
            <a:spAutoFit/>
          </a:bodyPr>
          <a:lstStyle/>
          <a:p>
            <a:r>
              <a:rPr lang="en-US" sz="2800">
                <a:latin typeface="Cambria" panose="02040503050406030204" pitchFamily="18" charset="0"/>
                <a:ea typeface="Cambria" panose="02040503050406030204" pitchFamily="18" charset="0"/>
              </a:rPr>
              <a:t>	</a:t>
            </a:r>
            <a:r>
              <a:rPr lang="en-US" sz="2800" b="1" i="1">
                <a:latin typeface="Cambria" panose="02040503050406030204" pitchFamily="18" charset="0"/>
                <a:ea typeface="Cambria" panose="02040503050406030204" pitchFamily="18" charset="0"/>
              </a:rPr>
              <a:t>Bước 3</a:t>
            </a:r>
            <a:r>
              <a:rPr lang="en-US" sz="2800">
                <a:latin typeface="Cambria" panose="02040503050406030204" pitchFamily="18" charset="0"/>
                <a:ea typeface="Cambria" panose="02040503050406030204" pitchFamily="18" charset="0"/>
              </a:rPr>
              <a:t>: Xác định phạm vi</a:t>
            </a:r>
          </a:p>
          <a:p>
            <a:r>
              <a:rPr lang="en-US" sz="2800">
                <a:latin typeface="Cambria" panose="02040503050406030204" pitchFamily="18" charset="0"/>
                <a:ea typeface="Cambria" panose="02040503050406030204" pitchFamily="18" charset="0"/>
              </a:rPr>
              <a:t>		Sau khi hoàn tất kế hoạch về phạm vi, bước tiếp theo là xác định    chi tiết công việc bằng cách chia thành các công việc nhỏ hơn để có thể quản lý được</a:t>
            </a:r>
          </a:p>
          <a:p>
            <a:r>
              <a:rPr lang="en-US" sz="2800">
                <a:latin typeface="Cambria" panose="02040503050406030204" pitchFamily="18" charset="0"/>
                <a:ea typeface="Cambria" panose="02040503050406030204" pitchFamily="18" charset="0"/>
              </a:rPr>
              <a:t>		Việc xác định đúng phạm vi của dự án mang lại các ý nghĩa sau:</a:t>
            </a:r>
          </a:p>
          <a:p>
            <a:r>
              <a:rPr lang="en-US" sz="2800">
                <a:latin typeface="Cambria" panose="02040503050406030204" pitchFamily="18" charset="0"/>
                <a:ea typeface="Cambria" panose="02040503050406030204" pitchFamily="18" charset="0"/>
              </a:rPr>
              <a:t>		+ Giúp cải tiến sự chính xác về thời gian, chi phí, và tài nguyên</a:t>
            </a:r>
          </a:p>
          <a:p>
            <a:r>
              <a:rPr lang="en-US" sz="2800">
                <a:latin typeface="Cambria" panose="02040503050406030204" pitchFamily="18" charset="0"/>
                <a:ea typeface="Cambria" panose="02040503050406030204" pitchFamily="18" charset="0"/>
              </a:rPr>
              <a:t>		+ Xác định nền tảng để đo hiệu suất vận hành và điều khiển dự án</a:t>
            </a:r>
          </a:p>
          <a:p>
            <a:r>
              <a:rPr lang="en-US" sz="2800">
                <a:latin typeface="Cambria" panose="02040503050406030204" pitchFamily="18" charset="0"/>
                <a:ea typeface="Cambria" panose="02040503050406030204" pitchFamily="18" charset="0"/>
              </a:rPr>
              <a:t>		+ Giúp truyền đạt rõ ràng các trách nhiệm của mỗi công việc</a:t>
            </a:r>
          </a:p>
          <a:p>
            <a:r>
              <a:rPr lang="en-US" sz="2800">
                <a:latin typeface="Cambria" panose="02040503050406030204" pitchFamily="18" charset="0"/>
                <a:ea typeface="Cambria" panose="02040503050406030204" pitchFamily="18" charset="0"/>
              </a:rPr>
              <a:t>		+ Xác định các rang buộc </a:t>
            </a:r>
          </a:p>
        </p:txBody>
      </p:sp>
      <p:sp>
        <p:nvSpPr>
          <p:cNvPr id="4" name="Slide Number Placeholder 3">
            <a:extLst>
              <a:ext uri="{FF2B5EF4-FFF2-40B4-BE49-F238E27FC236}">
                <a16:creationId xmlns:a16="http://schemas.microsoft.com/office/drawing/2014/main" id="{EB16855F-CBB8-47E4-8785-D53D9B8E497C}"/>
              </a:ext>
            </a:extLst>
          </p:cNvPr>
          <p:cNvSpPr>
            <a:spLocks noGrp="1"/>
          </p:cNvSpPr>
          <p:nvPr>
            <p:ph type="sldNum" sz="quarter" idx="12"/>
          </p:nvPr>
        </p:nvSpPr>
        <p:spPr/>
        <p:txBody>
          <a:bodyPr/>
          <a:lstStyle/>
          <a:p>
            <a:fld id="{06FEDF93-2BFD-41CA-ABC7-B039102F3792}" type="slidenum">
              <a:rPr lang="en-US" smtClean="0"/>
              <a:t>80</a:t>
            </a:fld>
            <a:endParaRPr lang="en-US" dirty="0"/>
          </a:p>
        </p:txBody>
      </p:sp>
    </p:spTree>
    <p:extLst>
      <p:ext uri="{BB962C8B-B14F-4D97-AF65-F5344CB8AC3E}">
        <p14:creationId xmlns:p14="http://schemas.microsoft.com/office/powerpoint/2010/main" val="17389444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214312" y="306549"/>
            <a:ext cx="11734800" cy="8863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solidFill>
                  <a:schemeClr val="accent5">
                    <a:lumMod val="75000"/>
                  </a:schemeClr>
                </a:solidFill>
              </a:rPr>
              <a:t>2.3. Xác định phạm vi và khả năng thực hiện dự án</a:t>
            </a:r>
            <a:br>
              <a:rPr lang="en-US" sz="3200" b="1">
                <a:solidFill>
                  <a:schemeClr val="accent5">
                    <a:lumMod val="75000"/>
                  </a:schemeClr>
                </a:solidFill>
              </a:rPr>
            </a:br>
            <a:endParaRPr lang="en-US" sz="3200" b="1" dirty="0">
              <a:solidFill>
                <a:schemeClr val="accent5">
                  <a:lumMod val="75000"/>
                </a:schemeClr>
              </a:solidFill>
            </a:endParaRPr>
          </a:p>
        </p:txBody>
      </p:sp>
      <p:sp>
        <p:nvSpPr>
          <p:cNvPr id="2" name="TextBox 1"/>
          <p:cNvSpPr txBox="1"/>
          <p:nvPr/>
        </p:nvSpPr>
        <p:spPr>
          <a:xfrm>
            <a:off x="810631" y="1192946"/>
            <a:ext cx="10419343" cy="4247317"/>
          </a:xfrm>
          <a:prstGeom prst="rect">
            <a:avLst/>
          </a:prstGeom>
          <a:noFill/>
        </p:spPr>
        <p:txBody>
          <a:bodyPr wrap="square" rtlCol="0">
            <a:spAutoFit/>
          </a:bodyPr>
          <a:lstStyle/>
          <a:p>
            <a:pPr algn="just"/>
            <a:r>
              <a:rPr lang="en-US" sz="2800" b="1" i="1">
                <a:latin typeface="Times New Roman" pitchFamily="18" charset="0"/>
                <a:cs typeface="Times New Roman" pitchFamily="18" charset="0"/>
              </a:rPr>
              <a:t>2.3.1  </a:t>
            </a:r>
            <a:r>
              <a:rPr lang="vi-VN" sz="2800" b="1" i="1">
                <a:latin typeface="Times New Roman" pitchFamily="18" charset="0"/>
                <a:cs typeface="Times New Roman" pitchFamily="18" charset="0"/>
              </a:rPr>
              <a:t>Xác định phạm vi dự án giúp đảm bảo mục tiêu dự án được thực hiện đúng như mong đợi</a:t>
            </a:r>
            <a:endParaRPr lang="en-US" sz="2800" b="1" i="1">
              <a:latin typeface="Times New Roman" pitchFamily="18" charset="0"/>
              <a:cs typeface="Times New Roman" pitchFamily="18" charset="0"/>
            </a:endParaRPr>
          </a:p>
          <a:p>
            <a:pPr marL="285750" indent="-285750" algn="just">
              <a:buFont typeface="Wingdings" pitchFamily="2" charset="2"/>
              <a:buChar char="Ø"/>
            </a:pPr>
            <a:r>
              <a:rPr lang="en-US" sz="2800">
                <a:latin typeface="Times New Roman" pitchFamily="18" charset="0"/>
                <a:cs typeface="Times New Roman" pitchFamily="18" charset="0"/>
              </a:rPr>
              <a:t>T</a:t>
            </a:r>
            <a:r>
              <a:rPr lang="vi-VN" sz="2800">
                <a:latin typeface="Times New Roman" pitchFamily="18" charset="0"/>
                <a:cs typeface="Times New Roman" pitchFamily="18" charset="0"/>
              </a:rPr>
              <a:t>rình bày rõ những gì dự án đòi hỏi để tất cả các bên liên quan có thể hiểu những gì liên quan;</a:t>
            </a:r>
          </a:p>
          <a:p>
            <a:pPr marL="285750" indent="-285750" algn="just">
              <a:buFont typeface="Wingdings" pitchFamily="2" charset="2"/>
              <a:buChar char="Ø"/>
            </a:pPr>
            <a:r>
              <a:rPr lang="vi-VN" sz="2800">
                <a:latin typeface="Times New Roman" pitchFamily="18" charset="0"/>
                <a:cs typeface="Times New Roman" pitchFamily="18" charset="0"/>
              </a:rPr>
              <a:t>Cung cấp một lộ trình mà người quản lý có thể sử dụng để phân công nhiệm vụ, sắp xếp công việc và ngân sách hợp lý;</a:t>
            </a:r>
          </a:p>
          <a:p>
            <a:pPr marL="285750" indent="-285750" algn="just">
              <a:buFont typeface="Wingdings" pitchFamily="2" charset="2"/>
              <a:buChar char="Ø"/>
            </a:pPr>
            <a:r>
              <a:rPr lang="vi-VN" sz="2800">
                <a:latin typeface="Times New Roman" pitchFamily="18" charset="0"/>
                <a:cs typeface="Times New Roman" pitchFamily="18" charset="0"/>
              </a:rPr>
              <a:t>Giúp tập trung các thành viên trong nhóm vào các mục tiêu chung; và</a:t>
            </a:r>
          </a:p>
          <a:p>
            <a:pPr marL="285750" indent="-285750" algn="just">
              <a:buFont typeface="Wingdings" pitchFamily="2" charset="2"/>
              <a:buChar char="Ø"/>
            </a:pPr>
            <a:r>
              <a:rPr lang="vi-VN" sz="2800">
                <a:latin typeface="Times New Roman" pitchFamily="18" charset="0"/>
                <a:cs typeface="Times New Roman" pitchFamily="18" charset="0"/>
              </a:rPr>
              <a:t>Ngăn cản các dự án, đặc biệt là những dự án phức tạp, mở rộng ra ngoài phạm vi đã thiết lập.</a:t>
            </a:r>
          </a:p>
          <a:p>
            <a:endParaRPr lang="en-US">
              <a:latin typeface="Times New Roman" pitchFamily="18" charset="0"/>
              <a:cs typeface="Times New Roman" pitchFamily="18" charset="0"/>
            </a:endParaRPr>
          </a:p>
        </p:txBody>
      </p:sp>
      <p:sp>
        <p:nvSpPr>
          <p:cNvPr id="3" name="Slide Number Placeholder 2">
            <a:extLst>
              <a:ext uri="{FF2B5EF4-FFF2-40B4-BE49-F238E27FC236}">
                <a16:creationId xmlns:a16="http://schemas.microsoft.com/office/drawing/2014/main" id="{EF82EB76-5B9B-4FD0-90D2-83B3246B70C1}"/>
              </a:ext>
            </a:extLst>
          </p:cNvPr>
          <p:cNvSpPr>
            <a:spLocks noGrp="1"/>
          </p:cNvSpPr>
          <p:nvPr>
            <p:ph type="sldNum" sz="quarter" idx="12"/>
          </p:nvPr>
        </p:nvSpPr>
        <p:spPr/>
        <p:txBody>
          <a:bodyPr/>
          <a:lstStyle/>
          <a:p>
            <a:fld id="{06FEDF93-2BFD-41CA-ABC7-B039102F3792}" type="slidenum">
              <a:rPr lang="en-US" smtClean="0"/>
              <a:t>81</a:t>
            </a:fld>
            <a:endParaRPr lang="en-US" dirty="0"/>
          </a:p>
        </p:txBody>
      </p:sp>
    </p:spTree>
    <p:extLst>
      <p:ext uri="{BB962C8B-B14F-4D97-AF65-F5344CB8AC3E}">
        <p14:creationId xmlns:p14="http://schemas.microsoft.com/office/powerpoint/2010/main" val="6497668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142875" y="357744"/>
            <a:ext cx="11734800" cy="8863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solidFill>
                  <a:schemeClr val="accent5">
                    <a:lumMod val="75000"/>
                  </a:schemeClr>
                </a:solidFill>
              </a:rPr>
              <a:t>2.3. Xác định phạm vi và khả năng thực hiện dự án(tt)</a:t>
            </a:r>
            <a:br>
              <a:rPr lang="en-US" sz="3200" b="1">
                <a:solidFill>
                  <a:schemeClr val="accent5">
                    <a:lumMod val="75000"/>
                  </a:schemeClr>
                </a:solidFill>
              </a:rPr>
            </a:br>
            <a:endParaRPr lang="en-US" sz="3200" b="1" dirty="0">
              <a:solidFill>
                <a:schemeClr val="accent5">
                  <a:lumMod val="75000"/>
                </a:schemeClr>
              </a:solidFill>
            </a:endParaRPr>
          </a:p>
        </p:txBody>
      </p:sp>
      <p:sp>
        <p:nvSpPr>
          <p:cNvPr id="2" name="TextBox 1"/>
          <p:cNvSpPr txBox="1"/>
          <p:nvPr/>
        </p:nvSpPr>
        <p:spPr>
          <a:xfrm>
            <a:off x="742949" y="1133341"/>
            <a:ext cx="10848975" cy="5182701"/>
          </a:xfrm>
          <a:prstGeom prst="rect">
            <a:avLst/>
          </a:prstGeom>
          <a:noFill/>
        </p:spPr>
        <p:txBody>
          <a:bodyPr wrap="square" rtlCol="0">
            <a:spAutoFit/>
          </a:bodyPr>
          <a:lstStyle/>
          <a:p>
            <a:pPr algn="just">
              <a:lnSpc>
                <a:spcPct val="150000"/>
              </a:lnSpc>
            </a:pPr>
            <a:r>
              <a:rPr lang="en-US" sz="2800" b="1" i="1">
                <a:latin typeface="Times New Roman" pitchFamily="18" charset="0"/>
                <a:cs typeface="Times New Roman" pitchFamily="18" charset="0"/>
              </a:rPr>
              <a:t>2.3.2 </a:t>
            </a:r>
            <a:r>
              <a:rPr lang="vi-VN" sz="2800" b="1" i="1">
                <a:latin typeface="Times New Roman" pitchFamily="18" charset="0"/>
                <a:cs typeface="Times New Roman" pitchFamily="18" charset="0"/>
              </a:rPr>
              <a:t>Các bước xác định phạm vi dự án</a:t>
            </a:r>
            <a:endParaRPr lang="en-US" sz="2800" b="1" i="1">
              <a:latin typeface="Times New Roman" pitchFamily="18" charset="0"/>
              <a:cs typeface="Times New Roman" pitchFamily="18" charset="0"/>
            </a:endParaRPr>
          </a:p>
          <a:p>
            <a:pPr algn="just">
              <a:lnSpc>
                <a:spcPct val="150000"/>
              </a:lnSpc>
            </a:pPr>
            <a:r>
              <a:rPr lang="en-US" sz="2800" b="1" i="1">
                <a:latin typeface="Times New Roman" pitchFamily="18" charset="0"/>
                <a:cs typeface="Times New Roman" pitchFamily="18" charset="0"/>
              </a:rPr>
              <a:t>a. </a:t>
            </a:r>
            <a:r>
              <a:rPr lang="vi-VN" sz="2800" b="1" i="1">
                <a:latin typeface="Times New Roman" pitchFamily="18" charset="0"/>
                <a:cs typeface="Times New Roman" pitchFamily="18" charset="0"/>
              </a:rPr>
              <a:t>Xác định nhu cầu của dự án</a:t>
            </a:r>
          </a:p>
          <a:p>
            <a:pPr marL="457200" indent="-457200" algn="just">
              <a:lnSpc>
                <a:spcPct val="150000"/>
              </a:lnSpc>
              <a:buFont typeface="Wingdings" pitchFamily="2" charset="2"/>
              <a:buChar char="Ø"/>
            </a:pPr>
            <a:r>
              <a:rPr lang="vi-VN" sz="2800">
                <a:latin typeface="Times New Roman" pitchFamily="18" charset="0"/>
                <a:cs typeface="Times New Roman" pitchFamily="18" charset="0"/>
              </a:rPr>
              <a:t>Khi bạn có thể xác định rõ ràng nhu cầu của một dự án, bạn sẽ có nhiều khả năng đặt ra tiêu chuẩn chuẩn ngay từ đầu.</a:t>
            </a:r>
          </a:p>
          <a:p>
            <a:pPr marL="457200" indent="-457200" algn="just">
              <a:lnSpc>
                <a:spcPct val="150000"/>
              </a:lnSpc>
              <a:buFont typeface="Wingdings" pitchFamily="2" charset="2"/>
              <a:buChar char="Ø"/>
            </a:pPr>
            <a:r>
              <a:rPr lang="vi-VN" sz="2800">
                <a:latin typeface="Times New Roman" pitchFamily="18" charset="0"/>
                <a:cs typeface="Times New Roman" pitchFamily="18" charset="0"/>
              </a:rPr>
              <a:t>Hiểu được “cái gì và tại sao” của một dự án sẽ cho phép bạn thiết lập các mục tiêu cụ thể. Nó cũng đặt nền tảng cho những nhiệm vụ phải tuân theo và cách chúng được thực hiện.</a:t>
            </a:r>
          </a:p>
          <a:p>
            <a:pPr algn="just">
              <a:lnSpc>
                <a:spcPct val="150000"/>
              </a:lnSpc>
            </a:pPr>
            <a:endParaRPr lang="en-US" sz="2800"/>
          </a:p>
        </p:txBody>
      </p:sp>
      <p:sp>
        <p:nvSpPr>
          <p:cNvPr id="3" name="Slide Number Placeholder 2">
            <a:extLst>
              <a:ext uri="{FF2B5EF4-FFF2-40B4-BE49-F238E27FC236}">
                <a16:creationId xmlns:a16="http://schemas.microsoft.com/office/drawing/2014/main" id="{B96A9D85-F513-4405-8937-E9389F7AAF6B}"/>
              </a:ext>
            </a:extLst>
          </p:cNvPr>
          <p:cNvSpPr>
            <a:spLocks noGrp="1"/>
          </p:cNvSpPr>
          <p:nvPr>
            <p:ph type="sldNum" sz="quarter" idx="12"/>
          </p:nvPr>
        </p:nvSpPr>
        <p:spPr/>
        <p:txBody>
          <a:bodyPr/>
          <a:lstStyle/>
          <a:p>
            <a:fld id="{06FEDF93-2BFD-41CA-ABC7-B039102F3792}" type="slidenum">
              <a:rPr lang="en-US" smtClean="0"/>
              <a:t>82</a:t>
            </a:fld>
            <a:endParaRPr lang="en-US" dirty="0"/>
          </a:p>
        </p:txBody>
      </p:sp>
    </p:spTree>
    <p:extLst>
      <p:ext uri="{BB962C8B-B14F-4D97-AF65-F5344CB8AC3E}">
        <p14:creationId xmlns:p14="http://schemas.microsoft.com/office/powerpoint/2010/main" val="28187334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sp>
        <p:nvSpPr>
          <p:cNvPr id="2" name="TextBox 1"/>
          <p:cNvSpPr txBox="1"/>
          <p:nvPr/>
        </p:nvSpPr>
        <p:spPr>
          <a:xfrm>
            <a:off x="442913" y="984227"/>
            <a:ext cx="11310870" cy="5539978"/>
          </a:xfrm>
          <a:prstGeom prst="rect">
            <a:avLst/>
          </a:prstGeom>
          <a:noFill/>
        </p:spPr>
        <p:txBody>
          <a:bodyPr wrap="square" rtlCol="0">
            <a:spAutoFit/>
          </a:bodyPr>
          <a:lstStyle/>
          <a:p>
            <a:pPr algn="just"/>
            <a:r>
              <a:rPr lang="en-US" sz="2400" b="1" i="1">
                <a:latin typeface="Times New Roman" pitchFamily="18" charset="0"/>
                <a:cs typeface="Times New Roman" pitchFamily="18" charset="0"/>
              </a:rPr>
              <a:t>b. </a:t>
            </a:r>
            <a:r>
              <a:rPr lang="vi-VN" sz="2400" b="1" i="1">
                <a:latin typeface="Times New Roman" pitchFamily="18" charset="0"/>
                <a:cs typeface="Times New Roman" pitchFamily="18" charset="0"/>
              </a:rPr>
              <a:t>Xác nhận các mục tiêu và mục tiêu của dự án</a:t>
            </a:r>
          </a:p>
          <a:p>
            <a:pPr marL="342900" indent="-342900" algn="just">
              <a:buFont typeface="Wingdings" pitchFamily="2" charset="2"/>
              <a:buChar char="Ø"/>
            </a:pPr>
            <a:r>
              <a:rPr lang="vi-VN" sz="2400">
                <a:latin typeface="Times New Roman" pitchFamily="18" charset="0"/>
                <a:cs typeface="Times New Roman" pitchFamily="18" charset="0"/>
              </a:rPr>
              <a:t>Cơ sở của phạm vi dự án đòi hỏi các mục tiêu của bạn phải đo lường được và có thể đạt được. Nó cũng phải thực tế và được hoàn thành trong một khung thời gian cụ thể.</a:t>
            </a:r>
          </a:p>
          <a:p>
            <a:pPr marL="342900" indent="-342900" algn="just">
              <a:buFont typeface="Wingdings" pitchFamily="2" charset="2"/>
              <a:buChar char="Ø"/>
            </a:pPr>
            <a:r>
              <a:rPr lang="vi-VN" sz="2400">
                <a:latin typeface="Times New Roman" pitchFamily="18" charset="0"/>
                <a:cs typeface="Times New Roman" pitchFamily="18" charset="0"/>
              </a:rPr>
              <a:t>Cụ thể – Điều này liên quan đến việc nêu chính xác những gì dự án muốn đạt được. Đó là, những gì, tại sao và làm thế nào những điều này sẽ được thực hiện. Sự rõ ràng sẽ làm giảm nguy cơ mơ hồ và hiểu lầm.</a:t>
            </a:r>
          </a:p>
          <a:p>
            <a:pPr marL="342900" indent="-342900" algn="just">
              <a:buFont typeface="Wingdings" pitchFamily="2" charset="2"/>
              <a:buChar char="Ø"/>
            </a:pPr>
            <a:r>
              <a:rPr lang="vi-VN" sz="2400">
                <a:latin typeface="Times New Roman" pitchFamily="18" charset="0"/>
                <a:cs typeface="Times New Roman" pitchFamily="18" charset="0"/>
              </a:rPr>
              <a:t>Có thể đo lường – Các mục tiêu của bạn có thể cân đo đong đếm hay không?</a:t>
            </a:r>
          </a:p>
          <a:p>
            <a:pPr marL="342900" indent="-342900" algn="just">
              <a:buFont typeface="Wingdings" pitchFamily="2" charset="2"/>
              <a:buChar char="Ø"/>
            </a:pPr>
            <a:r>
              <a:rPr lang="vi-VN" sz="2400">
                <a:latin typeface="Times New Roman" pitchFamily="18" charset="0"/>
                <a:cs typeface="Times New Roman" pitchFamily="18" charset="0"/>
              </a:rPr>
              <a:t>Có thể đạt được – Các mục tiêu của dự án có thể đạt được, với các nguồn lực sẵn có?</a:t>
            </a:r>
          </a:p>
          <a:p>
            <a:pPr marL="342900" indent="-342900" algn="just">
              <a:buFont typeface="Wingdings" pitchFamily="2" charset="2"/>
              <a:buChar char="Ø"/>
            </a:pPr>
            <a:r>
              <a:rPr lang="vi-VN" sz="2400">
                <a:latin typeface="Times New Roman" pitchFamily="18" charset="0"/>
                <a:cs typeface="Times New Roman" pitchFamily="18" charset="0"/>
              </a:rPr>
              <a:t>Thực tế – Các mục tiêu có dễ thực hiện không, đặc biệt nếu bạn gặp phải khó khăn? Liệu những điều này có làm giảm chất lượng tổng thể của kết quả dự án và gây ra tình trạng vượt quá ngân sách và không đạt được thời hạn đã định?</a:t>
            </a:r>
          </a:p>
          <a:p>
            <a:pPr marL="342900" indent="-342900" algn="just">
              <a:buFont typeface="Wingdings" pitchFamily="2" charset="2"/>
              <a:buChar char="Ø"/>
            </a:pPr>
            <a:r>
              <a:rPr lang="vi-VN" sz="2400">
                <a:latin typeface="Times New Roman" pitchFamily="18" charset="0"/>
                <a:cs typeface="Times New Roman" pitchFamily="18" charset="0"/>
              </a:rPr>
              <a:t>Khung thời gian – Các mục tiêu dự án của bạn có thể được đáp ứng trong khung thời gian đã phân bổ không? Nó có phải là một tiêu chí quan trọng để đáp ứng những thời hạn này?</a:t>
            </a:r>
          </a:p>
          <a:p>
            <a:endParaRPr lang="en-US"/>
          </a:p>
        </p:txBody>
      </p:sp>
      <p:sp>
        <p:nvSpPr>
          <p:cNvPr id="9" name="Title 1">
            <a:extLst>
              <a:ext uri="{FF2B5EF4-FFF2-40B4-BE49-F238E27FC236}">
                <a16:creationId xmlns:a16="http://schemas.microsoft.com/office/drawing/2014/main" id="{4E3F5479-058B-4FA8-92E9-18CAB8CDC5C5}"/>
              </a:ext>
            </a:extLst>
          </p:cNvPr>
          <p:cNvSpPr txBox="1">
            <a:spLocks/>
          </p:cNvSpPr>
          <p:nvPr/>
        </p:nvSpPr>
        <p:spPr>
          <a:xfrm>
            <a:off x="442912" y="214869"/>
            <a:ext cx="11096557"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i="1">
                <a:latin typeface="Times New Roman" pitchFamily="18" charset="0"/>
                <a:cs typeface="Times New Roman" pitchFamily="18" charset="0"/>
              </a:rPr>
              <a:t>2.3.2 </a:t>
            </a:r>
            <a:r>
              <a:rPr lang="vi-VN" sz="3200" b="1" i="1">
                <a:latin typeface="Times New Roman" pitchFamily="18" charset="0"/>
                <a:cs typeface="Times New Roman" pitchFamily="18" charset="0"/>
              </a:rPr>
              <a:t>Các bước xác định phạm vi dự án</a:t>
            </a:r>
            <a:r>
              <a:rPr lang="en-US" sz="3200" b="1" i="1">
                <a:latin typeface="Times New Roman" pitchFamily="18" charset="0"/>
                <a:cs typeface="Times New Roman" pitchFamily="18" charset="0"/>
              </a:rPr>
              <a:t> (tt) </a:t>
            </a:r>
            <a:endParaRPr lang="en-US" sz="3200" b="1" dirty="0">
              <a:solidFill>
                <a:schemeClr val="accent5">
                  <a:lumMod val="75000"/>
                </a:schemeClr>
              </a:solidFill>
            </a:endParaRPr>
          </a:p>
        </p:txBody>
      </p:sp>
      <p:sp>
        <p:nvSpPr>
          <p:cNvPr id="3" name="Slide Number Placeholder 2">
            <a:extLst>
              <a:ext uri="{FF2B5EF4-FFF2-40B4-BE49-F238E27FC236}">
                <a16:creationId xmlns:a16="http://schemas.microsoft.com/office/drawing/2014/main" id="{F8C9102F-366A-4EC6-B00E-7D316F57F003}"/>
              </a:ext>
            </a:extLst>
          </p:cNvPr>
          <p:cNvSpPr>
            <a:spLocks noGrp="1"/>
          </p:cNvSpPr>
          <p:nvPr>
            <p:ph type="sldNum" sz="quarter" idx="12"/>
          </p:nvPr>
        </p:nvSpPr>
        <p:spPr/>
        <p:txBody>
          <a:bodyPr/>
          <a:lstStyle/>
          <a:p>
            <a:fld id="{06FEDF93-2BFD-41CA-ABC7-B039102F3792}" type="slidenum">
              <a:rPr lang="en-US" smtClean="0"/>
              <a:t>83</a:t>
            </a:fld>
            <a:endParaRPr lang="en-US" dirty="0"/>
          </a:p>
        </p:txBody>
      </p:sp>
    </p:spTree>
    <p:extLst>
      <p:ext uri="{BB962C8B-B14F-4D97-AF65-F5344CB8AC3E}">
        <p14:creationId xmlns:p14="http://schemas.microsoft.com/office/powerpoint/2010/main" val="9097496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sp>
        <p:nvSpPr>
          <p:cNvPr id="2" name="TextBox 1"/>
          <p:cNvSpPr txBox="1"/>
          <p:nvPr/>
        </p:nvSpPr>
        <p:spPr>
          <a:xfrm>
            <a:off x="1236373" y="910696"/>
            <a:ext cx="8616300" cy="4832092"/>
          </a:xfrm>
          <a:prstGeom prst="rect">
            <a:avLst/>
          </a:prstGeom>
          <a:noFill/>
        </p:spPr>
        <p:txBody>
          <a:bodyPr wrap="square" rtlCol="0">
            <a:spAutoFit/>
          </a:bodyPr>
          <a:lstStyle/>
          <a:p>
            <a:r>
              <a:rPr lang="en-US" sz="2800" b="1" i="1">
                <a:latin typeface="Times New Roman" pitchFamily="18" charset="0"/>
                <a:cs typeface="Times New Roman" pitchFamily="18" charset="0"/>
              </a:rPr>
              <a:t>c. </a:t>
            </a:r>
            <a:r>
              <a:rPr lang="vi-VN" sz="2800" b="1" i="1">
                <a:latin typeface="Times New Roman" pitchFamily="18" charset="0"/>
                <a:cs typeface="Times New Roman" pitchFamily="18" charset="0"/>
              </a:rPr>
              <a:t>Mô tả phạm vi dự án</a:t>
            </a:r>
          </a:p>
          <a:p>
            <a:r>
              <a:rPr lang="vi-VN" sz="2800">
                <a:latin typeface="Times New Roman" pitchFamily="18" charset="0"/>
                <a:cs typeface="Times New Roman" pitchFamily="18" charset="0"/>
              </a:rPr>
              <a:t> </a:t>
            </a:r>
          </a:p>
          <a:p>
            <a:pPr marL="342900" indent="-342900" algn="just">
              <a:buFont typeface="Wingdings" pitchFamily="2" charset="2"/>
              <a:buChar char="Ø"/>
            </a:pPr>
            <a:r>
              <a:rPr lang="vi-VN" sz="2800">
                <a:latin typeface="Times New Roman" pitchFamily="18" charset="0"/>
                <a:cs typeface="Times New Roman" pitchFamily="18" charset="0"/>
              </a:rPr>
              <a:t>Bạn là một nhà quản lý, cần phải rõ ràng về các tính năng và chức năng cần thiết cho sản phẩm hoặc dịch vụ của bạn.</a:t>
            </a:r>
          </a:p>
          <a:p>
            <a:pPr marL="342900" indent="-342900" algn="just">
              <a:buFont typeface="Wingdings" pitchFamily="2" charset="2"/>
              <a:buChar char="Ø"/>
            </a:pPr>
            <a:r>
              <a:rPr lang="vi-VN" sz="2800">
                <a:latin typeface="Times New Roman" pitchFamily="18" charset="0"/>
                <a:cs typeface="Times New Roman" pitchFamily="18" charset="0"/>
              </a:rPr>
              <a:t>Ví dụ, bạn đang xây dựng một trang web. Bạn cần một danh sách cung cấp cách bạn sẽ xây dựng trang web của mình, loại thương hiệu cần thiết… Nói cách khác, những phẩm chất nhất định nào sẽ làm tăng khả năng đạt được thành công cho dự án của bạn.</a:t>
            </a:r>
          </a:p>
          <a:p>
            <a:endParaRPr lang="en-US" sz="2800">
              <a:latin typeface="Times New Roman" pitchFamily="18" charset="0"/>
              <a:cs typeface="Times New Roman" pitchFamily="18" charset="0"/>
            </a:endParaRPr>
          </a:p>
        </p:txBody>
      </p:sp>
      <p:sp>
        <p:nvSpPr>
          <p:cNvPr id="10" name="Title 1">
            <a:extLst>
              <a:ext uri="{FF2B5EF4-FFF2-40B4-BE49-F238E27FC236}">
                <a16:creationId xmlns:a16="http://schemas.microsoft.com/office/drawing/2014/main" id="{4E3F5479-058B-4FA8-92E9-18CAB8CDC5C5}"/>
              </a:ext>
            </a:extLst>
          </p:cNvPr>
          <p:cNvSpPr txBox="1">
            <a:spLocks/>
          </p:cNvSpPr>
          <p:nvPr/>
        </p:nvSpPr>
        <p:spPr>
          <a:xfrm>
            <a:off x="442912" y="214869"/>
            <a:ext cx="11096557"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i="1">
                <a:latin typeface="Times New Roman" pitchFamily="18" charset="0"/>
                <a:cs typeface="Times New Roman" pitchFamily="18" charset="0"/>
              </a:rPr>
              <a:t>2.3.2 </a:t>
            </a:r>
            <a:r>
              <a:rPr lang="vi-VN" sz="3200" b="1" i="1">
                <a:latin typeface="Times New Roman" pitchFamily="18" charset="0"/>
                <a:cs typeface="Times New Roman" pitchFamily="18" charset="0"/>
              </a:rPr>
              <a:t>Các bước xác định phạm vi dự án</a:t>
            </a:r>
            <a:r>
              <a:rPr lang="en-US" sz="3200" b="1" i="1">
                <a:latin typeface="Times New Roman" pitchFamily="18" charset="0"/>
                <a:cs typeface="Times New Roman" pitchFamily="18" charset="0"/>
              </a:rPr>
              <a:t> (tt) </a:t>
            </a:r>
            <a:endParaRPr lang="en-US" sz="3200" b="1" dirty="0">
              <a:solidFill>
                <a:schemeClr val="accent5">
                  <a:lumMod val="75000"/>
                </a:schemeClr>
              </a:solidFill>
            </a:endParaRPr>
          </a:p>
        </p:txBody>
      </p:sp>
      <p:sp>
        <p:nvSpPr>
          <p:cNvPr id="3" name="Slide Number Placeholder 2">
            <a:extLst>
              <a:ext uri="{FF2B5EF4-FFF2-40B4-BE49-F238E27FC236}">
                <a16:creationId xmlns:a16="http://schemas.microsoft.com/office/drawing/2014/main" id="{18BD3E5B-2A09-44C2-A536-FA9D845D2EEE}"/>
              </a:ext>
            </a:extLst>
          </p:cNvPr>
          <p:cNvSpPr>
            <a:spLocks noGrp="1"/>
          </p:cNvSpPr>
          <p:nvPr>
            <p:ph type="sldNum" sz="quarter" idx="12"/>
          </p:nvPr>
        </p:nvSpPr>
        <p:spPr/>
        <p:txBody>
          <a:bodyPr/>
          <a:lstStyle/>
          <a:p>
            <a:fld id="{06FEDF93-2BFD-41CA-ABC7-B039102F3792}" type="slidenum">
              <a:rPr lang="en-US" smtClean="0"/>
              <a:t>84</a:t>
            </a:fld>
            <a:endParaRPr lang="en-US" dirty="0"/>
          </a:p>
        </p:txBody>
      </p:sp>
    </p:spTree>
    <p:extLst>
      <p:ext uri="{BB962C8B-B14F-4D97-AF65-F5344CB8AC3E}">
        <p14:creationId xmlns:p14="http://schemas.microsoft.com/office/powerpoint/2010/main" val="37332128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sp>
        <p:nvSpPr>
          <p:cNvPr id="2" name="TextBox 1"/>
          <p:cNvSpPr txBox="1"/>
          <p:nvPr/>
        </p:nvSpPr>
        <p:spPr>
          <a:xfrm>
            <a:off x="701495" y="1284065"/>
            <a:ext cx="10573555" cy="5201424"/>
          </a:xfrm>
          <a:prstGeom prst="rect">
            <a:avLst/>
          </a:prstGeom>
          <a:noFill/>
        </p:spPr>
        <p:txBody>
          <a:bodyPr wrap="square" rtlCol="0">
            <a:spAutoFit/>
          </a:bodyPr>
          <a:lstStyle/>
          <a:p>
            <a:r>
              <a:rPr lang="en-US" sz="2800" b="1" i="1">
                <a:latin typeface="Times New Roman" pitchFamily="18" charset="0"/>
                <a:cs typeface="Times New Roman" pitchFamily="18" charset="0"/>
              </a:rPr>
              <a:t>d. </a:t>
            </a:r>
            <a:r>
              <a:rPr lang="vi-VN" sz="2800" b="1" i="1">
                <a:latin typeface="Times New Roman" pitchFamily="18" charset="0"/>
                <a:cs typeface="Times New Roman" pitchFamily="18" charset="0"/>
              </a:rPr>
              <a:t>Kỳ vọng và tán thành</a:t>
            </a:r>
          </a:p>
          <a:p>
            <a:r>
              <a:rPr lang="vi-VN" sz="2800">
                <a:latin typeface="Times New Roman" pitchFamily="18" charset="0"/>
                <a:cs typeface="Times New Roman" pitchFamily="18" charset="0"/>
              </a:rPr>
              <a:t> Các dự án thành công là những dự án có tính đến sự hài lòng của người dùng cuối. Liệu chúng có đáp ứng kỳ vọng của người dùng cuối và chấp nhận sản phẩm, dịch vụ hoặc quy trình hay không? Người dùng cuối có thể là khách hàng của bạn hoặc nhóm nội bộ của bạn.</a:t>
            </a:r>
          </a:p>
          <a:p>
            <a:pPr marL="457200" indent="-457200" algn="just">
              <a:buFont typeface="Wingdings" pitchFamily="2" charset="2"/>
              <a:buChar char="Ø"/>
            </a:pPr>
            <a:r>
              <a:rPr lang="vi-VN" sz="2800">
                <a:latin typeface="Times New Roman" pitchFamily="18" charset="0"/>
                <a:cs typeface="Times New Roman" pitchFamily="18" charset="0"/>
              </a:rPr>
              <a:t>Đối với khách hàng, điều này bao gồm giá cả, giá trị và chất lượng của sản phẩm / dịch vụ cũng như tính sẵn có, chính sách giao hàng và trả lại. Đối với nhân viên, điều này bao gồm hiệu lực và hiệu quả của các quy trình hoạt động mới. Cuối cùng, phạm vi dự án là phạm vi cần được điều chỉnh để mang lại kết quả tốt hơn cho bất kỳ người dùng cuối nào của bạn.</a:t>
            </a:r>
          </a:p>
          <a:p>
            <a:pPr algn="just"/>
            <a:endParaRPr lang="en-US" sz="2400"/>
          </a:p>
        </p:txBody>
      </p:sp>
      <p:sp>
        <p:nvSpPr>
          <p:cNvPr id="10" name="Title 1">
            <a:extLst>
              <a:ext uri="{FF2B5EF4-FFF2-40B4-BE49-F238E27FC236}">
                <a16:creationId xmlns:a16="http://schemas.microsoft.com/office/drawing/2014/main" id="{4E3F5479-058B-4FA8-92E9-18CAB8CDC5C5}"/>
              </a:ext>
            </a:extLst>
          </p:cNvPr>
          <p:cNvSpPr txBox="1">
            <a:spLocks/>
          </p:cNvSpPr>
          <p:nvPr/>
        </p:nvSpPr>
        <p:spPr>
          <a:xfrm>
            <a:off x="439993" y="400607"/>
            <a:ext cx="11096557"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i="1">
                <a:latin typeface="Times New Roman" pitchFamily="18" charset="0"/>
                <a:cs typeface="Times New Roman" pitchFamily="18" charset="0"/>
              </a:rPr>
              <a:t>2.3.2 </a:t>
            </a:r>
            <a:r>
              <a:rPr lang="vi-VN" sz="3200" b="1" i="1">
                <a:latin typeface="Times New Roman" pitchFamily="18" charset="0"/>
                <a:cs typeface="Times New Roman" pitchFamily="18" charset="0"/>
              </a:rPr>
              <a:t>Các bước xác định phạm vi dự án</a:t>
            </a:r>
            <a:r>
              <a:rPr lang="en-US" sz="3200" b="1" i="1">
                <a:latin typeface="Times New Roman" pitchFamily="18" charset="0"/>
                <a:cs typeface="Times New Roman" pitchFamily="18" charset="0"/>
              </a:rPr>
              <a:t> (tt) </a:t>
            </a:r>
            <a:endParaRPr lang="en-US" sz="3200" b="1" dirty="0">
              <a:solidFill>
                <a:schemeClr val="accent5">
                  <a:lumMod val="75000"/>
                </a:schemeClr>
              </a:solidFill>
            </a:endParaRPr>
          </a:p>
        </p:txBody>
      </p:sp>
      <p:sp>
        <p:nvSpPr>
          <p:cNvPr id="3" name="Slide Number Placeholder 2">
            <a:extLst>
              <a:ext uri="{FF2B5EF4-FFF2-40B4-BE49-F238E27FC236}">
                <a16:creationId xmlns:a16="http://schemas.microsoft.com/office/drawing/2014/main" id="{7049684C-1A4E-4905-97A9-9E59FC61BCE4}"/>
              </a:ext>
            </a:extLst>
          </p:cNvPr>
          <p:cNvSpPr>
            <a:spLocks noGrp="1"/>
          </p:cNvSpPr>
          <p:nvPr>
            <p:ph type="sldNum" sz="quarter" idx="12"/>
          </p:nvPr>
        </p:nvSpPr>
        <p:spPr/>
        <p:txBody>
          <a:bodyPr/>
          <a:lstStyle/>
          <a:p>
            <a:fld id="{06FEDF93-2BFD-41CA-ABC7-B039102F3792}" type="slidenum">
              <a:rPr lang="en-US" smtClean="0"/>
              <a:t>85</a:t>
            </a:fld>
            <a:endParaRPr lang="en-US" dirty="0"/>
          </a:p>
        </p:txBody>
      </p:sp>
    </p:spTree>
    <p:extLst>
      <p:ext uri="{BB962C8B-B14F-4D97-AF65-F5344CB8AC3E}">
        <p14:creationId xmlns:p14="http://schemas.microsoft.com/office/powerpoint/2010/main" val="3451448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sp>
        <p:nvSpPr>
          <p:cNvPr id="2" name="TextBox 1"/>
          <p:cNvSpPr txBox="1"/>
          <p:nvPr/>
        </p:nvSpPr>
        <p:spPr>
          <a:xfrm>
            <a:off x="1138979" y="833423"/>
            <a:ext cx="10297460" cy="5539978"/>
          </a:xfrm>
          <a:prstGeom prst="rect">
            <a:avLst/>
          </a:prstGeom>
          <a:noFill/>
        </p:spPr>
        <p:txBody>
          <a:bodyPr wrap="square" rtlCol="0">
            <a:spAutoFit/>
          </a:bodyPr>
          <a:lstStyle/>
          <a:p>
            <a:r>
              <a:rPr lang="en-US" sz="2400" b="1" i="1">
                <a:latin typeface="Cambria" panose="02040503050406030204" pitchFamily="18" charset="0"/>
                <a:ea typeface="Cambria" panose="02040503050406030204" pitchFamily="18" charset="0"/>
                <a:cs typeface="Times New Roman" pitchFamily="18" charset="0"/>
              </a:rPr>
              <a:t>e. </a:t>
            </a:r>
            <a:r>
              <a:rPr lang="vi-VN" sz="2400" b="1" i="1">
                <a:latin typeface="Cambria" panose="02040503050406030204" pitchFamily="18" charset="0"/>
                <a:ea typeface="Cambria" panose="02040503050406030204" pitchFamily="18" charset="0"/>
                <a:cs typeface="Times New Roman" pitchFamily="18" charset="0"/>
              </a:rPr>
              <a:t>Xác định các ràng buộc</a:t>
            </a:r>
            <a:endParaRPr lang="vi-VN" sz="2400">
              <a:latin typeface="Cambria" panose="02040503050406030204" pitchFamily="18" charset="0"/>
              <a:ea typeface="Cambria" panose="02040503050406030204" pitchFamily="18" charset="0"/>
              <a:cs typeface="Times New Roman" pitchFamily="18" charset="0"/>
            </a:endParaRPr>
          </a:p>
          <a:p>
            <a:pPr marL="342900" indent="-342900" algn="just">
              <a:buFont typeface="Wingdings" pitchFamily="2" charset="2"/>
              <a:buChar char="Ø"/>
            </a:pPr>
            <a:r>
              <a:rPr lang="vi-VN" sz="2400">
                <a:latin typeface="Cambria" panose="02040503050406030204" pitchFamily="18" charset="0"/>
                <a:ea typeface="Cambria" panose="02040503050406030204" pitchFamily="18" charset="0"/>
                <a:cs typeface="Times New Roman" pitchFamily="18" charset="0"/>
              </a:rPr>
              <a:t>Luôn có những trở ngại để đạt được những gì bạn đã đặt ra. Khi nhận thức được những hạn chế có thể xảy ra trong quá trình thực hiện, nó có thể giúp bạn giảm thiểu các vấn đề có thể trì hoãn hoặc hạn chế khả năng đạt được kết quả của dự án.</a:t>
            </a:r>
          </a:p>
          <a:p>
            <a:pPr marL="342900" indent="-342900" algn="just">
              <a:buFont typeface="Wingdings" pitchFamily="2" charset="2"/>
              <a:buChar char="Ø"/>
            </a:pPr>
            <a:r>
              <a:rPr lang="vi-VN" sz="2400">
                <a:latin typeface="Cambria" panose="02040503050406030204" pitchFamily="18" charset="0"/>
                <a:ea typeface="Cambria" panose="02040503050406030204" pitchFamily="18" charset="0"/>
                <a:cs typeface="Times New Roman" pitchFamily="18" charset="0"/>
              </a:rPr>
              <a:t>Những nguyên nhân này có thể do điều kiện môi trường năng động (bên trong và bên ngoài), trục trặc công nghệ và / hoặc thiếu nguồn lực. Thông báo những vấn đề như vậy với nhóm của bạn sớm và thực hiện các bước để vượt qua những trở ngại này sẽ giảm sự chậm trễ trong việc hoàn thành dự án và giữ chi tiêu trong phạm vi ngân sách. Cho dù những điều này dựa trên các giả định hay sự không chắc chắn, việc phân tích tác động của chúng trong suốt tiến trình của dự án sẽ làm giảm thêm rủi ro thất bại.</a:t>
            </a:r>
          </a:p>
          <a:p>
            <a:pPr marL="342900" indent="-342900" algn="just">
              <a:buFont typeface="Wingdings" pitchFamily="2" charset="2"/>
              <a:buChar char="Ø"/>
            </a:pPr>
            <a:r>
              <a:rPr lang="vi-VN" sz="2400">
                <a:latin typeface="Cambria" panose="02040503050406030204" pitchFamily="18" charset="0"/>
                <a:ea typeface="Cambria" panose="02040503050406030204" pitchFamily="18" charset="0"/>
                <a:cs typeface="Times New Roman" pitchFamily="18" charset="0"/>
              </a:rPr>
              <a:t>Trên đây là những chia sẻ về phạm vi dự án là gì và các xác định phạm vi một dự án hiệu quả. Mong rằng bạn sẽ có nhiều dự án thành công.</a:t>
            </a:r>
          </a:p>
          <a:p>
            <a:endParaRPr lang="en-US">
              <a:latin typeface="Cambria" panose="02040503050406030204" pitchFamily="18" charset="0"/>
              <a:ea typeface="Cambria" panose="02040503050406030204" pitchFamily="18" charset="0"/>
            </a:endParaRPr>
          </a:p>
        </p:txBody>
      </p:sp>
      <p:sp>
        <p:nvSpPr>
          <p:cNvPr id="9" name="Title 1">
            <a:extLst>
              <a:ext uri="{FF2B5EF4-FFF2-40B4-BE49-F238E27FC236}">
                <a16:creationId xmlns:a16="http://schemas.microsoft.com/office/drawing/2014/main" id="{4E3F5479-058B-4FA8-92E9-18CAB8CDC5C5}"/>
              </a:ext>
            </a:extLst>
          </p:cNvPr>
          <p:cNvSpPr txBox="1">
            <a:spLocks/>
          </p:cNvSpPr>
          <p:nvPr/>
        </p:nvSpPr>
        <p:spPr>
          <a:xfrm>
            <a:off x="442912" y="214869"/>
            <a:ext cx="11096557"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i="1">
                <a:latin typeface="Times New Roman" pitchFamily="18" charset="0"/>
                <a:cs typeface="Times New Roman" pitchFamily="18" charset="0"/>
              </a:rPr>
              <a:t>2.3.2 </a:t>
            </a:r>
            <a:r>
              <a:rPr lang="vi-VN" sz="3200" b="1" i="1">
                <a:latin typeface="Times New Roman" pitchFamily="18" charset="0"/>
                <a:cs typeface="Times New Roman" pitchFamily="18" charset="0"/>
              </a:rPr>
              <a:t>Các bước xác định phạm vi dự án</a:t>
            </a:r>
            <a:r>
              <a:rPr lang="en-US" sz="3200" b="1" i="1">
                <a:latin typeface="Times New Roman" pitchFamily="18" charset="0"/>
                <a:cs typeface="Times New Roman" pitchFamily="18" charset="0"/>
              </a:rPr>
              <a:t> (tt) </a:t>
            </a:r>
            <a:endParaRPr lang="en-US" sz="3200" b="1" dirty="0">
              <a:solidFill>
                <a:schemeClr val="accent5">
                  <a:lumMod val="75000"/>
                </a:schemeClr>
              </a:solidFill>
            </a:endParaRPr>
          </a:p>
        </p:txBody>
      </p:sp>
      <p:sp>
        <p:nvSpPr>
          <p:cNvPr id="3" name="Slide Number Placeholder 2">
            <a:extLst>
              <a:ext uri="{FF2B5EF4-FFF2-40B4-BE49-F238E27FC236}">
                <a16:creationId xmlns:a16="http://schemas.microsoft.com/office/drawing/2014/main" id="{DA217027-A799-40E0-B94A-C5C3F83F482A}"/>
              </a:ext>
            </a:extLst>
          </p:cNvPr>
          <p:cNvSpPr>
            <a:spLocks noGrp="1"/>
          </p:cNvSpPr>
          <p:nvPr>
            <p:ph type="sldNum" sz="quarter" idx="12"/>
          </p:nvPr>
        </p:nvSpPr>
        <p:spPr/>
        <p:txBody>
          <a:bodyPr/>
          <a:lstStyle/>
          <a:p>
            <a:fld id="{06FEDF93-2BFD-41CA-ABC7-B039102F3792}" type="slidenum">
              <a:rPr lang="en-US" smtClean="0"/>
              <a:t>86</a:t>
            </a:fld>
            <a:endParaRPr lang="en-US" dirty="0"/>
          </a:p>
        </p:txBody>
      </p:sp>
    </p:spTree>
    <p:extLst>
      <p:ext uri="{BB962C8B-B14F-4D97-AF65-F5344CB8AC3E}">
        <p14:creationId xmlns:p14="http://schemas.microsoft.com/office/powerpoint/2010/main" val="32422217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292261"/>
            <a:ext cx="11734800" cy="8863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chemeClr val="accent5">
                    <a:lumMod val="75000"/>
                  </a:schemeClr>
                </a:solidFill>
                <a:latin typeface="Cambria" panose="02040503050406030204" pitchFamily="18" charset="0"/>
                <a:ea typeface="Cambria" panose="02040503050406030204" pitchFamily="18" charset="0"/>
              </a:rPr>
              <a:t>2.4. Phác hoạ giải pháp và cân nhắc tính khả thi</a:t>
            </a:r>
            <a:br>
              <a:rPr lang="en-US" sz="3200" b="1">
                <a:solidFill>
                  <a:schemeClr val="accent5">
                    <a:lumMod val="75000"/>
                  </a:schemeClr>
                </a:solidFill>
                <a:latin typeface="Cambria" panose="02040503050406030204" pitchFamily="18" charset="0"/>
                <a:ea typeface="Cambria" panose="02040503050406030204" pitchFamily="18" charset="0"/>
              </a:rPr>
            </a:br>
            <a:endParaRPr lang="en-US" sz="3200" b="1" dirty="0">
              <a:solidFill>
                <a:schemeClr val="accent5">
                  <a:lumMod val="75000"/>
                </a:schemeClr>
              </a:solidFill>
              <a:latin typeface="Cambria" panose="02040503050406030204" pitchFamily="18" charset="0"/>
              <a:ea typeface="Cambria" panose="02040503050406030204" pitchFamily="18" charset="0"/>
            </a:endParaRPr>
          </a:p>
        </p:txBody>
      </p:sp>
      <p:sp>
        <p:nvSpPr>
          <p:cNvPr id="2" name="TextBox 1"/>
          <p:cNvSpPr txBox="1"/>
          <p:nvPr/>
        </p:nvSpPr>
        <p:spPr>
          <a:xfrm>
            <a:off x="845779" y="1178658"/>
            <a:ext cx="9530366" cy="4247317"/>
          </a:xfrm>
          <a:prstGeom prst="rect">
            <a:avLst/>
          </a:prstGeom>
          <a:noFill/>
        </p:spPr>
        <p:txBody>
          <a:bodyPr wrap="square" rtlCol="0">
            <a:spAutoFit/>
          </a:bodyPr>
          <a:lstStyle/>
          <a:p>
            <a:pPr marL="457200" indent="-457200">
              <a:buFont typeface="Wingdings" pitchFamily="2" charset="2"/>
              <a:buChar char="Ø"/>
            </a:pPr>
            <a:r>
              <a:rPr lang="en-US" altLang="en-US" sz="2800" b="1" i="1">
                <a:latin typeface="Cambria" panose="02040503050406030204" pitchFamily="18" charset="0"/>
                <a:ea typeface="Cambria" panose="02040503050406030204" pitchFamily="18" charset="0"/>
                <a:cs typeface="Times New Roman" pitchFamily="18" charset="0"/>
              </a:rPr>
              <a:t>Đưa ra giải pháp để thuyết phục người dùng để định hướng cho việc phân tích và thiết kế HTTT</a:t>
            </a:r>
          </a:p>
          <a:p>
            <a:pPr lvl="1"/>
            <a:r>
              <a:rPr lang="en-US" altLang="en-US" sz="2800">
                <a:latin typeface="Cambria" panose="02040503050406030204" pitchFamily="18" charset="0"/>
                <a:ea typeface="Cambria" panose="02040503050406030204" pitchFamily="18" charset="0"/>
                <a:cs typeface="Times New Roman" pitchFamily="18" charset="0"/>
              </a:rPr>
              <a:t>Giải pháp cho máy đơn,</a:t>
            </a:r>
          </a:p>
          <a:p>
            <a:pPr lvl="1"/>
            <a:r>
              <a:rPr lang="en-US" altLang="en-US" sz="2800">
                <a:latin typeface="Cambria" panose="02040503050406030204" pitchFamily="18" charset="0"/>
                <a:ea typeface="Cambria" panose="02040503050406030204" pitchFamily="18" charset="0"/>
                <a:cs typeface="Times New Roman" pitchFamily="18" charset="0"/>
              </a:rPr>
              <a:t>Giải pháp cho máy trên nền mạng,</a:t>
            </a:r>
          </a:p>
          <a:p>
            <a:pPr lvl="1"/>
            <a:r>
              <a:rPr lang="en-US" altLang="en-US" sz="2800">
                <a:latin typeface="Cambria" panose="02040503050406030204" pitchFamily="18" charset="0"/>
                <a:ea typeface="Cambria" panose="02040503050406030204" pitchFamily="18" charset="0"/>
                <a:cs typeface="Times New Roman" pitchFamily="18" charset="0"/>
              </a:rPr>
              <a:t>...</a:t>
            </a:r>
          </a:p>
          <a:p>
            <a:pPr marL="457200" indent="-457200">
              <a:buFont typeface="Wingdings" pitchFamily="2" charset="2"/>
              <a:buChar char="Ø"/>
            </a:pPr>
            <a:r>
              <a:rPr lang="en-US" altLang="en-US" sz="2800" b="1" i="1">
                <a:latin typeface="Cambria" panose="02040503050406030204" pitchFamily="18" charset="0"/>
                <a:ea typeface="Cambria" panose="02040503050406030204" pitchFamily="18" charset="0"/>
                <a:cs typeface="Times New Roman" pitchFamily="18" charset="0"/>
              </a:rPr>
              <a:t>Với từng giải pháp phải mang tính khả thi:</a:t>
            </a:r>
          </a:p>
          <a:p>
            <a:pPr lvl="1"/>
            <a:r>
              <a:rPr lang="en-US" altLang="en-US" sz="2800">
                <a:latin typeface="Cambria" panose="02040503050406030204" pitchFamily="18" charset="0"/>
                <a:ea typeface="Cambria" panose="02040503050406030204" pitchFamily="18" charset="0"/>
                <a:cs typeface="Times New Roman" pitchFamily="18" charset="0"/>
              </a:rPr>
              <a:t>Khả thi về mặt nghiệp vụ:</a:t>
            </a:r>
          </a:p>
          <a:p>
            <a:pPr lvl="1"/>
            <a:r>
              <a:rPr lang="en-US" altLang="en-US" sz="2800">
                <a:latin typeface="Cambria" panose="02040503050406030204" pitchFamily="18" charset="0"/>
                <a:ea typeface="Cambria" panose="02040503050406030204" pitchFamily="18" charset="0"/>
                <a:cs typeface="Times New Roman" pitchFamily="18" charset="0"/>
              </a:rPr>
              <a:t>Khả thi về mặt kỹ thuật:</a:t>
            </a:r>
          </a:p>
          <a:p>
            <a:pPr lvl="1"/>
            <a:r>
              <a:rPr lang="en-US" altLang="en-US" sz="2800">
                <a:latin typeface="Cambria" panose="02040503050406030204" pitchFamily="18" charset="0"/>
                <a:ea typeface="Cambria" panose="02040503050406030204" pitchFamily="18" charset="0"/>
                <a:cs typeface="Times New Roman" pitchFamily="18" charset="0"/>
              </a:rPr>
              <a:t>Khả thi về mặt kinh tế:</a:t>
            </a:r>
            <a:endParaRPr lang="vi-VN" altLang="en-US" sz="2800">
              <a:latin typeface="Cambria" panose="02040503050406030204" pitchFamily="18" charset="0"/>
              <a:ea typeface="Cambria" panose="02040503050406030204" pitchFamily="18" charset="0"/>
              <a:cs typeface="Times New Roman" pitchFamily="18" charset="0"/>
            </a:endParaRPr>
          </a:p>
          <a:p>
            <a:endParaRPr lang="en-US">
              <a:latin typeface="Cambria" panose="02040503050406030204" pitchFamily="18" charset="0"/>
              <a:ea typeface="Cambria" panose="02040503050406030204" pitchFamily="18" charset="0"/>
            </a:endParaRPr>
          </a:p>
        </p:txBody>
      </p:sp>
      <p:sp>
        <p:nvSpPr>
          <p:cNvPr id="3" name="Slide Number Placeholder 2">
            <a:extLst>
              <a:ext uri="{FF2B5EF4-FFF2-40B4-BE49-F238E27FC236}">
                <a16:creationId xmlns:a16="http://schemas.microsoft.com/office/drawing/2014/main" id="{9E18DEED-372F-41AE-A4C4-448D3AE00147}"/>
              </a:ext>
            </a:extLst>
          </p:cNvPr>
          <p:cNvSpPr>
            <a:spLocks noGrp="1"/>
          </p:cNvSpPr>
          <p:nvPr>
            <p:ph type="sldNum" sz="quarter" idx="12"/>
          </p:nvPr>
        </p:nvSpPr>
        <p:spPr/>
        <p:txBody>
          <a:bodyPr/>
          <a:lstStyle/>
          <a:p>
            <a:fld id="{06FEDF93-2BFD-41CA-ABC7-B039102F3792}" type="slidenum">
              <a:rPr lang="en-US" smtClean="0"/>
              <a:t>87</a:t>
            </a:fld>
            <a:endParaRPr lang="en-US" dirty="0"/>
          </a:p>
        </p:txBody>
      </p:sp>
    </p:spTree>
    <p:extLst>
      <p:ext uri="{BB962C8B-B14F-4D97-AF65-F5344CB8AC3E}">
        <p14:creationId xmlns:p14="http://schemas.microsoft.com/office/powerpoint/2010/main" val="29388013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742950" y="396380"/>
            <a:ext cx="1122045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accent5">
                    <a:lumMod val="75000"/>
                  </a:schemeClr>
                </a:solidFill>
              </a:rPr>
              <a:t>2.5. Lập kế hoạch dự trù và triển khai dự án</a:t>
            </a:r>
            <a:br>
              <a:rPr lang="en-US" sz="2800" b="1">
                <a:solidFill>
                  <a:schemeClr val="accent5">
                    <a:lumMod val="75000"/>
                  </a:schemeClr>
                </a:solidFill>
              </a:rPr>
            </a:br>
            <a:endParaRPr lang="en-US" sz="2800" b="1" dirty="0">
              <a:solidFill>
                <a:schemeClr val="accent5">
                  <a:lumMod val="75000"/>
                </a:schemeClr>
              </a:solidFill>
            </a:endParaRPr>
          </a:p>
        </p:txBody>
      </p:sp>
      <p:sp>
        <p:nvSpPr>
          <p:cNvPr id="2" name="Rectangle 1"/>
          <p:cNvSpPr/>
          <p:nvPr/>
        </p:nvSpPr>
        <p:spPr>
          <a:xfrm>
            <a:off x="1143001" y="1171977"/>
            <a:ext cx="9520706" cy="3416320"/>
          </a:xfrm>
          <a:prstGeom prst="rect">
            <a:avLst/>
          </a:prstGeom>
        </p:spPr>
        <p:txBody>
          <a:bodyPr wrap="square">
            <a:spAutoFit/>
          </a:bodyPr>
          <a:lstStyle/>
          <a:p>
            <a:pPr algn="just"/>
            <a:r>
              <a:rPr lang="vi-VN" sz="3600" b="1" i="1">
                <a:latin typeface="Cambria" panose="02040503050406030204" pitchFamily="18" charset="0"/>
                <a:ea typeface="Cambria" panose="02040503050406030204" pitchFamily="18" charset="0"/>
                <a:cs typeface="Times New Roman" pitchFamily="18" charset="0"/>
              </a:rPr>
              <a:t>2.</a:t>
            </a:r>
            <a:r>
              <a:rPr lang="en-US" sz="3600" b="1" i="1">
                <a:latin typeface="Cambria" panose="02040503050406030204" pitchFamily="18" charset="0"/>
                <a:ea typeface="Cambria" panose="02040503050406030204" pitchFamily="18" charset="0"/>
                <a:cs typeface="Times New Roman" pitchFamily="18" charset="0"/>
              </a:rPr>
              <a:t>5</a:t>
            </a:r>
            <a:r>
              <a:rPr lang="vi-VN" sz="3600" b="1" i="1">
                <a:latin typeface="Cambria" panose="02040503050406030204" pitchFamily="18" charset="0"/>
                <a:ea typeface="Cambria" panose="02040503050406030204" pitchFamily="18" charset="0"/>
                <a:cs typeface="Times New Roman" pitchFamily="18" charset="0"/>
              </a:rPr>
              <a:t>.1. Lập kế hoạch triển khai dự án</a:t>
            </a:r>
          </a:p>
          <a:p>
            <a:pPr lvl="2" algn="just"/>
            <a:r>
              <a:rPr lang="vi-VN" sz="3600">
                <a:latin typeface="Cambria" panose="02040503050406030204" pitchFamily="18" charset="0"/>
                <a:ea typeface="Cambria" panose="02040503050406030204" pitchFamily="18" charset="0"/>
                <a:cs typeface="Times New Roman" pitchFamily="18" charset="0"/>
              </a:rPr>
              <a:t>a. Lập dự trù về thiết bị</a:t>
            </a:r>
          </a:p>
          <a:p>
            <a:pPr lvl="2" algn="just"/>
            <a:r>
              <a:rPr lang="vi-VN" sz="3600">
                <a:latin typeface="Cambria" panose="02040503050406030204" pitchFamily="18" charset="0"/>
                <a:ea typeface="Cambria" panose="02040503050406030204" pitchFamily="18" charset="0"/>
                <a:cs typeface="Times New Roman" pitchFamily="18" charset="0"/>
              </a:rPr>
              <a:t>b. Công tác huấn luyện sử dụng chương trình</a:t>
            </a:r>
          </a:p>
          <a:p>
            <a:pPr lvl="2" algn="just"/>
            <a:r>
              <a:rPr lang="vi-VN" sz="3600">
                <a:latin typeface="Cambria" panose="02040503050406030204" pitchFamily="18" charset="0"/>
                <a:ea typeface="Cambria" panose="02040503050406030204" pitchFamily="18" charset="0"/>
                <a:cs typeface="Times New Roman" pitchFamily="18" charset="0"/>
              </a:rPr>
              <a:t>c. Công việc bảo trì</a:t>
            </a:r>
          </a:p>
          <a:p>
            <a:pPr algn="just"/>
            <a:r>
              <a:rPr lang="vi-VN" sz="3600" b="1" i="1">
                <a:latin typeface="Cambria" panose="02040503050406030204" pitchFamily="18" charset="0"/>
                <a:ea typeface="Cambria" panose="02040503050406030204" pitchFamily="18" charset="0"/>
                <a:cs typeface="Times New Roman" pitchFamily="18" charset="0"/>
              </a:rPr>
              <a:t>2.</a:t>
            </a:r>
            <a:r>
              <a:rPr lang="en-US" sz="3600" b="1" i="1">
                <a:latin typeface="Cambria" panose="02040503050406030204" pitchFamily="18" charset="0"/>
                <a:ea typeface="Cambria" panose="02040503050406030204" pitchFamily="18" charset="0"/>
                <a:cs typeface="Times New Roman" pitchFamily="18" charset="0"/>
              </a:rPr>
              <a:t>5</a:t>
            </a:r>
            <a:r>
              <a:rPr lang="vi-VN" sz="3600" b="1" i="1">
                <a:latin typeface="Cambria" panose="02040503050406030204" pitchFamily="18" charset="0"/>
                <a:ea typeface="Cambria" panose="02040503050406030204" pitchFamily="18" charset="0"/>
                <a:cs typeface="Times New Roman" pitchFamily="18" charset="0"/>
              </a:rPr>
              <a:t>.2. Lập hồ sơ khảo sát</a:t>
            </a:r>
          </a:p>
        </p:txBody>
      </p:sp>
      <p:sp>
        <p:nvSpPr>
          <p:cNvPr id="3" name="Slide Number Placeholder 2">
            <a:extLst>
              <a:ext uri="{FF2B5EF4-FFF2-40B4-BE49-F238E27FC236}">
                <a16:creationId xmlns:a16="http://schemas.microsoft.com/office/drawing/2014/main" id="{88B70096-4314-4198-BD6C-5B64332A9AC9}"/>
              </a:ext>
            </a:extLst>
          </p:cNvPr>
          <p:cNvSpPr>
            <a:spLocks noGrp="1"/>
          </p:cNvSpPr>
          <p:nvPr>
            <p:ph type="sldNum" sz="quarter" idx="12"/>
          </p:nvPr>
        </p:nvSpPr>
        <p:spPr/>
        <p:txBody>
          <a:bodyPr/>
          <a:lstStyle/>
          <a:p>
            <a:fld id="{06FEDF93-2BFD-41CA-ABC7-B039102F3792}" type="slidenum">
              <a:rPr lang="en-US" smtClean="0"/>
              <a:t>88</a:t>
            </a:fld>
            <a:endParaRPr lang="en-US" dirty="0"/>
          </a:p>
        </p:txBody>
      </p:sp>
    </p:spTree>
    <p:extLst>
      <p:ext uri="{BB962C8B-B14F-4D97-AF65-F5344CB8AC3E}">
        <p14:creationId xmlns:p14="http://schemas.microsoft.com/office/powerpoint/2010/main" val="12705384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sp>
        <p:nvSpPr>
          <p:cNvPr id="2" name="Rectangle 1"/>
          <p:cNvSpPr/>
          <p:nvPr/>
        </p:nvSpPr>
        <p:spPr>
          <a:xfrm>
            <a:off x="643944" y="1358520"/>
            <a:ext cx="11319456" cy="5262979"/>
          </a:xfrm>
          <a:prstGeom prst="rect">
            <a:avLst/>
          </a:prstGeom>
        </p:spPr>
        <p:txBody>
          <a:bodyPr wrap="square">
            <a:spAutoFit/>
          </a:bodyPr>
          <a:lstStyle/>
          <a:p>
            <a:pPr algn="just"/>
            <a:r>
              <a:rPr lang="en-US" altLang="en-US" sz="2800" b="1" i="1">
                <a:latin typeface="Cambria" panose="02040503050406030204" pitchFamily="18" charset="0"/>
                <a:ea typeface="Cambria" panose="02040503050406030204" pitchFamily="18" charset="0"/>
                <a:cs typeface="Times New Roman" pitchFamily="18" charset="0"/>
              </a:rPr>
              <a:t>a. Lập dự trù về thiết bị:</a:t>
            </a:r>
          </a:p>
          <a:p>
            <a:pPr algn="just"/>
            <a:r>
              <a:rPr lang="en-US" altLang="en-US" sz="2800" b="1" i="1">
                <a:solidFill>
                  <a:srgbClr val="000099"/>
                </a:solidFill>
                <a:latin typeface="Cambria" panose="02040503050406030204" pitchFamily="18" charset="0"/>
                <a:ea typeface="Cambria" panose="02040503050406030204" pitchFamily="18" charset="0"/>
                <a:cs typeface="Times New Roman" pitchFamily="18" charset="0"/>
              </a:rPr>
              <a:t>Dự kiến:</a:t>
            </a:r>
          </a:p>
          <a:p>
            <a:pPr marL="914400" lvl="1" indent="-457200" algn="just">
              <a:buFont typeface="Wingdings" pitchFamily="2" charset="2"/>
              <a:buChar char="Ø"/>
            </a:pPr>
            <a:r>
              <a:rPr lang="en-US" altLang="en-US" sz="2800">
                <a:latin typeface="Cambria" panose="02040503050406030204" pitchFamily="18" charset="0"/>
                <a:ea typeface="Cambria" panose="02040503050406030204" pitchFamily="18" charset="0"/>
                <a:cs typeface="Times New Roman" pitchFamily="18" charset="0"/>
              </a:rPr>
              <a:t>Khối lượng dữ liệu lưu trữ</a:t>
            </a:r>
          </a:p>
          <a:p>
            <a:pPr marL="914400" lvl="1" indent="-457200" algn="just">
              <a:buFont typeface="Wingdings" pitchFamily="2" charset="2"/>
              <a:buChar char="Ø"/>
            </a:pPr>
            <a:r>
              <a:rPr lang="en-US" altLang="en-US" sz="2800">
                <a:latin typeface="Cambria" panose="02040503050406030204" pitchFamily="18" charset="0"/>
                <a:ea typeface="Cambria" panose="02040503050406030204" pitchFamily="18" charset="0"/>
                <a:cs typeface="Times New Roman" pitchFamily="18" charset="0"/>
              </a:rPr>
              <a:t>Các dạng làm việc với máy tính</a:t>
            </a:r>
          </a:p>
          <a:p>
            <a:pPr marL="914400" lvl="1" indent="-457200" algn="just">
              <a:buFont typeface="Wingdings" pitchFamily="2" charset="2"/>
              <a:buChar char="Ø"/>
            </a:pPr>
            <a:r>
              <a:rPr lang="en-US" altLang="en-US" sz="2800">
                <a:latin typeface="Cambria" panose="02040503050406030204" pitchFamily="18" charset="0"/>
                <a:ea typeface="Cambria" panose="02040503050406030204" pitchFamily="18" charset="0"/>
                <a:cs typeface="Times New Roman" pitchFamily="18" charset="0"/>
              </a:rPr>
              <a:t>Số lượng người dùng tối thiểu, tối đa của hệ thống</a:t>
            </a:r>
          </a:p>
          <a:p>
            <a:pPr marL="914400" lvl="1" indent="-457200" algn="just">
              <a:buFont typeface="Wingdings" pitchFamily="2" charset="2"/>
              <a:buChar char="Ø"/>
            </a:pPr>
            <a:r>
              <a:rPr lang="en-US" altLang="en-US" sz="2800">
                <a:latin typeface="Cambria" panose="02040503050406030204" pitchFamily="18" charset="0"/>
                <a:ea typeface="Cambria" panose="02040503050406030204" pitchFamily="18" charset="0"/>
                <a:cs typeface="Times New Roman" pitchFamily="18" charset="0"/>
              </a:rPr>
              <a:t>Khối lượng thông tin cần thu thập, kết xuất, v.v…</a:t>
            </a:r>
          </a:p>
          <a:p>
            <a:pPr marL="914400" lvl="1" indent="-457200" algn="just">
              <a:buFont typeface="Wingdings" pitchFamily="2" charset="2"/>
              <a:buChar char="Ø"/>
            </a:pPr>
            <a:r>
              <a:rPr lang="en-US" altLang="en-US" sz="2800">
                <a:latin typeface="Cambria" panose="02040503050406030204" pitchFamily="18" charset="0"/>
                <a:ea typeface="Cambria" panose="02040503050406030204" pitchFamily="18" charset="0"/>
                <a:cs typeface="Times New Roman" pitchFamily="18" charset="0"/>
              </a:rPr>
              <a:t>Thiết bị ngoại vi: Scanner, máy vẽ, máy cắt, v.v…</a:t>
            </a:r>
          </a:p>
          <a:p>
            <a:r>
              <a:rPr lang="en-US" altLang="en-US" sz="2800" b="1" i="1">
                <a:solidFill>
                  <a:srgbClr val="000099"/>
                </a:solidFill>
                <a:latin typeface="Cambria" panose="02040503050406030204" pitchFamily="18" charset="0"/>
                <a:ea typeface="Cambria" panose="02040503050406030204" pitchFamily="18" charset="0"/>
                <a:cs typeface="Times New Roman" pitchFamily="18" charset="0"/>
              </a:rPr>
              <a:t>Điều kiện mua và lắp đặt:</a:t>
            </a:r>
          </a:p>
          <a:p>
            <a:pPr marL="800100" lvl="1" indent="-342900">
              <a:buFont typeface="Wingdings" pitchFamily="2" charset="2"/>
              <a:buChar char="Ø"/>
            </a:pPr>
            <a:r>
              <a:rPr lang="en-US" altLang="en-US" sz="2800">
                <a:latin typeface="Cambria" panose="02040503050406030204" pitchFamily="18" charset="0"/>
                <a:ea typeface="Cambria" panose="02040503050406030204" pitchFamily="18" charset="0"/>
                <a:cs typeface="Times New Roman" pitchFamily="18" charset="0"/>
              </a:rPr>
              <a:t>Nên chọn nhà cung cấp nào, chi phí vận chuyển?</a:t>
            </a:r>
          </a:p>
          <a:p>
            <a:pPr marL="800100" lvl="1" indent="-342900">
              <a:buFont typeface="Wingdings" pitchFamily="2" charset="2"/>
              <a:buChar char="Ø"/>
            </a:pPr>
            <a:r>
              <a:rPr lang="en-US" altLang="en-US" sz="2800">
                <a:latin typeface="Cambria" panose="02040503050406030204" pitchFamily="18" charset="0"/>
                <a:ea typeface="Cambria" panose="02040503050406030204" pitchFamily="18" charset="0"/>
                <a:cs typeface="Times New Roman" pitchFamily="18" charset="0"/>
              </a:rPr>
              <a:t>Mua nguyên bộ, mua rời, v.v…</a:t>
            </a:r>
          </a:p>
          <a:p>
            <a:pPr marL="800100" lvl="1" indent="-342900">
              <a:buFont typeface="Wingdings" pitchFamily="2" charset="2"/>
              <a:buChar char="Ø"/>
            </a:pPr>
            <a:r>
              <a:rPr lang="en-US" altLang="en-US" sz="2800">
                <a:latin typeface="Cambria" panose="02040503050406030204" pitchFamily="18" charset="0"/>
                <a:ea typeface="Cambria" panose="02040503050406030204" pitchFamily="18" charset="0"/>
                <a:cs typeface="Times New Roman" pitchFamily="18" charset="0"/>
              </a:rPr>
              <a:t>Sơ đồ lắp đặt mức sơ bộ?</a:t>
            </a:r>
            <a:endParaRPr lang="vi-VN" altLang="en-US" sz="2800">
              <a:latin typeface="Cambria" panose="02040503050406030204" pitchFamily="18" charset="0"/>
              <a:ea typeface="Cambria" panose="02040503050406030204" pitchFamily="18" charset="0"/>
              <a:cs typeface="Times New Roman" pitchFamily="18" charset="0"/>
            </a:endParaRPr>
          </a:p>
          <a:p>
            <a:pPr marL="914400" lvl="1" indent="-457200" algn="just">
              <a:buFont typeface="Wingdings" pitchFamily="2" charset="2"/>
              <a:buChar char="Ø"/>
            </a:pPr>
            <a:endParaRPr lang="vi-VN" altLang="en-US" sz="2800">
              <a:latin typeface="Cambria" panose="02040503050406030204" pitchFamily="18" charset="0"/>
              <a:ea typeface="Cambria" panose="02040503050406030204" pitchFamily="18" charset="0"/>
              <a:cs typeface="Times New Roman" pitchFamily="18" charset="0"/>
            </a:endParaRPr>
          </a:p>
        </p:txBody>
      </p:sp>
      <p:sp>
        <p:nvSpPr>
          <p:cNvPr id="3" name="Rectangle 2"/>
          <p:cNvSpPr/>
          <p:nvPr/>
        </p:nvSpPr>
        <p:spPr>
          <a:xfrm>
            <a:off x="643944" y="501133"/>
            <a:ext cx="6458819" cy="584775"/>
          </a:xfrm>
          <a:prstGeom prst="rect">
            <a:avLst/>
          </a:prstGeom>
        </p:spPr>
        <p:txBody>
          <a:bodyPr wrap="none">
            <a:spAutoFit/>
          </a:bodyPr>
          <a:lstStyle/>
          <a:p>
            <a:pPr algn="just"/>
            <a:r>
              <a:rPr lang="en-US" altLang="en-US" sz="3200" b="1" i="1">
                <a:latin typeface="Times New Roman" pitchFamily="18" charset="0"/>
                <a:cs typeface="Times New Roman" pitchFamily="18" charset="0"/>
              </a:rPr>
              <a:t>2.5.1. Lập kế hoạch triển khai dự án</a:t>
            </a:r>
            <a:r>
              <a:rPr lang="vi-VN" altLang="en-US" sz="3200" b="1" i="1">
                <a:latin typeface="Times New Roman" pitchFamily="18" charset="0"/>
                <a:cs typeface="Times New Roman" pitchFamily="18" charset="0"/>
              </a:rPr>
              <a:t> </a:t>
            </a:r>
            <a:endParaRPr lang="en-US" altLang="en-US" sz="3200" b="1" i="1">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1E474020-FBDE-4A54-B1C1-BED36D1F767C}"/>
              </a:ext>
            </a:extLst>
          </p:cNvPr>
          <p:cNvSpPr>
            <a:spLocks noGrp="1"/>
          </p:cNvSpPr>
          <p:nvPr>
            <p:ph type="sldNum" sz="quarter" idx="12"/>
          </p:nvPr>
        </p:nvSpPr>
        <p:spPr/>
        <p:txBody>
          <a:bodyPr/>
          <a:lstStyle/>
          <a:p>
            <a:fld id="{06FEDF93-2BFD-41CA-ABC7-B039102F3792}" type="slidenum">
              <a:rPr lang="en-US" smtClean="0"/>
              <a:t>89</a:t>
            </a:fld>
            <a:endParaRPr lang="en-US" dirty="0"/>
          </a:p>
        </p:txBody>
      </p:sp>
    </p:spTree>
    <p:extLst>
      <p:ext uri="{BB962C8B-B14F-4D97-AF65-F5344CB8AC3E}">
        <p14:creationId xmlns:p14="http://schemas.microsoft.com/office/powerpoint/2010/main" val="1704623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9716" y="1459830"/>
            <a:ext cx="10767646" cy="740194"/>
          </a:xfrm>
        </p:spPr>
        <p:txBody>
          <a:bodyPr>
            <a:normAutofit/>
          </a:bodyPr>
          <a:lstStyle/>
          <a:p>
            <a:r>
              <a:rPr lang="en-US" sz="2800">
                <a:solidFill>
                  <a:srgbClr val="FF0000"/>
                </a:solidFill>
              </a:rPr>
              <a:t>* Cách mạng công nghiệp 3.0</a:t>
            </a:r>
          </a:p>
        </p:txBody>
      </p:sp>
      <p:sp>
        <p:nvSpPr>
          <p:cNvPr id="7" name="Content Placeholder 6"/>
          <p:cNvSpPr>
            <a:spLocks noGrp="1"/>
          </p:cNvSpPr>
          <p:nvPr>
            <p:ph idx="1"/>
          </p:nvPr>
        </p:nvSpPr>
        <p:spPr>
          <a:xfrm>
            <a:off x="889716" y="2290458"/>
            <a:ext cx="10767646" cy="4981209"/>
          </a:xfrm>
        </p:spPr>
        <p:txBody>
          <a:bodyPr/>
          <a:lstStyle/>
          <a:p>
            <a:pPr marL="285750" indent="-285750" algn="just">
              <a:lnSpc>
                <a:spcPct val="150000"/>
              </a:lnSpc>
            </a:pPr>
            <a:r>
              <a:rPr lang="en-US" sz="2400"/>
              <a:t>Bắt đầu khoảng từ năm 1969.</a:t>
            </a:r>
          </a:p>
          <a:p>
            <a:pPr marL="285750" indent="-285750" algn="just">
              <a:lnSpc>
                <a:spcPct val="150000"/>
              </a:lnSpc>
            </a:pPr>
            <a:r>
              <a:rPr lang="en-US" sz="2400"/>
              <a:t>Công nghệ thông tin ra đời và phát triển.</a:t>
            </a:r>
          </a:p>
          <a:p>
            <a:pPr marL="285750" indent="-285750" algn="just">
              <a:lnSpc>
                <a:spcPct val="150000"/>
              </a:lnSpc>
            </a:pPr>
            <a:r>
              <a:rPr lang="en-US" sz="2400"/>
              <a:t>Sử dụng điện tử và CNTT để tự động hóa sản xuất. </a:t>
            </a:r>
          </a:p>
          <a:p>
            <a:pPr marL="285750" indent="-285750" algn="just">
              <a:lnSpc>
                <a:spcPct val="150000"/>
              </a:lnSpc>
            </a:pPr>
            <a:r>
              <a:rPr lang="en-US" sz="2400"/>
              <a:t>Xuất hiện chất bán dẫn, siêu máy tính, máy tính cá nhân (thập niên 1970 và 1980) và Internet (thập niên 1990).</a:t>
            </a:r>
          </a:p>
          <a:p>
            <a:pPr marL="285750" indent="-285750" algn="just">
              <a:lnSpc>
                <a:spcPct val="150000"/>
              </a:lnSpc>
            </a:pPr>
            <a:r>
              <a:rPr lang="en-US" sz="2400"/>
              <a:t>Là cuộc cách mạng máy tính hay cách mạng số.</a:t>
            </a:r>
          </a:p>
          <a:p>
            <a:endParaRPr lang="en-US"/>
          </a:p>
        </p:txBody>
      </p:sp>
      <p:sp>
        <p:nvSpPr>
          <p:cNvPr id="5" name="Slide Number Placeholder 4"/>
          <p:cNvSpPr>
            <a:spLocks noGrp="1"/>
          </p:cNvSpPr>
          <p:nvPr>
            <p:ph type="sldNum" sz="quarter" idx="12"/>
          </p:nvPr>
        </p:nvSpPr>
        <p:spPr/>
        <p:txBody>
          <a:bodyPr/>
          <a:lstStyle/>
          <a:p>
            <a:pPr>
              <a:defRPr/>
            </a:pPr>
            <a:fld id="{97EAA2C1-5B8E-4A09-9B2D-47FE72982841}" type="slidenum">
              <a:rPr lang="en-GB" smtClean="0"/>
              <a:pPr>
                <a:defRPr/>
              </a:pPr>
              <a:t>9</a:t>
            </a:fld>
            <a:endParaRPr lang="en-GB"/>
          </a:p>
        </p:txBody>
      </p:sp>
      <p:sp>
        <p:nvSpPr>
          <p:cNvPr id="6" name="Title 1"/>
          <p:cNvSpPr txBox="1">
            <a:spLocks/>
          </p:cNvSpPr>
          <p:nvPr/>
        </p:nvSpPr>
        <p:spPr>
          <a:xfrm>
            <a:off x="889716" y="304322"/>
            <a:ext cx="10767646" cy="740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t>1.1. Thời đại công nghệ thông tin (tt)</a:t>
            </a:r>
          </a:p>
        </p:txBody>
      </p:sp>
    </p:spTree>
    <p:extLst>
      <p:ext uri="{BB962C8B-B14F-4D97-AF65-F5344CB8AC3E}">
        <p14:creationId xmlns:p14="http://schemas.microsoft.com/office/powerpoint/2010/main" val="1070302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417489" y="408125"/>
            <a:ext cx="1173480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en-US" sz="3200" b="1" i="1">
                <a:latin typeface="Times New Roman" pitchFamily="18" charset="0"/>
                <a:cs typeface="Times New Roman" pitchFamily="18" charset="0"/>
              </a:rPr>
              <a:t>2.5.1. Lập kế hoạch triển khai dự án</a:t>
            </a:r>
            <a:r>
              <a:rPr lang="vi-VN" altLang="en-US" sz="3200" b="1" i="1">
                <a:latin typeface="Times New Roman" pitchFamily="18" charset="0"/>
                <a:cs typeface="Times New Roman" pitchFamily="18" charset="0"/>
              </a:rPr>
              <a:t> </a:t>
            </a:r>
            <a:endParaRPr lang="en-US" altLang="en-US" sz="3200" b="1" i="1">
              <a:latin typeface="Times New Roman" pitchFamily="18" charset="0"/>
              <a:cs typeface="Times New Roman" pitchFamily="18" charset="0"/>
            </a:endParaRPr>
          </a:p>
        </p:txBody>
      </p:sp>
      <p:sp>
        <p:nvSpPr>
          <p:cNvPr id="2" name="Rectangle 1"/>
          <p:cNvSpPr/>
          <p:nvPr/>
        </p:nvSpPr>
        <p:spPr>
          <a:xfrm>
            <a:off x="746974" y="1068947"/>
            <a:ext cx="11075831" cy="4093428"/>
          </a:xfrm>
          <a:prstGeom prst="rect">
            <a:avLst/>
          </a:prstGeom>
        </p:spPr>
        <p:txBody>
          <a:bodyPr wrap="square">
            <a:spAutoFit/>
          </a:bodyPr>
          <a:lstStyle/>
          <a:p>
            <a:r>
              <a:rPr lang="en-US" altLang="en-US" sz="2800" b="1" i="1">
                <a:latin typeface="Cambria" panose="02040503050406030204" pitchFamily="18" charset="0"/>
                <a:ea typeface="Cambria" panose="02040503050406030204" pitchFamily="18" charset="0"/>
                <a:cs typeface="Times New Roman" pitchFamily="18" charset="0"/>
              </a:rPr>
              <a:t>b. Công tác huấn luyện sử dụng chương trình</a:t>
            </a:r>
          </a:p>
          <a:p>
            <a:pPr marL="914400" lvl="1" indent="-457200">
              <a:buFont typeface="Wingdings" pitchFamily="2" charset="2"/>
              <a:buChar char="Ø"/>
            </a:pPr>
            <a:r>
              <a:rPr lang="en-US" altLang="en-US" sz="2800">
                <a:latin typeface="Cambria" panose="02040503050406030204" pitchFamily="18" charset="0"/>
                <a:ea typeface="Cambria" panose="02040503050406030204" pitchFamily="18" charset="0"/>
                <a:cs typeface="Times New Roman" pitchFamily="18" charset="0"/>
              </a:rPr>
              <a:t>Thời gian huấn luyện bao lâu?</a:t>
            </a:r>
          </a:p>
          <a:p>
            <a:pPr marL="914400" lvl="1" indent="-457200">
              <a:buFont typeface="Wingdings" pitchFamily="2" charset="2"/>
              <a:buChar char="Ø"/>
            </a:pPr>
            <a:r>
              <a:rPr lang="en-US" altLang="en-US" sz="2800">
                <a:latin typeface="Cambria" panose="02040503050406030204" pitchFamily="18" charset="0"/>
                <a:ea typeface="Cambria" panose="02040503050406030204" pitchFamily="18" charset="0"/>
                <a:cs typeface="Times New Roman" pitchFamily="18" charset="0"/>
              </a:rPr>
              <a:t>Chia làm bao nhiêu nhóm huấn luyện?</a:t>
            </a:r>
          </a:p>
          <a:p>
            <a:r>
              <a:rPr lang="en-US" altLang="en-US" sz="2800" b="1" i="1">
                <a:latin typeface="Cambria" panose="02040503050406030204" pitchFamily="18" charset="0"/>
                <a:ea typeface="Cambria" panose="02040503050406030204" pitchFamily="18" charset="0"/>
                <a:cs typeface="Times New Roman" pitchFamily="18" charset="0"/>
              </a:rPr>
              <a:t>c. Công việc bảo trì</a:t>
            </a:r>
          </a:p>
          <a:p>
            <a:pPr marL="914400" lvl="1" indent="-457200">
              <a:buFont typeface="Wingdings" pitchFamily="2" charset="2"/>
              <a:buChar char="Ø"/>
            </a:pPr>
            <a:r>
              <a:rPr lang="en-US" altLang="en-US" sz="2800">
                <a:latin typeface="Cambria" panose="02040503050406030204" pitchFamily="18" charset="0"/>
                <a:ea typeface="Cambria" panose="02040503050406030204" pitchFamily="18" charset="0"/>
                <a:cs typeface="Times New Roman" pitchFamily="18" charset="0"/>
              </a:rPr>
              <a:t>Đội ngũ bảo trì</a:t>
            </a:r>
          </a:p>
          <a:p>
            <a:pPr marL="914400" lvl="1" indent="-457200">
              <a:buFont typeface="Wingdings" pitchFamily="2" charset="2"/>
              <a:buChar char="Ø"/>
            </a:pPr>
            <a:r>
              <a:rPr lang="en-US" altLang="en-US" sz="2800">
                <a:latin typeface="Cambria" panose="02040503050406030204" pitchFamily="18" charset="0"/>
                <a:ea typeface="Cambria" panose="02040503050406030204" pitchFamily="18" charset="0"/>
                <a:cs typeface="Times New Roman" pitchFamily="18" charset="0"/>
              </a:rPr>
              <a:t>Chi phí bảo trì</a:t>
            </a:r>
          </a:p>
          <a:p>
            <a:pPr marL="914400" lvl="1" indent="-457200">
              <a:buFont typeface="Wingdings" pitchFamily="2" charset="2"/>
              <a:buChar char="Ø"/>
            </a:pPr>
            <a:r>
              <a:rPr lang="en-US" altLang="en-US" sz="2800">
                <a:latin typeface="Cambria" panose="02040503050406030204" pitchFamily="18" charset="0"/>
                <a:ea typeface="Cambria" panose="02040503050406030204" pitchFamily="18" charset="0"/>
                <a:cs typeface="Times New Roman" pitchFamily="18" charset="0"/>
              </a:rPr>
              <a:t>Thời gian bảo trì</a:t>
            </a:r>
            <a:endParaRPr lang="vi-VN" altLang="en-US" sz="2800">
              <a:latin typeface="Cambria" panose="02040503050406030204" pitchFamily="18" charset="0"/>
              <a:ea typeface="Cambria" panose="02040503050406030204" pitchFamily="18" charset="0"/>
              <a:cs typeface="Times New Roman" pitchFamily="18" charset="0"/>
            </a:endParaRPr>
          </a:p>
          <a:p>
            <a:pPr lvl="1"/>
            <a:endParaRPr lang="en-US" altLang="en-US" sz="2800">
              <a:latin typeface="Cambria" panose="02040503050406030204" pitchFamily="18" charset="0"/>
              <a:ea typeface="Cambria" panose="02040503050406030204" pitchFamily="18" charset="0"/>
            </a:endParaRPr>
          </a:p>
          <a:p>
            <a:pPr lvl="1"/>
            <a:endParaRPr lang="vi-VN" altLang="en-US" sz="2800">
              <a:latin typeface="Cambria" panose="02040503050406030204" pitchFamily="18" charset="0"/>
              <a:ea typeface="Cambria" panose="02040503050406030204" pitchFamily="18" charset="0"/>
            </a:endParaRPr>
          </a:p>
        </p:txBody>
      </p:sp>
      <p:sp>
        <p:nvSpPr>
          <p:cNvPr id="3" name="Slide Number Placeholder 2">
            <a:extLst>
              <a:ext uri="{FF2B5EF4-FFF2-40B4-BE49-F238E27FC236}">
                <a16:creationId xmlns:a16="http://schemas.microsoft.com/office/drawing/2014/main" id="{3660C46F-4944-4519-8A6A-0B394FCCF21D}"/>
              </a:ext>
            </a:extLst>
          </p:cNvPr>
          <p:cNvSpPr>
            <a:spLocks noGrp="1"/>
          </p:cNvSpPr>
          <p:nvPr>
            <p:ph type="sldNum" sz="quarter" idx="12"/>
          </p:nvPr>
        </p:nvSpPr>
        <p:spPr/>
        <p:txBody>
          <a:bodyPr/>
          <a:lstStyle/>
          <a:p>
            <a:fld id="{06FEDF93-2BFD-41CA-ABC7-B039102F3792}" type="slidenum">
              <a:rPr lang="en-US" smtClean="0"/>
              <a:t>90</a:t>
            </a:fld>
            <a:endParaRPr lang="en-US" dirty="0"/>
          </a:p>
        </p:txBody>
      </p:sp>
    </p:spTree>
    <p:extLst>
      <p:ext uri="{BB962C8B-B14F-4D97-AF65-F5344CB8AC3E}">
        <p14:creationId xmlns:p14="http://schemas.microsoft.com/office/powerpoint/2010/main" val="31326440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746975" y="408125"/>
            <a:ext cx="1173480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en-US" sz="3200" b="1" i="1">
                <a:latin typeface="Times New Roman" pitchFamily="18" charset="0"/>
                <a:cs typeface="Times New Roman" pitchFamily="18" charset="0"/>
              </a:rPr>
              <a:t>2.5.2. Lập kế hoạch triển khai dự án</a:t>
            </a:r>
          </a:p>
        </p:txBody>
      </p:sp>
      <p:sp>
        <p:nvSpPr>
          <p:cNvPr id="2" name="Rectangle 1"/>
          <p:cNvSpPr/>
          <p:nvPr/>
        </p:nvSpPr>
        <p:spPr>
          <a:xfrm>
            <a:off x="746975" y="1068947"/>
            <a:ext cx="10883050" cy="3600986"/>
          </a:xfrm>
          <a:prstGeom prst="rect">
            <a:avLst/>
          </a:prstGeom>
        </p:spPr>
        <p:txBody>
          <a:bodyPr wrap="square">
            <a:spAutoFit/>
          </a:bodyPr>
          <a:lstStyle/>
          <a:p>
            <a:pPr marL="457200" indent="-457200" algn="just">
              <a:buFont typeface="Wingdings" pitchFamily="2" charset="2"/>
              <a:buChar char="Ø"/>
            </a:pPr>
            <a:r>
              <a:rPr lang="en-US" altLang="en-US" sz="3200">
                <a:latin typeface="Cambria" panose="02040503050406030204" pitchFamily="18" charset="0"/>
                <a:ea typeface="Cambria" panose="02040503050406030204" pitchFamily="18" charset="0"/>
                <a:cs typeface="Times New Roman" pitchFamily="18" charset="0"/>
              </a:rPr>
              <a:t>Về mặt nhân sự: có mặt tất cả các chuyên viên, NSD, lãnh đạo cơ quan, phân tích viên hệ thống </a:t>
            </a:r>
            <a:r>
              <a:rPr lang="en-US" altLang="en-US" sz="3200" i="1">
                <a:latin typeface="Cambria" panose="02040503050406030204" pitchFamily="18" charset="0"/>
                <a:ea typeface="Cambria" panose="02040503050406030204" pitchFamily="18" charset="0"/>
                <a:cs typeface="Times New Roman" pitchFamily="18" charset="0"/>
              </a:rPr>
              <a:t>(</a:t>
            </a:r>
            <a:r>
              <a:rPr lang="en-US" altLang="en-US" sz="3200" b="1" i="1">
                <a:latin typeface="Cambria" panose="02040503050406030204" pitchFamily="18" charset="0"/>
                <a:ea typeface="Cambria" panose="02040503050406030204" pitchFamily="18" charset="0"/>
                <a:cs typeface="Times New Roman" pitchFamily="18" charset="0"/>
              </a:rPr>
              <a:t>có thể có cả các lập trình viên</a:t>
            </a:r>
            <a:r>
              <a:rPr lang="en-US" altLang="en-US" sz="3200" i="1">
                <a:latin typeface="Cambria" panose="02040503050406030204" pitchFamily="18" charset="0"/>
                <a:ea typeface="Cambria" panose="02040503050406030204" pitchFamily="18" charset="0"/>
                <a:cs typeface="Times New Roman" pitchFamily="18" charset="0"/>
              </a:rPr>
              <a:t>)</a:t>
            </a:r>
            <a:endParaRPr lang="en-US" altLang="en-US" sz="3200">
              <a:latin typeface="Cambria" panose="02040503050406030204" pitchFamily="18" charset="0"/>
              <a:ea typeface="Cambria" panose="02040503050406030204" pitchFamily="18" charset="0"/>
              <a:cs typeface="Times New Roman" pitchFamily="18" charset="0"/>
            </a:endParaRPr>
          </a:p>
          <a:p>
            <a:pPr marL="457200" indent="-457200" algn="just">
              <a:buFont typeface="Wingdings" pitchFamily="2" charset="2"/>
              <a:buChar char="Ø"/>
            </a:pPr>
            <a:r>
              <a:rPr lang="en-US" altLang="en-US" sz="3200">
                <a:latin typeface="Cambria" panose="02040503050406030204" pitchFamily="18" charset="0"/>
                <a:ea typeface="Cambria" panose="02040503050406030204" pitchFamily="18" charset="0"/>
                <a:cs typeface="Times New Roman" pitchFamily="18" charset="0"/>
              </a:rPr>
              <a:t>Lập tiến độ triển khai dự án</a:t>
            </a:r>
          </a:p>
          <a:p>
            <a:pPr marL="457200" indent="-457200" algn="just">
              <a:buFont typeface="Wingdings" pitchFamily="2" charset="2"/>
              <a:buChar char="Ø"/>
            </a:pPr>
            <a:r>
              <a:rPr lang="en-US" altLang="en-US" sz="3200">
                <a:latin typeface="Cambria" panose="02040503050406030204" pitchFamily="18" charset="0"/>
                <a:ea typeface="Cambria" panose="02040503050406030204" pitchFamily="18" charset="0"/>
                <a:cs typeface="Times New Roman" pitchFamily="18" charset="0"/>
              </a:rPr>
              <a:t>Phân tích tài chính dự án</a:t>
            </a:r>
          </a:p>
          <a:p>
            <a:pPr marL="457200" indent="-457200" algn="just">
              <a:buFont typeface="Wingdings" pitchFamily="2" charset="2"/>
              <a:buChar char="Ø"/>
            </a:pPr>
            <a:r>
              <a:rPr lang="en-US" altLang="en-US" sz="3200">
                <a:latin typeface="Cambria" panose="02040503050406030204" pitchFamily="18" charset="0"/>
                <a:ea typeface="Cambria" panose="02040503050406030204" pitchFamily="18" charset="0"/>
                <a:cs typeface="Times New Roman" pitchFamily="18" charset="0"/>
              </a:rPr>
              <a:t>Lập mối quan hệ với các dự án khác.</a:t>
            </a:r>
            <a:endParaRPr lang="vi-VN" altLang="en-US" sz="3200">
              <a:latin typeface="Cambria" panose="02040503050406030204" pitchFamily="18" charset="0"/>
              <a:ea typeface="Cambria" panose="02040503050406030204" pitchFamily="18" charset="0"/>
              <a:cs typeface="Times New Roman" pitchFamily="18" charset="0"/>
            </a:endParaRPr>
          </a:p>
          <a:p>
            <a:pPr lvl="1"/>
            <a:endParaRPr lang="en-US" altLang="en-US">
              <a:latin typeface="Cambria" panose="02040503050406030204" pitchFamily="18" charset="0"/>
              <a:ea typeface="Cambria" panose="02040503050406030204" pitchFamily="18" charset="0"/>
            </a:endParaRPr>
          </a:p>
          <a:p>
            <a:pPr lvl="1"/>
            <a:endParaRPr lang="vi-VN" altLang="en-US">
              <a:latin typeface="Cambria" panose="02040503050406030204" pitchFamily="18" charset="0"/>
              <a:ea typeface="Cambria" panose="02040503050406030204" pitchFamily="18" charset="0"/>
            </a:endParaRPr>
          </a:p>
        </p:txBody>
      </p:sp>
      <p:sp>
        <p:nvSpPr>
          <p:cNvPr id="3" name="Slide Number Placeholder 2">
            <a:extLst>
              <a:ext uri="{FF2B5EF4-FFF2-40B4-BE49-F238E27FC236}">
                <a16:creationId xmlns:a16="http://schemas.microsoft.com/office/drawing/2014/main" id="{64C4B80A-55D0-4141-949B-6AC5877A32C5}"/>
              </a:ext>
            </a:extLst>
          </p:cNvPr>
          <p:cNvSpPr>
            <a:spLocks noGrp="1"/>
          </p:cNvSpPr>
          <p:nvPr>
            <p:ph type="sldNum" sz="quarter" idx="12"/>
          </p:nvPr>
        </p:nvSpPr>
        <p:spPr/>
        <p:txBody>
          <a:bodyPr/>
          <a:lstStyle/>
          <a:p>
            <a:fld id="{06FEDF93-2BFD-41CA-ABC7-B039102F3792}" type="slidenum">
              <a:rPr lang="en-US" smtClean="0"/>
              <a:t>91</a:t>
            </a:fld>
            <a:endParaRPr lang="en-US" dirty="0"/>
          </a:p>
        </p:txBody>
      </p:sp>
    </p:spTree>
    <p:extLst>
      <p:ext uri="{BB962C8B-B14F-4D97-AF65-F5344CB8AC3E}">
        <p14:creationId xmlns:p14="http://schemas.microsoft.com/office/powerpoint/2010/main" val="11065840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5">
              <a:lumMod val="75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729739" y="2884624"/>
            <a:ext cx="9144000" cy="553998"/>
          </a:xfrm>
        </p:spPr>
        <p:txBody>
          <a:bodyPr lIns="0" tIns="0" rIns="0" bIns="0" anchor="t">
            <a:spAutoFit/>
          </a:bodyPr>
          <a:lstStyle/>
          <a:p>
            <a:r>
              <a:rPr lang="en-US" sz="4000" b="1">
                <a:solidFill>
                  <a:schemeClr val="accent4"/>
                </a:solidFill>
              </a:rPr>
              <a:t>C</a:t>
            </a:r>
            <a:r>
              <a:rPr lang="vi-VN" sz="4000" b="1" dirty="0">
                <a:solidFill>
                  <a:schemeClr val="accent4"/>
                </a:solidFill>
              </a:rPr>
              <a:t>hương</a:t>
            </a:r>
            <a:r>
              <a:rPr lang="en-US" sz="4000" b="1" dirty="0">
                <a:solidFill>
                  <a:schemeClr val="accent4"/>
                </a:solidFill>
              </a:rPr>
              <a:t> 3. PHÁT TRIỂN HỆ THỐNG TIN</a:t>
            </a: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215AAF13-73CF-4C37-B995-DF907BDEDA1C}"/>
              </a:ext>
            </a:extLst>
          </p:cNvPr>
          <p:cNvSpPr>
            <a:spLocks noGrp="1"/>
          </p:cNvSpPr>
          <p:nvPr>
            <p:ph type="sldNum" sz="quarter" idx="12"/>
          </p:nvPr>
        </p:nvSpPr>
        <p:spPr/>
        <p:txBody>
          <a:bodyPr/>
          <a:lstStyle/>
          <a:p>
            <a:fld id="{06FEDF93-2BFD-41CA-ABC7-B039102F3792}" type="slidenum">
              <a:rPr lang="en-US" smtClean="0"/>
              <a:t>92</a:t>
            </a:fld>
            <a:endParaRPr lang="en-US" dirty="0"/>
          </a:p>
        </p:txBody>
      </p:sp>
    </p:spTree>
    <p:extLst>
      <p:ext uri="{BB962C8B-B14F-4D97-AF65-F5344CB8AC3E}">
        <p14:creationId xmlns:p14="http://schemas.microsoft.com/office/powerpoint/2010/main" val="4440458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a:blip r:embed="rId3">
            <a:alphaModFix amt="85000"/>
          </a:blip>
          <a:tile tx="0" ty="0" sx="100000" sy="100000" flip="none" algn="tl"/>
        </a:blipFill>
        <a:effectLst/>
      </p:bgPr>
    </p:bg>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4291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latin typeface="Times New Roman" panose="02020603050405020304" pitchFamily="18" charset="0"/>
                <a:cs typeface="Times New Roman" panose="02020603050405020304" pitchFamily="18" charset="0"/>
              </a:rPr>
              <a:t>NỘI DUNG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307777"/>
          </a:xfrm>
          <a:prstGeom prst="rect">
            <a:avLst/>
          </a:prstGeom>
        </p:spPr>
        <p:txBody>
          <a:bodyPr wrap="square" lIns="0" tIns="0" rIns="0" bIns="0">
            <a:spAutoFit/>
          </a:bodyPr>
          <a:lstStyle/>
          <a:p>
            <a:pPr algn="ctr"/>
            <a:r>
              <a:rPr lang="en-US" sz="2000" b="1" dirty="0">
                <a:solidFill>
                  <a:schemeClr val="bg1"/>
                </a:solidFill>
              </a:rPr>
              <a:t>3.2</a:t>
            </a:r>
          </a:p>
        </p:txBody>
      </p:sp>
      <p:sp>
        <p:nvSpPr>
          <p:cNvPr id="4" name="Rectangle 3">
            <a:extLst>
              <a:ext uri="{FF2B5EF4-FFF2-40B4-BE49-F238E27FC236}">
                <a16:creationId xmlns:a16="http://schemas.microsoft.com/office/drawing/2014/main" id="{3F19BFA5-D0CA-4CF0-8499-504D956B6563}"/>
              </a:ext>
            </a:extLst>
          </p:cNvPr>
          <p:cNvSpPr/>
          <p:nvPr/>
        </p:nvSpPr>
        <p:spPr>
          <a:xfrm>
            <a:off x="1076604" y="2886560"/>
            <a:ext cx="1795868" cy="307777"/>
          </a:xfrm>
          <a:prstGeom prst="rect">
            <a:avLst/>
          </a:prstGeom>
        </p:spPr>
        <p:txBody>
          <a:bodyPr wrap="square" lIns="0" tIns="0" rIns="0" bIns="0">
            <a:spAutoFit/>
          </a:bodyPr>
          <a:lstStyle/>
          <a:p>
            <a:pPr algn="ctr"/>
            <a:r>
              <a:rPr lang="en-US" sz="2000" b="1" dirty="0">
                <a:solidFill>
                  <a:schemeClr val="bg1"/>
                </a:solidFill>
              </a:rPr>
              <a:t>3.1</a:t>
            </a:r>
          </a:p>
        </p:txBody>
      </p:sp>
      <p:sp>
        <p:nvSpPr>
          <p:cNvPr id="50" name="Rectangle 49">
            <a:extLst>
              <a:ext uri="{FF2B5EF4-FFF2-40B4-BE49-F238E27FC236}">
                <a16:creationId xmlns:a16="http://schemas.microsoft.com/office/drawing/2014/main" id="{D668C4B5-BCEC-465A-ADA5-6A054B15F7A3}"/>
              </a:ext>
            </a:extLst>
          </p:cNvPr>
          <p:cNvSpPr/>
          <p:nvPr/>
        </p:nvSpPr>
        <p:spPr>
          <a:xfrm>
            <a:off x="8702247" y="2735013"/>
            <a:ext cx="1371600" cy="307777"/>
          </a:xfrm>
          <a:prstGeom prst="rect">
            <a:avLst/>
          </a:prstGeom>
        </p:spPr>
        <p:txBody>
          <a:bodyPr wrap="square" lIns="0" tIns="0" rIns="0" bIns="0">
            <a:spAutoFit/>
          </a:bodyPr>
          <a:lstStyle/>
          <a:p>
            <a:pPr algn="ctr"/>
            <a:r>
              <a:rPr lang="en-US" sz="2000" b="1" dirty="0">
                <a:solidFill>
                  <a:schemeClr val="bg1"/>
                </a:solidFill>
              </a:rPr>
              <a:t>3.3</a:t>
            </a:r>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aphicFrame>
        <p:nvGraphicFramePr>
          <p:cNvPr id="2" name="Diagram 1"/>
          <p:cNvGraphicFramePr/>
          <p:nvPr>
            <p:extLst>
              <p:ext uri="{D42A27DB-BD31-4B8C-83A1-F6EECF244321}">
                <p14:modId xmlns:p14="http://schemas.microsoft.com/office/powerpoint/2010/main" val="1808282742"/>
              </p:ext>
            </p:extLst>
          </p:nvPr>
        </p:nvGraphicFramePr>
        <p:xfrm>
          <a:off x="2717801" y="785041"/>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3086100" y="1557430"/>
            <a:ext cx="579005" cy="523220"/>
          </a:xfrm>
          <a:prstGeom prst="rect">
            <a:avLst/>
          </a:prstGeom>
          <a:noFill/>
        </p:spPr>
        <p:txBody>
          <a:bodyPr wrap="none" rtlCol="0">
            <a:spAutoFit/>
          </a:bodyPr>
          <a:lstStyle/>
          <a:p>
            <a:r>
              <a:rPr lang="en-US" sz="2800" b="1"/>
              <a:t>3.1</a:t>
            </a:r>
          </a:p>
        </p:txBody>
      </p:sp>
      <p:sp>
        <p:nvSpPr>
          <p:cNvPr id="13" name="TextBox 12"/>
          <p:cNvSpPr txBox="1"/>
          <p:nvPr/>
        </p:nvSpPr>
        <p:spPr>
          <a:xfrm>
            <a:off x="3514725" y="3194337"/>
            <a:ext cx="636713" cy="523220"/>
          </a:xfrm>
          <a:prstGeom prst="rect">
            <a:avLst/>
          </a:prstGeom>
          <a:noFill/>
        </p:spPr>
        <p:txBody>
          <a:bodyPr wrap="none" rtlCol="0">
            <a:spAutoFit/>
          </a:bodyPr>
          <a:lstStyle/>
          <a:p>
            <a:r>
              <a:rPr lang="en-US" sz="2800" b="1"/>
              <a:t>3.2</a:t>
            </a:r>
          </a:p>
        </p:txBody>
      </p:sp>
      <p:sp>
        <p:nvSpPr>
          <p:cNvPr id="15" name="TextBox 14"/>
          <p:cNvSpPr txBox="1"/>
          <p:nvPr/>
        </p:nvSpPr>
        <p:spPr>
          <a:xfrm>
            <a:off x="3225222" y="4831244"/>
            <a:ext cx="636713" cy="523220"/>
          </a:xfrm>
          <a:prstGeom prst="rect">
            <a:avLst/>
          </a:prstGeom>
          <a:noFill/>
        </p:spPr>
        <p:txBody>
          <a:bodyPr wrap="none" rtlCol="0">
            <a:spAutoFit/>
          </a:bodyPr>
          <a:lstStyle/>
          <a:p>
            <a:r>
              <a:rPr lang="en-US" sz="2800" b="1"/>
              <a:t>3.3</a:t>
            </a:r>
          </a:p>
        </p:txBody>
      </p:sp>
      <p:sp>
        <p:nvSpPr>
          <p:cNvPr id="5" name="Slide Number Placeholder 4">
            <a:extLst>
              <a:ext uri="{FF2B5EF4-FFF2-40B4-BE49-F238E27FC236}">
                <a16:creationId xmlns:a16="http://schemas.microsoft.com/office/drawing/2014/main" id="{CC713016-A9D9-4E75-930E-7E9719B9243F}"/>
              </a:ext>
            </a:extLst>
          </p:cNvPr>
          <p:cNvSpPr>
            <a:spLocks noGrp="1"/>
          </p:cNvSpPr>
          <p:nvPr>
            <p:ph type="sldNum" sz="quarter" idx="12"/>
          </p:nvPr>
        </p:nvSpPr>
        <p:spPr/>
        <p:txBody>
          <a:bodyPr/>
          <a:lstStyle/>
          <a:p>
            <a:fld id="{06FEDF93-2BFD-41CA-ABC7-B039102F3792}" type="slidenum">
              <a:rPr lang="en-US" smtClean="0"/>
              <a:t>93</a:t>
            </a:fld>
            <a:endParaRPr lang="en-US" dirty="0"/>
          </a:p>
        </p:txBody>
      </p:sp>
    </p:spTree>
    <p:extLst>
      <p:ext uri="{BB962C8B-B14F-4D97-AF65-F5344CB8AC3E}">
        <p14:creationId xmlns:p14="http://schemas.microsoft.com/office/powerpoint/2010/main" val="12102665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AutoShape 2"/>
          <p:cNvSpPr txBox="1">
            <a:spLocks noChangeArrowheads="1"/>
          </p:cNvSpPr>
          <p:nvPr/>
        </p:nvSpPr>
        <p:spPr>
          <a:xfrm>
            <a:off x="590550" y="655638"/>
            <a:ext cx="8239125" cy="973138"/>
          </a:xfrm>
          <a:prstGeom prst="roundRect">
            <a:avLst>
              <a:gd name="adj" fmla="val 21667"/>
            </a:avLst>
          </a:prstGeom>
        </p:spPr>
        <p:txBody>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altLang="en-US" sz="3400" dirty="0"/>
              <a:t>3.1. </a:t>
            </a:r>
            <a:r>
              <a:rPr lang="en-US" altLang="en-US" sz="3400" dirty="0" err="1"/>
              <a:t>Phân</a:t>
            </a:r>
            <a:r>
              <a:rPr lang="en-US" altLang="en-US" sz="3400" dirty="0"/>
              <a:t> </a:t>
            </a:r>
            <a:r>
              <a:rPr lang="en-US" altLang="en-US" sz="3400" dirty="0" err="1"/>
              <a:t>tích</a:t>
            </a:r>
            <a:r>
              <a:rPr lang="en-US" altLang="en-US" sz="3400" dirty="0"/>
              <a:t> </a:t>
            </a:r>
            <a:r>
              <a:rPr lang="en-US" altLang="en-US" sz="3400" dirty="0" err="1"/>
              <a:t>hệ</a:t>
            </a:r>
            <a:r>
              <a:rPr lang="en-US" altLang="en-US" sz="3400" dirty="0"/>
              <a:t> </a:t>
            </a:r>
            <a:r>
              <a:rPr lang="en-US" altLang="en-US" sz="3400" dirty="0" err="1"/>
              <a:t>thống</a:t>
            </a:r>
            <a:r>
              <a:rPr lang="en-US" altLang="en-US" sz="3400" dirty="0"/>
              <a:t> </a:t>
            </a:r>
            <a:r>
              <a:rPr lang="en-US" altLang="en-US" sz="3400" dirty="0" err="1"/>
              <a:t>về</a:t>
            </a:r>
            <a:r>
              <a:rPr lang="en-US" altLang="en-US" sz="3400" dirty="0"/>
              <a:t> </a:t>
            </a:r>
            <a:r>
              <a:rPr lang="en-US" altLang="en-US" sz="3400" dirty="0" err="1"/>
              <a:t>chức</a:t>
            </a:r>
            <a:r>
              <a:rPr lang="en-US" altLang="en-US" sz="3400" dirty="0"/>
              <a:t> </a:t>
            </a:r>
            <a:r>
              <a:rPr lang="en-US" altLang="en-US" sz="3400" dirty="0" err="1"/>
              <a:t>năng</a:t>
            </a:r>
            <a:endParaRPr lang="en-US" altLang="en-US" sz="3400" dirty="0"/>
          </a:p>
          <a:p>
            <a:endParaRPr lang="vi-VN" altLang="en-US" sz="3400" dirty="0"/>
          </a:p>
        </p:txBody>
      </p:sp>
      <p:sp>
        <p:nvSpPr>
          <p:cNvPr id="4" name="TextBox 3"/>
          <p:cNvSpPr txBox="1"/>
          <p:nvPr/>
        </p:nvSpPr>
        <p:spPr>
          <a:xfrm>
            <a:off x="1476422" y="1628776"/>
            <a:ext cx="10243128" cy="4536691"/>
          </a:xfrm>
          <a:prstGeom prst="rect">
            <a:avLst/>
          </a:prstGeom>
          <a:noFill/>
        </p:spPr>
        <p:txBody>
          <a:bodyPr wrap="square" rtlCol="0">
            <a:spAutoFit/>
          </a:bodyPr>
          <a:lstStyle/>
          <a:p>
            <a:pPr>
              <a:lnSpc>
                <a:spcPct val="150000"/>
              </a:lnSpc>
            </a:pPr>
            <a:r>
              <a:rPr lang="en-US" sz="2800" b="1" i="1" dirty="0">
                <a:latin typeface="Cambria" panose="02040503050406030204" pitchFamily="18" charset="0"/>
                <a:ea typeface="Cambria" panose="02040503050406030204" pitchFamily="18" charset="0"/>
                <a:cs typeface="Times New Roman" panose="02020603050405020304" pitchFamily="18" charset="0"/>
              </a:rPr>
              <a:t>3.1.1. </a:t>
            </a:r>
            <a:r>
              <a:rPr lang="en-US" sz="2800" b="1" i="1" dirty="0" err="1">
                <a:latin typeface="Cambria" panose="02040503050406030204" pitchFamily="18" charset="0"/>
                <a:ea typeface="Cambria" panose="02040503050406030204" pitchFamily="18" charset="0"/>
                <a:cs typeface="Times New Roman" panose="02020603050405020304" pitchFamily="18" charset="0"/>
              </a:rPr>
              <a:t>Mục</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đích</a:t>
            </a:r>
            <a:endParaRPr lang="en-US" sz="2800" b="1" i="1" dirty="0">
              <a:latin typeface="Cambria" panose="02040503050406030204" pitchFamily="18" charset="0"/>
              <a:ea typeface="Cambria" panose="02040503050406030204" pitchFamily="18" charset="0"/>
              <a:cs typeface="Times New Roman" panose="02020603050405020304" pitchFamily="18" charset="0"/>
            </a:endParaRPr>
          </a:p>
          <a:p>
            <a:pPr>
              <a:lnSpc>
                <a:spcPct val="150000"/>
              </a:lnSpc>
            </a:pPr>
            <a:r>
              <a:rPr lang="en-US" sz="2800" b="1" i="1" dirty="0">
                <a:latin typeface="Cambria" panose="02040503050406030204" pitchFamily="18" charset="0"/>
                <a:ea typeface="Cambria" panose="02040503050406030204" pitchFamily="18" charset="0"/>
                <a:cs typeface="Times New Roman" panose="02020603050405020304" pitchFamily="18" charset="0"/>
              </a:rPr>
              <a:t>3.1.2. </a:t>
            </a:r>
            <a:r>
              <a:rPr lang="en-US" sz="2800" b="1" i="1" dirty="0" err="1">
                <a:latin typeface="Cambria" panose="02040503050406030204" pitchFamily="18" charset="0"/>
                <a:ea typeface="Cambria" panose="02040503050406030204" pitchFamily="18" charset="0"/>
                <a:cs typeface="Times New Roman" panose="02020603050405020304" pitchFamily="18" charset="0"/>
              </a:rPr>
              <a:t>Một</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số</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phương</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pháp</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phân</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tích</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và</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thiết</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kế</a:t>
            </a:r>
            <a:endParaRPr lang="en-US" sz="2800" b="1" i="1" dirty="0">
              <a:latin typeface="Cambria" panose="02040503050406030204" pitchFamily="18" charset="0"/>
              <a:ea typeface="Cambria" panose="02040503050406030204" pitchFamily="18" charset="0"/>
              <a:cs typeface="Times New Roman" panose="02020603050405020304" pitchFamily="18" charset="0"/>
            </a:endParaRPr>
          </a:p>
          <a:p>
            <a:pPr>
              <a:lnSpc>
                <a:spcPct val="150000"/>
              </a:lnSpc>
            </a:pPr>
            <a:r>
              <a:rPr lang="en-US" sz="2800" b="1" i="1" dirty="0">
                <a:latin typeface="Cambria" panose="02040503050406030204" pitchFamily="18" charset="0"/>
                <a:ea typeface="Cambria" panose="02040503050406030204" pitchFamily="18" charset="0"/>
                <a:cs typeface="Times New Roman" panose="02020603050405020304" pitchFamily="18" charset="0"/>
              </a:rPr>
              <a:t>3.1.3. </a:t>
            </a:r>
            <a:r>
              <a:rPr lang="en-US" sz="2800" b="1" i="1" dirty="0" err="1">
                <a:latin typeface="Cambria" panose="02040503050406030204" pitchFamily="18" charset="0"/>
                <a:ea typeface="Cambria" panose="02040503050406030204" pitchFamily="18" charset="0"/>
                <a:cs typeface="Times New Roman" panose="02020603050405020304" pitchFamily="18" charset="0"/>
              </a:rPr>
              <a:t>Kỹ</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thuật</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phân</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tích</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thiết</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kế</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hệ</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thống</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có</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cấu</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trúc</a:t>
            </a:r>
            <a:endParaRPr lang="en-US" sz="2800" b="1" i="1" dirty="0">
              <a:latin typeface="Cambria" panose="02040503050406030204" pitchFamily="18" charset="0"/>
              <a:ea typeface="Cambria" panose="02040503050406030204" pitchFamily="18" charset="0"/>
              <a:cs typeface="Times New Roman" panose="02020603050405020304" pitchFamily="18" charset="0"/>
            </a:endParaRPr>
          </a:p>
          <a:p>
            <a:pPr>
              <a:lnSpc>
                <a:spcPct val="150000"/>
              </a:lnSpc>
            </a:pPr>
            <a:r>
              <a:rPr lang="en-US" sz="2800" b="1" i="1" dirty="0">
                <a:latin typeface="Cambria" panose="02040503050406030204" pitchFamily="18" charset="0"/>
                <a:ea typeface="Cambria" panose="02040503050406030204" pitchFamily="18" charset="0"/>
                <a:cs typeface="Times New Roman" panose="02020603050405020304" pitchFamily="18" charset="0"/>
              </a:rPr>
              <a:t>3.1.4. </a:t>
            </a:r>
            <a:r>
              <a:rPr lang="en-US" sz="2800" b="1" i="1" dirty="0" err="1">
                <a:latin typeface="Cambria" panose="02040503050406030204" pitchFamily="18" charset="0"/>
                <a:ea typeface="Cambria" panose="02040503050406030204" pitchFamily="18" charset="0"/>
                <a:cs typeface="Times New Roman" panose="02020603050405020304" pitchFamily="18" charset="0"/>
              </a:rPr>
              <a:t>Các</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kỹ</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thuật</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và</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phương</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tiện</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phân</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tích</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hệ</a:t>
            </a:r>
            <a:r>
              <a:rPr lang="en-US" sz="2800" b="1" i="1" dirty="0">
                <a:latin typeface="Cambria" panose="02040503050406030204" pitchFamily="18" charset="0"/>
                <a:ea typeface="Cambria" panose="02040503050406030204" pitchFamily="18" charset="0"/>
                <a:cs typeface="Times New Roman" panose="02020603050405020304" pitchFamily="18" charset="0"/>
              </a:rPr>
              <a:t> </a:t>
            </a:r>
            <a:r>
              <a:rPr lang="en-US" sz="2800" b="1" i="1" dirty="0" err="1">
                <a:latin typeface="Cambria" panose="02040503050406030204" pitchFamily="18" charset="0"/>
                <a:ea typeface="Cambria" panose="02040503050406030204" pitchFamily="18" charset="0"/>
                <a:cs typeface="Times New Roman" panose="02020603050405020304" pitchFamily="18" charset="0"/>
              </a:rPr>
              <a:t>thống</a:t>
            </a:r>
            <a:endParaRPr lang="en-US" sz="2800" b="1" i="1" dirty="0">
              <a:latin typeface="Cambria" panose="02040503050406030204" pitchFamily="18" charset="0"/>
              <a:ea typeface="Cambria" panose="02040503050406030204" pitchFamily="18" charset="0"/>
              <a:cs typeface="Times New Roman" panose="02020603050405020304" pitchFamily="18" charset="0"/>
            </a:endParaRPr>
          </a:p>
          <a:p>
            <a:pPr>
              <a:lnSpc>
                <a:spcPct val="150000"/>
              </a:lnSpc>
            </a:pPr>
            <a:endParaRPr lang="en-US" sz="2800" b="1" i="1" dirty="0">
              <a:latin typeface="Cambria" panose="02040503050406030204" pitchFamily="18" charset="0"/>
              <a:ea typeface="Cambria" panose="02040503050406030204" pitchFamily="18" charset="0"/>
              <a:cs typeface="Times New Roman" panose="02020603050405020304" pitchFamily="18" charset="0"/>
            </a:endParaRPr>
          </a:p>
          <a:p>
            <a:pPr>
              <a:lnSpc>
                <a:spcPct val="150000"/>
              </a:lnSpc>
            </a:pPr>
            <a:endParaRPr lang="en-US" sz="2800" b="1" i="1" dirty="0">
              <a:latin typeface="Cambria" panose="02040503050406030204" pitchFamily="18" charset="0"/>
              <a:ea typeface="Cambria" panose="02040503050406030204" pitchFamily="18" charset="0"/>
              <a:cs typeface="Times New Roman" panose="02020603050405020304" pitchFamily="18" charset="0"/>
            </a:endParaRPr>
          </a:p>
          <a:p>
            <a:pPr>
              <a:lnSpc>
                <a:spcPct val="150000"/>
              </a:lnSpc>
            </a:pPr>
            <a:endParaRPr lang="en-US" sz="2800" b="1" i="1" dirty="0">
              <a:latin typeface="Cambria" panose="02040503050406030204" pitchFamily="18" charset="0"/>
              <a:ea typeface="Cambria" panose="020405030504060302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AD070717-9EA3-411C-B767-EEC69C4DD274}"/>
              </a:ext>
            </a:extLst>
          </p:cNvPr>
          <p:cNvSpPr>
            <a:spLocks noGrp="1"/>
          </p:cNvSpPr>
          <p:nvPr>
            <p:ph type="sldNum" sz="quarter" idx="12"/>
          </p:nvPr>
        </p:nvSpPr>
        <p:spPr/>
        <p:txBody>
          <a:bodyPr/>
          <a:lstStyle/>
          <a:p>
            <a:fld id="{06FEDF93-2BFD-41CA-ABC7-B039102F3792}" type="slidenum">
              <a:rPr lang="en-US" smtClean="0"/>
              <a:t>94</a:t>
            </a:fld>
            <a:endParaRPr lang="en-US" dirty="0"/>
          </a:p>
        </p:txBody>
      </p:sp>
    </p:spTree>
    <p:extLst>
      <p:ext uri="{BB962C8B-B14F-4D97-AF65-F5344CB8AC3E}">
        <p14:creationId xmlns:p14="http://schemas.microsoft.com/office/powerpoint/2010/main" val="345279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AutoShape 2"/>
          <p:cNvSpPr txBox="1">
            <a:spLocks noChangeArrowheads="1"/>
          </p:cNvSpPr>
          <p:nvPr/>
        </p:nvSpPr>
        <p:spPr>
          <a:xfrm>
            <a:off x="762000" y="584200"/>
            <a:ext cx="8239125" cy="973138"/>
          </a:xfrm>
          <a:prstGeom prst="roundRect">
            <a:avLst>
              <a:gd name="adj" fmla="val 21667"/>
            </a:avLst>
          </a:prstGeom>
        </p:spPr>
        <p:txBody>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sz="3600" b="1" i="1" dirty="0">
                <a:latin typeface="Times New Roman" panose="02020603050405020304" pitchFamily="18" charset="0"/>
                <a:cs typeface="Times New Roman" panose="02020603050405020304" pitchFamily="18" charset="0"/>
              </a:rPr>
              <a:t>3.1.1. </a:t>
            </a:r>
            <a:r>
              <a:rPr lang="en-US" sz="3600" b="1" i="1" dirty="0" err="1">
                <a:latin typeface="Times New Roman" panose="02020603050405020304" pitchFamily="18" charset="0"/>
                <a:cs typeface="Times New Roman" panose="02020603050405020304" pitchFamily="18" charset="0"/>
              </a:rPr>
              <a:t>Mục</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đích</a:t>
            </a:r>
            <a:endParaRPr lang="en-US" sz="3600" b="1" i="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762000" y="1810327"/>
            <a:ext cx="10243128" cy="2062103"/>
          </a:xfrm>
          <a:prstGeom prst="rect">
            <a:avLst/>
          </a:prstGeom>
          <a:noFill/>
        </p:spPr>
        <p:txBody>
          <a:bodyPr wrap="square" rtlCol="0">
            <a:spAutoFit/>
          </a:bodyPr>
          <a:lstStyle/>
          <a:p>
            <a:pPr marL="457200" indent="-457200">
              <a:buFont typeface="Arial" panose="020B0604020202020204" pitchFamily="34" charset="0"/>
              <a:buChar char="•"/>
            </a:pPr>
            <a:r>
              <a:rPr lang="en-US" altLang="en-US" sz="3200" dirty="0" err="1">
                <a:latin typeface="Times New Roman" panose="02020603050405020304" pitchFamily="18" charset="0"/>
                <a:cs typeface="Times New Roman" panose="02020603050405020304" pitchFamily="18" charset="0"/>
              </a:rPr>
              <a:t>Xác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định</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các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chức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năng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chính</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của</a:t>
            </a:r>
            <a:r>
              <a:rPr lang="en-US" altLang="en-US" sz="3200" dirty="0">
                <a:latin typeface="Times New Roman" panose="02020603050405020304" pitchFamily="18" charset="0"/>
                <a:cs typeface="Times New Roman" panose="02020603050405020304" pitchFamily="18" charset="0"/>
              </a:rPr>
              <a:t> HTTT</a:t>
            </a:r>
          </a:p>
          <a:p>
            <a:pPr marL="457200" indent="-457200">
              <a:buFont typeface="Arial" panose="020B0604020202020204" pitchFamily="34" charset="0"/>
              <a:buChar char="•"/>
            </a:pPr>
            <a:r>
              <a:rPr lang="en-US" altLang="en-US" sz="3200" dirty="0" err="1">
                <a:latin typeface="Times New Roman" panose="02020603050405020304" pitchFamily="18" charset="0"/>
                <a:cs typeface="Times New Roman" panose="02020603050405020304" pitchFamily="18" charset="0"/>
              </a:rPr>
              <a:t>Xác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định</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hệ</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thống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phải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thực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hiện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những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gì</a:t>
            </a:r>
            <a:r>
              <a:rPr lang="en-US" altLang="en-US" sz="32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alt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4012E41B-057F-4407-B6AE-B22C338C08BD}"/>
              </a:ext>
            </a:extLst>
          </p:cNvPr>
          <p:cNvSpPr>
            <a:spLocks noGrp="1"/>
          </p:cNvSpPr>
          <p:nvPr>
            <p:ph type="sldNum" sz="quarter" idx="12"/>
          </p:nvPr>
        </p:nvSpPr>
        <p:spPr/>
        <p:txBody>
          <a:bodyPr/>
          <a:lstStyle/>
          <a:p>
            <a:fld id="{06FEDF93-2BFD-41CA-ABC7-B039102F3792}" type="slidenum">
              <a:rPr lang="en-US" smtClean="0"/>
              <a:t>95</a:t>
            </a:fld>
            <a:endParaRPr lang="en-US" dirty="0"/>
          </a:p>
        </p:txBody>
      </p:sp>
    </p:spTree>
    <p:extLst>
      <p:ext uri="{BB962C8B-B14F-4D97-AF65-F5344CB8AC3E}">
        <p14:creationId xmlns:p14="http://schemas.microsoft.com/office/powerpoint/2010/main" val="21812261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AutoShape 2"/>
          <p:cNvSpPr txBox="1">
            <a:spLocks noChangeArrowheads="1"/>
          </p:cNvSpPr>
          <p:nvPr/>
        </p:nvSpPr>
        <p:spPr>
          <a:xfrm>
            <a:off x="762000" y="584200"/>
            <a:ext cx="10303164" cy="973138"/>
          </a:xfrm>
          <a:prstGeom prst="roundRect">
            <a:avLst>
              <a:gd name="adj" fmla="val 21667"/>
            </a:avLst>
          </a:prstGeom>
        </p:spPr>
        <p:txBody>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sz="3600" b="1" i="1" dirty="0">
                <a:latin typeface="Times New Roman" panose="02020603050405020304" pitchFamily="18" charset="0"/>
                <a:cs typeface="Times New Roman" panose="02020603050405020304" pitchFamily="18" charset="0"/>
              </a:rPr>
              <a:t>3.1.2. </a:t>
            </a:r>
            <a:r>
              <a:rPr lang="en-US" sz="3600" b="1" i="1" dirty="0" err="1">
                <a:latin typeface="Times New Roman" panose="02020603050405020304" pitchFamily="18" charset="0"/>
                <a:cs typeface="Times New Roman" panose="02020603050405020304" pitchFamily="18" charset="0"/>
              </a:rPr>
              <a:t>Một</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số</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phương</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pháp</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phân</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tích</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và</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thiết</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kế</a:t>
            </a:r>
            <a:endParaRPr lang="en-US" sz="3600" b="1" i="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923636" y="1810327"/>
            <a:ext cx="10243128" cy="2127505"/>
          </a:xfrm>
          <a:prstGeom prst="rect">
            <a:avLst/>
          </a:prstGeom>
          <a:noFill/>
        </p:spPr>
        <p:txBody>
          <a:bodyPr wrap="square" rtlCol="0">
            <a:spAutoFit/>
          </a:bodyPr>
          <a:lstStyle/>
          <a:p>
            <a:pPr>
              <a:lnSpc>
                <a:spcPct val="105000"/>
              </a:lnSpc>
            </a:pPr>
            <a:r>
              <a:rPr lang="vi-VN" sz="3200" dirty="0">
                <a:latin typeface="Times New Roman" panose="02020603050405020304" pitchFamily="18" charset="0"/>
                <a:cs typeface="Times New Roman" panose="02020603050405020304" pitchFamily="18" charset="0"/>
              </a:rPr>
              <a:t>Có 3 phương pháp phân tích thiết kế </a:t>
            </a:r>
            <a:endParaRPr lang="en-US" sz="3200" dirty="0">
              <a:latin typeface="Times New Roman" panose="02020603050405020304" pitchFamily="18" charset="0"/>
              <a:cs typeface="Times New Roman" panose="02020603050405020304" pitchFamily="18" charset="0"/>
            </a:endParaRPr>
          </a:p>
          <a:p>
            <a:pPr marL="457200" indent="-457200">
              <a:lnSpc>
                <a:spcPct val="105000"/>
              </a:lnSpc>
              <a:buFont typeface="Arial" panose="020B0604020202020204" pitchFamily="34" charset="0"/>
              <a:buChar char="•"/>
            </a:pPr>
            <a:r>
              <a:rPr lang="vi-VN" sz="3200" dirty="0">
                <a:latin typeface="Times New Roman" panose="02020603050405020304" pitchFamily="18" charset="0"/>
                <a:cs typeface="Times New Roman" panose="02020603050405020304" pitchFamily="18" charset="0"/>
              </a:rPr>
              <a:t>Phương pháp phân tích cổ điển (phi cấu trúc) </a:t>
            </a:r>
            <a:endParaRPr lang="en-US" sz="3200" dirty="0">
              <a:latin typeface="Times New Roman" panose="02020603050405020304" pitchFamily="18" charset="0"/>
              <a:cs typeface="Times New Roman" panose="02020603050405020304" pitchFamily="18" charset="0"/>
            </a:endParaRPr>
          </a:p>
          <a:p>
            <a:pPr marL="457200" indent="-457200">
              <a:lnSpc>
                <a:spcPct val="105000"/>
              </a:lnSpc>
              <a:buFont typeface="Arial" panose="020B0604020202020204" pitchFamily="34" charset="0"/>
              <a:buChar char="•"/>
            </a:pPr>
            <a:r>
              <a:rPr lang="vi-VN" sz="3200" dirty="0">
                <a:latin typeface="Times New Roman" panose="02020603050405020304" pitchFamily="18" charset="0"/>
                <a:cs typeface="Times New Roman" panose="02020603050405020304" pitchFamily="18" charset="0"/>
              </a:rPr>
              <a:t>Phương pháp phân tích bán cấu trúc </a:t>
            </a:r>
            <a:endParaRPr lang="en-US" sz="3200" dirty="0">
              <a:latin typeface="Times New Roman" panose="02020603050405020304" pitchFamily="18" charset="0"/>
              <a:cs typeface="Times New Roman" panose="02020603050405020304" pitchFamily="18" charset="0"/>
            </a:endParaRPr>
          </a:p>
          <a:p>
            <a:pPr marL="457200" indent="-457200">
              <a:lnSpc>
                <a:spcPct val="105000"/>
              </a:lnSpc>
              <a:buFont typeface="Arial" panose="020B0604020202020204" pitchFamily="34" charset="0"/>
              <a:buChar char="•"/>
            </a:pPr>
            <a:r>
              <a:rPr lang="vi-VN" sz="3200" dirty="0">
                <a:latin typeface="Times New Roman" panose="02020603050405020304" pitchFamily="18" charset="0"/>
                <a:cs typeface="Times New Roman" panose="02020603050405020304" pitchFamily="18" charset="0"/>
              </a:rPr>
              <a:t>Phương pháp phân tích có cấu trúc</a:t>
            </a:r>
            <a:endParaRPr lang="en-US" altLang="en-US" sz="32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0014B5EA-DAEC-4081-8D77-732AAEAFE2B5}"/>
              </a:ext>
            </a:extLst>
          </p:cNvPr>
          <p:cNvSpPr>
            <a:spLocks noGrp="1"/>
          </p:cNvSpPr>
          <p:nvPr>
            <p:ph type="sldNum" sz="quarter" idx="12"/>
          </p:nvPr>
        </p:nvSpPr>
        <p:spPr/>
        <p:txBody>
          <a:bodyPr/>
          <a:lstStyle/>
          <a:p>
            <a:fld id="{06FEDF93-2BFD-41CA-ABC7-B039102F3792}" type="slidenum">
              <a:rPr lang="en-US" smtClean="0"/>
              <a:t>96</a:t>
            </a:fld>
            <a:endParaRPr lang="en-US" dirty="0"/>
          </a:p>
        </p:txBody>
      </p:sp>
    </p:spTree>
    <p:extLst>
      <p:ext uri="{BB962C8B-B14F-4D97-AF65-F5344CB8AC3E}">
        <p14:creationId xmlns:p14="http://schemas.microsoft.com/office/powerpoint/2010/main" val="39986799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AutoShape 2"/>
          <p:cNvSpPr txBox="1">
            <a:spLocks noChangeArrowheads="1"/>
          </p:cNvSpPr>
          <p:nvPr/>
        </p:nvSpPr>
        <p:spPr>
          <a:xfrm>
            <a:off x="762000" y="584200"/>
            <a:ext cx="11180618" cy="973138"/>
          </a:xfrm>
          <a:prstGeom prst="roundRect">
            <a:avLst>
              <a:gd name="adj" fmla="val 21667"/>
            </a:avLst>
          </a:prstGeom>
        </p:spPr>
        <p:txBody>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sz="3600" b="1" i="1" dirty="0">
                <a:latin typeface="Times New Roman" panose="02020603050405020304" pitchFamily="18" charset="0"/>
                <a:cs typeface="Times New Roman" panose="02020603050405020304" pitchFamily="18" charset="0"/>
              </a:rPr>
              <a:t>3.1.3. </a:t>
            </a:r>
            <a:r>
              <a:rPr lang="en-US" sz="3600" b="1" i="1" dirty="0" err="1">
                <a:latin typeface="Times New Roman" panose="02020603050405020304" pitchFamily="18" charset="0"/>
                <a:cs typeface="Times New Roman" panose="02020603050405020304" pitchFamily="18" charset="0"/>
              </a:rPr>
              <a:t>Kỹ</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thuật</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phân</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tích</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thiết</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kế</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hệ</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thống</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có</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cấu</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trúc</a:t>
            </a:r>
            <a:endParaRPr lang="en-US" sz="3600" b="1" i="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p:cNvSpPr txBox="1"/>
          <p:nvPr/>
        </p:nvSpPr>
        <p:spPr>
          <a:xfrm>
            <a:off x="923636" y="1810327"/>
            <a:ext cx="10620664" cy="4401205"/>
          </a:xfrm>
          <a:prstGeom prst="rect">
            <a:avLst/>
          </a:prstGeom>
          <a:noFill/>
        </p:spPr>
        <p:txBody>
          <a:bodyPr wrap="square" rtlCol="0">
            <a:spAutoFit/>
          </a:bodyPr>
          <a:lstStyle/>
          <a:p>
            <a:r>
              <a:rPr lang="en-US" sz="2800" b="1" dirty="0">
                <a:solidFill>
                  <a:schemeClr val="accent6"/>
                </a:solidFill>
                <a:latin typeface="Cambria" panose="02040503050406030204" pitchFamily="18" charset="0"/>
                <a:ea typeface="Cambria" panose="02040503050406030204" pitchFamily="18" charset="0"/>
                <a:cs typeface="Times New Roman" panose="02020603050405020304" pitchFamily="18" charset="0"/>
              </a:rPr>
              <a:t>a. </a:t>
            </a:r>
            <a:r>
              <a:rPr lang="vi-VN" sz="2800" b="1" dirty="0">
                <a:solidFill>
                  <a:schemeClr val="accent6"/>
                </a:solidFill>
                <a:latin typeface="Cambria" panose="02040503050406030204" pitchFamily="18" charset="0"/>
                <a:ea typeface="Cambria" panose="02040503050406030204" pitchFamily="18" charset="0"/>
                <a:cs typeface="Times New Roman" panose="02020603050405020304" pitchFamily="18" charset="0"/>
              </a:rPr>
              <a:t>Đặc điểm </a:t>
            </a:r>
            <a:endParaRPr lang="en-US" sz="2800" b="1" dirty="0">
              <a:solidFill>
                <a:schemeClr val="accent6"/>
              </a:solidFill>
              <a:latin typeface="Cambria" panose="02040503050406030204" pitchFamily="18" charset="0"/>
              <a:ea typeface="Cambria" panose="02040503050406030204" pitchFamily="18" charset="0"/>
              <a:cs typeface="Times New Roman" panose="02020603050405020304" pitchFamily="18" charset="0"/>
            </a:endParaRPr>
          </a:p>
          <a:p>
            <a:pPr marL="457200" indent="-457200">
              <a:buFontTx/>
              <a:buChar char="-"/>
            </a:pPr>
            <a:r>
              <a:rPr lang="vi-VN" sz="2800" dirty="0">
                <a:latin typeface="Cambria" panose="02040503050406030204" pitchFamily="18" charset="0"/>
                <a:ea typeface="Cambria" panose="02040503050406030204" pitchFamily="18" charset="0"/>
                <a:cs typeface="Times New Roman" panose="02020603050405020304" pitchFamily="18" charset="0"/>
              </a:rPr>
              <a:t>Phương pháp này bao gồm 9 hoạt động:</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vi-VN" sz="2800" dirty="0">
                <a:latin typeface="Cambria" panose="02040503050406030204" pitchFamily="18" charset="0"/>
                <a:ea typeface="Cambria" panose="02040503050406030204" pitchFamily="18" charset="0"/>
                <a:cs typeface="Times New Roman" panose="02020603050405020304" pitchFamily="18" charset="0"/>
              </a:rPr>
              <a:t>Khảo sát, phân tích, thiết kế, bổ sung, tạo sinh, kiểm thử xác nhận, bảo đảm chất lượng, mô tả thủ tục, biến đổi cơ sở dữ liệu, cài đặt. </a:t>
            </a:r>
            <a:endParaRPr lang="en-US" sz="2800" dirty="0">
              <a:latin typeface="Cambria" panose="02040503050406030204" pitchFamily="18" charset="0"/>
              <a:ea typeface="Cambria" panose="02040503050406030204" pitchFamily="18" charset="0"/>
              <a:cs typeface="Times New Roman" panose="02020603050405020304" pitchFamily="18" charset="0"/>
            </a:endParaRPr>
          </a:p>
          <a:p>
            <a:pPr marL="457200" indent="-457200">
              <a:buFontTx/>
              <a:buChar char="-"/>
            </a:pPr>
            <a:r>
              <a:rPr lang="vi-VN" sz="2800" dirty="0">
                <a:latin typeface="Cambria" panose="02040503050406030204" pitchFamily="18" charset="0"/>
                <a:ea typeface="Cambria" panose="02040503050406030204" pitchFamily="18" charset="0"/>
                <a:cs typeface="Times New Roman" panose="02020603050405020304" pitchFamily="18" charset="0"/>
              </a:rPr>
              <a:t>Các hoạt động có thể thực hiện song song. Chính khía cạnh không tuần tự này mà thuật ngữ “pha” được thay thế bởi thuật ngữ “hoạt động” (“pha” chỉ một khoảng thời gian trong một dự án trong đó chỉ có một hoạt động được tiến hành). Mỗi hoạt động có thể cung cấp những sửa đổi phù hợp cho một hoặc nhiều hoạt động trước đó.</a:t>
            </a:r>
            <a:endParaRPr lang="en-US" sz="2800" dirty="0">
              <a:latin typeface="Cambria" panose="02040503050406030204" pitchFamily="18" charset="0"/>
              <a:ea typeface="Cambria" panose="020405030504060302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F888688D-0839-46E8-8B9F-4E07EAA75DE7}"/>
              </a:ext>
            </a:extLst>
          </p:cNvPr>
          <p:cNvSpPr>
            <a:spLocks noGrp="1"/>
          </p:cNvSpPr>
          <p:nvPr>
            <p:ph type="sldNum" sz="quarter" idx="12"/>
          </p:nvPr>
        </p:nvSpPr>
        <p:spPr/>
        <p:txBody>
          <a:bodyPr/>
          <a:lstStyle/>
          <a:p>
            <a:fld id="{06FEDF93-2BFD-41CA-ABC7-B039102F3792}" type="slidenum">
              <a:rPr lang="en-US" smtClean="0"/>
              <a:t>97</a:t>
            </a:fld>
            <a:endParaRPr lang="en-US" dirty="0"/>
          </a:p>
        </p:txBody>
      </p:sp>
    </p:spTree>
    <p:extLst>
      <p:ext uri="{BB962C8B-B14F-4D97-AF65-F5344CB8AC3E}">
        <p14:creationId xmlns:p14="http://schemas.microsoft.com/office/powerpoint/2010/main" val="28992986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77817"/>
            <a:ext cx="10767646" cy="5107709"/>
          </a:xfrm>
        </p:spPr>
        <p:txBody>
          <a:bodyPr>
            <a:normAutofit fontScale="90000"/>
          </a:bodyPr>
          <a:lstStyle/>
          <a:p>
            <a:pPr>
              <a:lnSpc>
                <a:spcPct val="150000"/>
              </a:lnSpc>
            </a:pPr>
            <a:r>
              <a:rPr lang="en-US" sz="2800" b="1" i="1" dirty="0">
                <a:latin typeface="Times New Roman" panose="02020603050405020304" pitchFamily="18" charset="0"/>
                <a:cs typeface="Times New Roman" panose="02020603050405020304" pitchFamily="18" charset="0"/>
              </a:rPr>
              <a:t>- </a:t>
            </a:r>
            <a:r>
              <a:rPr lang="vi-VN" sz="2800" b="1" i="1" dirty="0">
                <a:latin typeface="Times New Roman" panose="02020603050405020304" pitchFamily="18" charset="0"/>
                <a:cs typeface="Times New Roman" panose="02020603050405020304" pitchFamily="18" charset="0"/>
              </a:rPr>
              <a:t>Phương pháp SADT (Structured Analysis and Design Technie): </a:t>
            </a:r>
            <a:br>
              <a:rPr lang="en-US" sz="2800" b="1" i="1" dirty="0">
                <a:latin typeface="Times New Roman" panose="02020603050405020304" pitchFamily="18" charset="0"/>
                <a:cs typeface="Times New Roman" panose="02020603050405020304" pitchFamily="18" charset="0"/>
              </a:rPr>
            </a:br>
            <a:r>
              <a:rPr lang="vi-VN" sz="2800" dirty="0">
                <a:latin typeface="Times New Roman" panose="02020603050405020304" pitchFamily="18" charset="0"/>
                <a:cs typeface="Times New Roman" panose="02020603050405020304" pitchFamily="18" charset="0"/>
              </a:rPr>
              <a:t>Đây là phương pháp của Mỹ dựa theo phương pháp phân rã một hệ thống lớn thành các hệ thống con đơn giản hơn. Nó có hệ thống trợ giúp theo kiểu đồ hoạ để biểu diễn các hệ thống và việc trao đổi thông tin giữa các hệ con. Kỹ thuật chủ yếu của SADT là dựa trên sơ đồ luồng dữ liệu, từ điển dữ liệu (Data Dictionnary), ngôn ngữ mô tả có cấu trúc, ma trận chức năng. Nhưng SADT chưa quan tâm một cách thích đáng đối với mô hình chức năng của hệ thống. </a:t>
            </a:r>
            <a:endParaRPr lang="en-US" sz="2800" dirty="0">
              <a:latin typeface="Times New Roman" panose="02020603050405020304" pitchFamily="18" charset="0"/>
              <a:cs typeface="Times New Roman" panose="02020603050405020304" pitchFamily="18" charset="0"/>
            </a:endParaRPr>
          </a:p>
        </p:txBody>
      </p:sp>
      <p:sp>
        <p:nvSpPr>
          <p:cNvPr id="3" name="Title 1"/>
          <p:cNvSpPr txBox="1">
            <a:spLocks/>
          </p:cNvSpPr>
          <p:nvPr/>
        </p:nvSpPr>
        <p:spPr>
          <a:xfrm>
            <a:off x="838200" y="868001"/>
            <a:ext cx="10767646" cy="121963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sz="2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b. </a:t>
            </a:r>
            <a:r>
              <a:rPr lang="vi-VN" sz="2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Một số phương pháp phân tích có cấu trúc </a:t>
            </a:r>
            <a:br>
              <a:rPr lang="en-US" sz="2800" b="1">
                <a:latin typeface="Times New Roman" panose="02020603050405020304" pitchFamily="18" charset="0"/>
                <a:cs typeface="Times New Roman" panose="02020603050405020304" pitchFamily="18" charset="0"/>
              </a:rPr>
            </a:br>
            <a:endParaRPr lang="en-US" sz="2800" b="1">
              <a:latin typeface="Times New Roman" panose="02020603050405020304" pitchFamily="18" charset="0"/>
              <a:cs typeface="Times New Roman" panose="02020603050405020304" pitchFamily="18" charset="0"/>
            </a:endParaRPr>
          </a:p>
          <a:p>
            <a:r>
              <a:rPr lang="en-US" sz="2800" b="1">
                <a:latin typeface="Times New Roman" panose="02020603050405020304" pitchFamily="18" charset="0"/>
                <a:cs typeface="Times New Roman" panose="02020603050405020304" pitchFamily="18" charset="0"/>
              </a:rPr>
              <a:t>B1</a:t>
            </a:r>
            <a:r>
              <a:rPr lang="en-US" sz="2800" b="1" dirty="0">
                <a:latin typeface="Times New Roman" panose="02020603050405020304" pitchFamily="18" charset="0"/>
                <a:cs typeface="Times New Roman" panose="02020603050405020304" pitchFamily="18" charset="0"/>
              </a:rPr>
              <a:t>. </a:t>
            </a:r>
            <a:r>
              <a:rPr lang="vi-VN" sz="2800" b="1" dirty="0">
                <a:latin typeface="Times New Roman" panose="02020603050405020304" pitchFamily="18" charset="0"/>
                <a:cs typeface="Times New Roman" panose="02020603050405020304" pitchFamily="18" charset="0"/>
              </a:rPr>
              <a:t>Các phương pháp hướng chức năng </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sp>
        <p:nvSpPr>
          <p:cNvPr id="4" name="AutoShape 2"/>
          <p:cNvSpPr txBox="1">
            <a:spLocks noChangeArrowheads="1"/>
          </p:cNvSpPr>
          <p:nvPr/>
        </p:nvSpPr>
        <p:spPr>
          <a:xfrm>
            <a:off x="425228" y="0"/>
            <a:ext cx="11766772" cy="973138"/>
          </a:xfrm>
          <a:prstGeom prst="roundRect">
            <a:avLst>
              <a:gd name="adj" fmla="val 21667"/>
            </a:avLst>
          </a:prstGeom>
        </p:spPr>
        <p:txBody>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sz="3600" b="1" i="1" dirty="0">
                <a:latin typeface="Times New Roman" panose="02020603050405020304" pitchFamily="18" charset="0"/>
                <a:cs typeface="Times New Roman" panose="02020603050405020304" pitchFamily="18" charset="0"/>
              </a:rPr>
              <a:t>3.1.3. </a:t>
            </a:r>
            <a:r>
              <a:rPr lang="en-US" sz="3600" b="1" i="1" dirty="0" err="1">
                <a:latin typeface="Times New Roman" panose="02020603050405020304" pitchFamily="18" charset="0"/>
                <a:cs typeface="Times New Roman" panose="02020603050405020304" pitchFamily="18" charset="0"/>
              </a:rPr>
              <a:t>Kỹ</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thuật</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phân</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tích</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thiết</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kế</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hệ</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thống</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có</a:t>
            </a:r>
            <a:r>
              <a:rPr lang="en-US" sz="3600" b="1" i="1" dirty="0">
                <a:latin typeface="Times New Roman" panose="02020603050405020304" pitchFamily="18" charset="0"/>
                <a:cs typeface="Times New Roman" panose="02020603050405020304" pitchFamily="18" charset="0"/>
              </a:rPr>
              <a:t> </a:t>
            </a:r>
            <a:r>
              <a:rPr lang="en-US" sz="3600" b="1" i="1" err="1">
                <a:latin typeface="Times New Roman" panose="02020603050405020304" pitchFamily="18" charset="0"/>
                <a:cs typeface="Times New Roman" panose="02020603050405020304" pitchFamily="18" charset="0"/>
              </a:rPr>
              <a:t>cấu</a:t>
            </a:r>
            <a:r>
              <a:rPr lang="en-US" sz="3600" b="1" i="1">
                <a:latin typeface="Times New Roman" panose="02020603050405020304" pitchFamily="18" charset="0"/>
                <a:cs typeface="Times New Roman" panose="02020603050405020304" pitchFamily="18" charset="0"/>
              </a:rPr>
              <a:t> trúc (tt)</a:t>
            </a:r>
            <a:endParaRPr lang="en-US" sz="3600" b="1" i="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FF1D2EA9-6027-4F39-BB50-CD78F8CD5816}"/>
              </a:ext>
            </a:extLst>
          </p:cNvPr>
          <p:cNvSpPr>
            <a:spLocks noGrp="1"/>
          </p:cNvSpPr>
          <p:nvPr>
            <p:ph type="sldNum" sz="quarter" idx="12"/>
          </p:nvPr>
        </p:nvSpPr>
        <p:spPr/>
        <p:txBody>
          <a:bodyPr/>
          <a:lstStyle/>
          <a:p>
            <a:fld id="{06FEDF93-2BFD-41CA-ABC7-B039102F3792}" type="slidenum">
              <a:rPr lang="en-US" smtClean="0"/>
              <a:t>98</a:t>
            </a:fld>
            <a:endParaRPr lang="en-US" dirty="0"/>
          </a:p>
        </p:txBody>
      </p:sp>
    </p:spTree>
    <p:extLst>
      <p:ext uri="{BB962C8B-B14F-4D97-AF65-F5344CB8AC3E}">
        <p14:creationId xmlns:p14="http://schemas.microsoft.com/office/powerpoint/2010/main" val="34476437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a:blip r:embed="rId2">
            <a:alphaModFix amt="85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396" y="545235"/>
            <a:ext cx="11171737" cy="6312765"/>
          </a:xfrm>
        </p:spPr>
        <p:txBody>
          <a:bodyPr>
            <a:noAutofit/>
          </a:bodyPr>
          <a:lstStyle/>
          <a:p>
            <a:r>
              <a:rPr lang="en-US" sz="2800" b="1" i="1" dirty="0">
                <a:latin typeface="Times New Roman" panose="02020603050405020304" pitchFamily="18" charset="0"/>
                <a:cs typeface="Times New Roman" panose="02020603050405020304" pitchFamily="18" charset="0"/>
              </a:rPr>
              <a:t>- </a:t>
            </a:r>
            <a:r>
              <a:rPr lang="vi-VN" sz="2800" b="1" i="1" dirty="0">
                <a:latin typeface="Times New Roman" panose="02020603050405020304" pitchFamily="18" charset="0"/>
                <a:cs typeface="Times New Roman" panose="02020603050405020304" pitchFamily="18" charset="0"/>
              </a:rPr>
              <a:t>Phương pháp MERISE (Method pour Rassembler les Idees Sans Effort)</a:t>
            </a:r>
            <a:br>
              <a:rPr lang="en-US" sz="2800" b="1" i="1" dirty="0">
                <a:latin typeface="Times New Roman" panose="02020603050405020304" pitchFamily="18" charset="0"/>
                <a:cs typeface="Times New Roman" panose="02020603050405020304" pitchFamily="18" charset="0"/>
              </a:rPr>
            </a:br>
            <a:r>
              <a:rPr lang="vi-VN" sz="2800" dirty="0">
                <a:latin typeface="Times New Roman" panose="02020603050405020304" pitchFamily="18" charset="0"/>
                <a:cs typeface="Times New Roman" panose="02020603050405020304" pitchFamily="18" charset="0"/>
              </a:rPr>
              <a:t>Đây là phương pháp của Pháp dựa trên các mức bất biến (còn gọi là mức trừu tượng hoá) của hệ thống thông tin như mức quan niệm, mức tổ chức, mức vật lý và có sự kết hợp với mô hình. </a:t>
            </a:r>
            <a:br>
              <a:rPr lang="en-US" sz="2800">
                <a:latin typeface="Times New Roman" panose="02020603050405020304" pitchFamily="18" charset="0"/>
                <a:cs typeface="Times New Roman" panose="02020603050405020304" pitchFamily="18" charset="0"/>
              </a:rPr>
            </a:br>
            <a:r>
              <a:rPr lang="en-US" sz="2800" b="1">
                <a:latin typeface="Times New Roman" panose="02020603050405020304" pitchFamily="18" charset="0"/>
                <a:cs typeface="Times New Roman" panose="02020603050405020304" pitchFamily="18" charset="0"/>
              </a:rPr>
              <a:t>- </a:t>
            </a:r>
            <a:r>
              <a:rPr lang="vi-VN" sz="2800" b="1" i="1" dirty="0">
                <a:latin typeface="Times New Roman" panose="02020603050405020304" pitchFamily="18" charset="0"/>
                <a:cs typeface="Times New Roman" panose="02020603050405020304" pitchFamily="18" charset="0"/>
              </a:rPr>
              <a:t>Phương pháp CASE (Computer-Aided System Engineering) </a:t>
            </a:r>
            <a:br>
              <a:rPr lang="en-US" sz="2800" b="1" i="1" dirty="0">
                <a:latin typeface="Times New Roman" panose="02020603050405020304" pitchFamily="18" charset="0"/>
                <a:cs typeface="Times New Roman" panose="02020603050405020304" pitchFamily="18" charset="0"/>
              </a:rPr>
            </a:br>
            <a:r>
              <a:rPr lang="vi-VN" sz="2800" dirty="0">
                <a:latin typeface="Times New Roman" panose="02020603050405020304" pitchFamily="18" charset="0"/>
                <a:cs typeface="Times New Roman" panose="02020603050405020304" pitchFamily="18" charset="0"/>
              </a:rPr>
              <a:t>Đây là phương pháp phân tích và thiết kế tự động nhờ sự trợ giúp của máy tính. </a:t>
            </a:r>
            <a:br>
              <a:rPr lang="en-US" sz="2800">
                <a:latin typeface="Times New Roman" panose="02020603050405020304" pitchFamily="18" charset="0"/>
                <a:cs typeface="Times New Roman" panose="02020603050405020304" pitchFamily="18" charset="0"/>
              </a:rPr>
            </a:br>
            <a:r>
              <a:rPr lang="en-US" sz="2800" b="1">
                <a:latin typeface="Times New Roman" panose="02020603050405020304" pitchFamily="18" charset="0"/>
                <a:cs typeface="Times New Roman" panose="02020603050405020304" pitchFamily="18" charset="0"/>
              </a:rPr>
              <a:t>- </a:t>
            </a:r>
            <a:r>
              <a:rPr lang="vi-VN" sz="2800" b="1" i="1" dirty="0">
                <a:latin typeface="Times New Roman" panose="02020603050405020304" pitchFamily="18" charset="0"/>
                <a:cs typeface="Times New Roman" panose="02020603050405020304" pitchFamily="18" charset="0"/>
              </a:rPr>
              <a:t>Phương pháp luận phân tích và thiết kế hệ thống CASE Method </a:t>
            </a:r>
            <a:br>
              <a:rPr lang="en-US" sz="2800" b="1" i="1" dirty="0">
                <a:latin typeface="Times New Roman" panose="02020603050405020304" pitchFamily="18" charset="0"/>
                <a:cs typeface="Times New Roman" panose="02020603050405020304" pitchFamily="18" charset="0"/>
              </a:rPr>
            </a:br>
            <a:r>
              <a:rPr lang="vi-VN" sz="2800" dirty="0">
                <a:latin typeface="Times New Roman" panose="02020603050405020304" pitchFamily="18" charset="0"/>
                <a:cs typeface="Times New Roman" panose="02020603050405020304" pitchFamily="18" charset="0"/>
              </a:rPr>
              <a:t>Từ kinh nghiệm và nghiên cứu trong quá trình xây dựng hệ thống, hãng Oracle đã đưa ra một tiếp cận công nghệ mới trong phương pháp này. Đây là một cách tiếp cận theo hướng “topdown” rất phù hợp với yêu cầu xây dựng một hệ thống thông tin trong các doanh nghiệp sản xuất kinh doanh thương mại. </a:t>
            </a:r>
            <a:endParaRPr lang="en-US" sz="2800" dirty="0">
              <a:latin typeface="Times New Roman" panose="02020603050405020304" pitchFamily="18" charset="0"/>
              <a:cs typeface="Times New Roman" panose="02020603050405020304" pitchFamily="18" charset="0"/>
            </a:endParaRPr>
          </a:p>
        </p:txBody>
      </p:sp>
      <p:sp>
        <p:nvSpPr>
          <p:cNvPr id="3" name="AutoShape 2"/>
          <p:cNvSpPr txBox="1">
            <a:spLocks noChangeArrowheads="1"/>
          </p:cNvSpPr>
          <p:nvPr/>
        </p:nvSpPr>
        <p:spPr>
          <a:xfrm>
            <a:off x="425228" y="0"/>
            <a:ext cx="11766772" cy="973138"/>
          </a:xfrm>
          <a:prstGeom prst="roundRect">
            <a:avLst>
              <a:gd name="adj" fmla="val 21667"/>
            </a:avLst>
          </a:prstGeom>
        </p:spPr>
        <p:txBody>
          <a:bodyPr/>
          <a:lst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sz="3600" b="1" i="1" dirty="0">
                <a:latin typeface="Times New Roman" panose="02020603050405020304" pitchFamily="18" charset="0"/>
                <a:cs typeface="Times New Roman" panose="02020603050405020304" pitchFamily="18" charset="0"/>
              </a:rPr>
              <a:t>3.1.3. </a:t>
            </a:r>
            <a:r>
              <a:rPr lang="en-US" sz="3600" b="1" i="1" dirty="0" err="1">
                <a:latin typeface="Times New Roman" panose="02020603050405020304" pitchFamily="18" charset="0"/>
                <a:cs typeface="Times New Roman" panose="02020603050405020304" pitchFamily="18" charset="0"/>
              </a:rPr>
              <a:t>Kỹ</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thuật</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phân</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tích</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thiết</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kế</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hệ</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thống</a:t>
            </a:r>
            <a:r>
              <a:rPr lang="en-US" sz="3600" b="1" i="1" dirty="0">
                <a:latin typeface="Times New Roman" panose="02020603050405020304" pitchFamily="18" charset="0"/>
                <a:cs typeface="Times New Roman" panose="02020603050405020304" pitchFamily="18" charset="0"/>
              </a:rPr>
              <a:t> </a:t>
            </a:r>
            <a:r>
              <a:rPr lang="en-US" sz="3600" b="1" i="1" dirty="0" err="1">
                <a:latin typeface="Times New Roman" panose="02020603050405020304" pitchFamily="18" charset="0"/>
                <a:cs typeface="Times New Roman" panose="02020603050405020304" pitchFamily="18" charset="0"/>
              </a:rPr>
              <a:t>có</a:t>
            </a:r>
            <a:r>
              <a:rPr lang="en-US" sz="3600" b="1" i="1" dirty="0">
                <a:latin typeface="Times New Roman" panose="02020603050405020304" pitchFamily="18" charset="0"/>
                <a:cs typeface="Times New Roman" panose="02020603050405020304" pitchFamily="18" charset="0"/>
              </a:rPr>
              <a:t> </a:t>
            </a:r>
            <a:r>
              <a:rPr lang="en-US" sz="3600" b="1" i="1" err="1">
                <a:latin typeface="Times New Roman" panose="02020603050405020304" pitchFamily="18" charset="0"/>
                <a:cs typeface="Times New Roman" panose="02020603050405020304" pitchFamily="18" charset="0"/>
              </a:rPr>
              <a:t>cấu</a:t>
            </a:r>
            <a:r>
              <a:rPr lang="en-US" sz="3600" b="1" i="1">
                <a:latin typeface="Times New Roman" panose="02020603050405020304" pitchFamily="18" charset="0"/>
                <a:cs typeface="Times New Roman" panose="02020603050405020304" pitchFamily="18" charset="0"/>
              </a:rPr>
              <a:t> trúc (tt)</a:t>
            </a:r>
            <a:endParaRPr lang="en-US" sz="3600" b="1" i="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4F5F05A-5CC0-4391-9F34-91E23C583400}"/>
              </a:ext>
            </a:extLst>
          </p:cNvPr>
          <p:cNvSpPr>
            <a:spLocks noGrp="1"/>
          </p:cNvSpPr>
          <p:nvPr>
            <p:ph type="sldNum" sz="quarter" idx="12"/>
          </p:nvPr>
        </p:nvSpPr>
        <p:spPr/>
        <p:txBody>
          <a:bodyPr/>
          <a:lstStyle/>
          <a:p>
            <a:fld id="{06FEDF93-2BFD-41CA-ABC7-B039102F3792}" type="slidenum">
              <a:rPr lang="en-US" smtClean="0"/>
              <a:t>99</a:t>
            </a:fld>
            <a:endParaRPr lang="en-US" dirty="0"/>
          </a:p>
        </p:txBody>
      </p:sp>
    </p:spTree>
    <p:extLst>
      <p:ext uri="{BB962C8B-B14F-4D97-AF65-F5344CB8AC3E}">
        <p14:creationId xmlns:p14="http://schemas.microsoft.com/office/powerpoint/2010/main" val="4098282195"/>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2.xml><?xml version="1.0" encoding="utf-8"?>
<ds:datastoreItem xmlns:ds="http://schemas.openxmlformats.org/officeDocument/2006/customXml" ds:itemID="{EF609EDA-869E-4BE5-AE5D-B898C584B6FF}">
  <ds:schemaRefs>
    <ds:schemaRef ds:uri="http://schemas.microsoft.com/office/2006/documentManagement/types"/>
    <ds:schemaRef ds:uri="http://purl.org/dc/elements/1.1/"/>
    <ds:schemaRef ds:uri="http://purl.org/dc/dcmitype/"/>
    <ds:schemaRef ds:uri="http://www.w3.org/XML/1998/namespace"/>
    <ds:schemaRef ds:uri="http://schemas.microsoft.com/office/infopath/2007/PartnerControls"/>
    <ds:schemaRef ds:uri="http://purl.org/dc/terms/"/>
    <ds:schemaRef ds:uri="http://schemas.openxmlformats.org/package/2006/metadata/core-properties"/>
    <ds:schemaRef ds:uri="16c05727-aa75-4e4a-9b5f-8a80a1165891"/>
    <ds:schemaRef ds:uri="71af3243-3dd4-4a8d-8c0d-dd76da1f02a5"/>
    <ds:schemaRef ds:uri="http://schemas.microsoft.com/office/2006/metadata/properties"/>
  </ds:schemaRefs>
</ds:datastoreItem>
</file>

<file path=customXml/itemProps3.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0</TotalTime>
  <Words>20393</Words>
  <Application>Microsoft Office PowerPoint</Application>
  <PresentationFormat>Widescreen</PresentationFormat>
  <Paragraphs>1771</Paragraphs>
  <Slides>209</Slides>
  <Notes>72</Notes>
  <HiddenSlides>5</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209</vt:i4>
      </vt:variant>
    </vt:vector>
  </HeadingPairs>
  <TitlesOfParts>
    <vt:vector size="222" baseType="lpstr">
      <vt:lpstr>.VnBahamasB</vt:lpstr>
      <vt:lpstr>.VnBodoni</vt:lpstr>
      <vt:lpstr>Aarial</vt:lpstr>
      <vt:lpstr>Arial</vt:lpstr>
      <vt:lpstr>Calibri</vt:lpstr>
      <vt:lpstr>Cambria</vt:lpstr>
      <vt:lpstr>Century Gothic</vt:lpstr>
      <vt:lpstr>Segoe UI Light</vt:lpstr>
      <vt:lpstr>Tahoma</vt:lpstr>
      <vt:lpstr>Times New Roman</vt:lpstr>
      <vt:lpstr>Wingdings</vt:lpstr>
      <vt:lpstr>Office Theme</vt:lpstr>
      <vt:lpstr>Bitmap Image</vt:lpstr>
      <vt:lpstr>XÂY DỰNG HỆ THỐNG THÔNG TIN</vt:lpstr>
      <vt:lpstr>MỤC TIÊU MÔN HỌC</vt:lpstr>
      <vt:lpstr>NỘI DUNG MÔN HỌC</vt:lpstr>
      <vt:lpstr>Chương 1. TỔNG QUAN VỀ HỆ THỐNG THÔNG TIN</vt:lpstr>
      <vt:lpstr>Nội dung</vt:lpstr>
      <vt:lpstr>1.1. Thời đại công nghệ thông tin</vt:lpstr>
      <vt:lpstr>* Cách mạng công nghiệp 1.0</vt:lpstr>
      <vt:lpstr>* Cách mạng công nghiệp 2.0</vt:lpstr>
      <vt:lpstr>* Cách mạng công nghiệp 3.0</vt:lpstr>
      <vt:lpstr>* Cách mạng công nghiệp 4.0</vt:lpstr>
      <vt:lpstr>PowerPoint Presentation</vt:lpstr>
      <vt:lpstr>PowerPoint Presentation</vt:lpstr>
      <vt:lpstr>* Đặc điểm của thời đại công nghệ thông tin</vt:lpstr>
      <vt:lpstr>1.2. Một số khái niệm</vt:lpstr>
      <vt:lpstr>1.2.1. Dữ liệu, thông tin</vt:lpstr>
      <vt:lpstr>* Cách biểu diễn thông tin</vt:lpstr>
      <vt:lpstr>1.2.2. Hệ thống- Khái niệm</vt:lpstr>
      <vt:lpstr>* Ví dụ</vt:lpstr>
      <vt:lpstr>* Mối quan hệ về hệ thống</vt:lpstr>
      <vt:lpstr>1.2.3. Phân loại hệ thống</vt:lpstr>
      <vt:lpstr>1.2.4. Cấu tạo hệ thống</vt:lpstr>
      <vt:lpstr>1.2.4. Cấu tạo hệ thống (tt)</vt:lpstr>
      <vt:lpstr>PowerPoint Presentation</vt:lpstr>
      <vt:lpstr>* Ví dụ</vt:lpstr>
      <vt:lpstr>1.3. Hệ thống thông tin</vt:lpstr>
      <vt:lpstr>1.3.1. Các bộ phận cấu thành</vt:lpstr>
      <vt:lpstr>1.3.2. Chức năng</vt:lpstr>
      <vt:lpstr>Đưa vào - Hệ thống thông tin có thể chấp nhận đưa vào</vt:lpstr>
      <vt:lpstr>* Xử lý - Khả năng xử lý của hệ thống thông tin </vt:lpstr>
      <vt:lpstr>* Lưu trữ  - Khả năng lưu trữ của hệ thống thông tin </vt:lpstr>
      <vt:lpstr>Đưa ra - Khả năng đưa ra của hệ thống thông tin cho phép tạo cái ra theo nhiều khuôn dạng</vt:lpstr>
      <vt:lpstr>* Kiểm soát và quản lý toàn bộ hệ thống </vt:lpstr>
      <vt:lpstr>1.3.4. Một số hệ thống thông tin</vt:lpstr>
      <vt:lpstr>1.3.4. Một số hệ thống thông tin(tt)</vt:lpstr>
      <vt:lpstr>PowerPoint Presentation</vt:lpstr>
      <vt:lpstr>PowerPoint Presentation</vt:lpstr>
      <vt:lpstr>Ví dụ:</vt:lpstr>
      <vt:lpstr>PowerPoint Presentation</vt:lpstr>
      <vt:lpstr>Ví dụ</vt:lpstr>
      <vt:lpstr>PowerPoint Presentation</vt:lpstr>
      <vt:lpstr>Ví dụ</vt:lpstr>
      <vt:lpstr>PowerPoint Presentation</vt:lpstr>
      <vt:lpstr>PowerPoint Presentation</vt:lpstr>
      <vt:lpstr>PowerPoint Presentation</vt:lpstr>
      <vt:lpstr>PowerPoint Presentation</vt:lpstr>
      <vt:lpstr>Ví dụ:</vt:lpstr>
      <vt:lpstr>PowerPoint Presentation</vt:lpstr>
      <vt:lpstr>PowerPoint Presentation</vt:lpstr>
      <vt:lpstr>PowerPoint Presentation</vt:lpstr>
      <vt:lpstr>PowerPoint Presentation</vt:lpstr>
      <vt:lpstr>PowerPoint Presentation</vt:lpstr>
      <vt:lpstr>PowerPoint Presentation</vt:lpstr>
      <vt:lpstr>Đặc điểm:</vt:lpstr>
      <vt:lpstr>Ví dụ:</vt:lpstr>
      <vt:lpstr>PowerPoint Presentation</vt:lpstr>
      <vt:lpstr>PowerPoint Presentation</vt:lpstr>
      <vt:lpstr>PowerPoint Presentation</vt:lpstr>
      <vt:lpstr>1.4. Quy trình xây dựng hệ thống thông tin</vt:lpstr>
      <vt:lpstr>PowerPoint Presentation</vt:lpstr>
      <vt:lpstr>PowerPoint Presentation</vt:lpstr>
      <vt:lpstr>Project analysis slide 2</vt:lpstr>
      <vt:lpstr>PowerPoint Presentation</vt:lpstr>
      <vt:lpstr>Chương 2. KHẢO SÁT HIỆN TRẠNG VÀ XÁC LẬP DỰ ÁN</vt:lpstr>
      <vt:lpstr>Project analysis slide 2</vt:lpstr>
      <vt:lpstr>Project analysis slide 3</vt:lpstr>
      <vt:lpstr>Project analysis slide 4</vt:lpstr>
      <vt:lpstr>PowerPoint Presentation</vt:lpstr>
      <vt:lpstr>Project analysis slide 5</vt:lpstr>
      <vt:lpstr>Project analysis slide 6</vt:lpstr>
      <vt:lpstr>2.2 TÌM HIỂU VÀ ĐÁNH GIÁ HIỆN TRẠNG</vt:lpstr>
      <vt:lpstr>PowerPoint Presentation</vt:lpstr>
      <vt:lpstr>PowerPoint Presentation</vt:lpstr>
      <vt:lpstr>PowerPoint Presentation</vt:lpstr>
      <vt:lpstr>PowerPoint Presentation</vt:lpstr>
      <vt:lpstr>2.3.2 Các bước xác định phạm vi dự án</vt:lpstr>
      <vt:lpstr>PowerPoint Presentation</vt:lpstr>
      <vt:lpstr>PowerPoint Presentation</vt:lpstr>
      <vt:lpstr>PowerPoint Presentation</vt:lpstr>
      <vt:lpstr>PowerPoint Presentation</vt:lpstr>
      <vt:lpstr>PowerPoint Presentation</vt:lpstr>
      <vt:lpstr>Project analysis slide 4</vt:lpstr>
      <vt:lpstr>Project analysis slide 4</vt:lpstr>
      <vt:lpstr>Project analysis slide 4</vt:lpstr>
      <vt:lpstr>Project analysis slide 4</vt:lpstr>
      <vt:lpstr>Project analysis slide 4</vt:lpstr>
      <vt:lpstr>Project analysis slide 4</vt:lpstr>
      <vt:lpstr>Project analysis slide 4</vt:lpstr>
      <vt:lpstr>Project analysis slide 4</vt:lpstr>
      <vt:lpstr>Project analysis slide 4</vt:lpstr>
      <vt:lpstr>Project analysis slide 4</vt:lpstr>
      <vt:lpstr>Project analysis slide 4</vt:lpstr>
      <vt:lpstr>Chương 3. PHÁT TRIỂN HỆ THỐNG TIN</vt:lpstr>
      <vt:lpstr>Project analysis slide 3</vt:lpstr>
      <vt:lpstr>PowerPoint Presentation</vt:lpstr>
      <vt:lpstr>PowerPoint Presentation</vt:lpstr>
      <vt:lpstr>PowerPoint Presentation</vt:lpstr>
      <vt:lpstr>PowerPoint Presentation</vt:lpstr>
      <vt:lpstr>- Phương pháp SADT (Structured Analysis and Design Technie):  Đây là phương pháp của Mỹ dựa theo phương pháp phân rã một hệ thống lớn thành các hệ thống con đơn giản hơn. Nó có hệ thống trợ giúp theo kiểu đồ hoạ để biểu diễn các hệ thống và việc trao đổi thông tin giữa các hệ con. Kỹ thuật chủ yếu của SADT là dựa trên sơ đồ luồng dữ liệu, từ điển dữ liệu (Data Dictionnary), ngôn ngữ mô tả có cấu trúc, ma trận chức năng. Nhưng SADT chưa quan tâm một cách thích đáng đối với mô hình chức năng của hệ thống. </vt:lpstr>
      <vt:lpstr>- Phương pháp MERISE (Method pour Rassembler les Idees Sans Effort) Đây là phương pháp của Pháp dựa trên các mức bất biến (còn gọi là mức trừu tượng hoá) của hệ thống thông tin như mức quan niệm, mức tổ chức, mức vật lý và có sự kết hợp với mô hình.  - Phương pháp CASE (Computer-Aided System Engineering)  Đây là phương pháp phân tích và thiết kế tự động nhờ sự trợ giúp của máy tính.  - Phương pháp luận phân tích và thiết kế hệ thống CASE Method  Từ kinh nghiệm và nghiên cứu trong quá trình xây dựng hệ thống, hãng Oracle đã đưa ra một tiếp cận công nghệ mới trong phương pháp này. Đây là một cách tiếp cận theo hướng “topdown” rất phù hợp với yêu cầu xây dựng một hệ thống thông tin trong các doanh nghiệp sản xuất kinh doanh thương mại. </vt:lpstr>
      <vt:lpstr>PowerPoint Presentation</vt:lpstr>
      <vt:lpstr>PowerPoint Presentation</vt:lpstr>
      <vt:lpstr>PowerPoint Presentation</vt:lpstr>
      <vt:lpstr>PowerPoint Presentation</vt:lpstr>
      <vt:lpstr>3.1.4.1. Sơ đồ phân cấp chức năng</vt:lpstr>
      <vt:lpstr> a) Khái niệm Sơ đồ phân cấp chức năng</vt:lpstr>
      <vt:lpstr>b) Phân cấp của sơ đồ</vt:lpstr>
      <vt:lpstr>c) Quy tắc xây dựng SĐPCCN</vt:lpstr>
      <vt:lpstr>Ví dụ SĐPCCN</vt:lpstr>
      <vt:lpstr>c) Quy tắc xây dựng SĐPCCN</vt:lpstr>
      <vt:lpstr>Ví dụ: Các mức phân cấp</vt:lpstr>
      <vt:lpstr>3.1.4.2. Sơ đồ luồng dữ liệu - DFD</vt:lpstr>
      <vt:lpstr>a) Khái niệm DFD</vt:lpstr>
      <vt:lpstr>b) Ví dụ DFD</vt:lpstr>
      <vt:lpstr>c) Các ký pháp sử dụng trong DFD</vt:lpstr>
      <vt:lpstr>Quá trình hoặc chức năng xử lý</vt:lpstr>
      <vt:lpstr>Quá trình hoặc chức năng xử lý</vt:lpstr>
      <vt:lpstr>Luồng dữ liệu</vt:lpstr>
      <vt:lpstr>Luồng dữ liệu</vt:lpstr>
      <vt:lpstr>Kho dữ liệu</vt:lpstr>
      <vt:lpstr>Kho dữ liệu</vt:lpstr>
      <vt:lpstr>Tác nhân bên ngoài</vt:lpstr>
      <vt:lpstr>PowerPoint Presentation</vt:lpstr>
      <vt:lpstr>Tác nhân trong</vt:lpstr>
      <vt:lpstr>Phân rã sơ đồ dòng dữ liệu</vt:lpstr>
      <vt:lpstr>d) Sơ đồ ngữ cảnh hệ thống</vt:lpstr>
      <vt:lpstr>PowerPoint Presentation</vt:lpstr>
      <vt:lpstr>PowerPoint Presentation</vt:lpstr>
      <vt:lpstr>Ví dụ</vt:lpstr>
      <vt:lpstr>Sơ đồ phân cấp chức năng</vt:lpstr>
      <vt:lpstr>Biểu đồ ngữ cảnh hệ thống</vt:lpstr>
      <vt:lpstr>Biểu đồ luồng dữ liệu mức đỉnh</vt:lpstr>
      <vt:lpstr>Biểu đồ luồng dữ liệu mức dưới đỉnh</vt:lpstr>
      <vt:lpstr>Biểu đồ luồng dữ liệu mức dưới đỉnh</vt:lpstr>
      <vt:lpstr>Phân tích hệ thống về xử lý</vt:lpstr>
      <vt:lpstr>a. Xây dựng BPC</vt:lpstr>
      <vt:lpstr>a. Xây dựng BPC</vt:lpstr>
      <vt:lpstr>b. Xây dựng BLD </vt:lpstr>
      <vt:lpstr>b1. Xây dựng BLD vật lý (HT cũ)</vt:lpstr>
      <vt:lpstr>BLD mức ngữ/khung cảnh (1)</vt:lpstr>
      <vt:lpstr>BLD mức đỉnh (2)</vt:lpstr>
      <vt:lpstr>BLD mức dưới đỉnh (3)</vt:lpstr>
      <vt:lpstr>BLD mức dưới đỉnh (t)</vt:lpstr>
      <vt:lpstr>PowerPoint Presentation</vt:lpstr>
      <vt:lpstr>B1. Xây dựng BLD vật lý (HT cũ)</vt:lpstr>
      <vt:lpstr>B2. Xây dựng BLD logic (HT cũ)</vt:lpstr>
      <vt:lpstr>B2. Xây dựng BLD logic (tt)</vt:lpstr>
      <vt:lpstr>B3. Xây dựng BLD logic (HT mới)</vt:lpstr>
      <vt:lpstr>B3. Xây dựng BLD logic (HT mới)</vt:lpstr>
      <vt:lpstr>3.2. Thiết kế hệ thống</vt:lpstr>
      <vt:lpstr>3.2. Thiết kế cơ sở dữ liệu</vt:lpstr>
      <vt:lpstr>3.2.1. Thiết kế CSDL bằng phương pháp chuẩn hoá 3NF</vt:lpstr>
      <vt:lpstr>PowerPoint Presentation</vt:lpstr>
      <vt:lpstr>3.2.1. Thiết kế CSDL bằng phương pháp chuẩn hoá 3NF (tt)</vt:lpstr>
      <vt:lpstr>PowerPoint Presentation</vt:lpstr>
      <vt:lpstr>3.2.1. Thiết kế CSDL bằng phương pháp chuẩn hoá 3NF (tt)</vt:lpstr>
      <vt:lpstr>3.2.1. Thiết kế CSDL bằng phương pháp chuẩn hoá 3NF (tt)</vt:lpstr>
      <vt:lpstr>3.2.1. Thiết kế CSDL bằng phương pháp chuẩn hoá 3NF (tt)</vt:lpstr>
      <vt:lpstr>3.2.2. Thiết kế tổng thể</vt:lpstr>
      <vt:lpstr>Ví dụ:</vt:lpstr>
      <vt:lpstr>Ví dụ</vt:lpstr>
      <vt:lpstr>3.2.2. Thiết kế tổng thể (tt)</vt:lpstr>
      <vt:lpstr>3.2.3. Thiết kế giao diện</vt:lpstr>
      <vt:lpstr>PowerPoint Presentation</vt:lpstr>
      <vt:lpstr>3.2.3. Thiết kế giao diện(tt)</vt:lpstr>
      <vt:lpstr>3.2.3. Thiết kế giao diện(tt)</vt:lpstr>
      <vt:lpstr>3.2.3. Thiết kế giao diện(tt)</vt:lpstr>
      <vt:lpstr>3.2.3. Thiết kế giao diện(tt)</vt:lpstr>
      <vt:lpstr>3.2.4. Thiết kế các kiểm soát</vt:lpstr>
      <vt:lpstr>3.2.4. Thiết kế các kiểm soát (tt)</vt:lpstr>
      <vt:lpstr>3.2.4. Thiết kế các kiểm soát (tt)</vt:lpstr>
      <vt:lpstr>3.2.4. Thiết kế các tập tin dữ liệu</vt:lpstr>
      <vt:lpstr>3.2.5. Thiết kế chương trình</vt:lpstr>
      <vt:lpstr>3.2.5. Thiết kế chương trình (tt)</vt:lpstr>
      <vt:lpstr>3.2.5. Thiết kế chương trình (tt)</vt:lpstr>
      <vt:lpstr>3.2.5. Thiết kế chương trình (tt)</vt:lpstr>
      <vt:lpstr>Bài tập</vt:lpstr>
      <vt:lpstr>Project analysis slide 2</vt:lpstr>
      <vt:lpstr>Project analysis slide 4</vt:lpstr>
      <vt:lpstr>Project analysis slide 5</vt:lpstr>
      <vt:lpstr>Project analysis slide 6</vt:lpstr>
      <vt:lpstr>Project analysis slide 7</vt:lpstr>
      <vt:lpstr>Project analysis slide 8</vt:lpstr>
      <vt:lpstr>Project analysis slide 10</vt:lpstr>
      <vt:lpstr>Project analysis slide 11</vt:lpstr>
      <vt:lpstr>Chương 4. CÀI ĐẶT, BẢO TRÌ VÀ KHAI THÁC HỆ THỐNG THÔNG TIN</vt:lpstr>
      <vt:lpstr>Project analysis slide 2</vt:lpstr>
      <vt:lpstr>Project analysis slide 3</vt:lpstr>
      <vt:lpstr>Project analysis slide 3</vt:lpstr>
      <vt:lpstr>Project analysis slide 3</vt:lpstr>
      <vt:lpstr>4.1 Lập kế hoạch cài đặt (tt)</vt:lpstr>
      <vt:lpstr>4.2 Quy trình cài đặt </vt:lpstr>
      <vt:lpstr>4.3 Biến đổi dữ  liệu </vt:lpstr>
      <vt:lpstr>4.3 Biến đổi dữ  liệu (tt)</vt:lpstr>
      <vt:lpstr>4.3 Biến đổi dữ  liệu (tt)</vt:lpstr>
      <vt:lpstr>4.4 Đào tạo và hỗ trợ người sử dụng </vt:lpstr>
      <vt:lpstr>4.4 Đào tạo và hỗ trợ người sử dụng (tt)</vt:lpstr>
      <vt:lpstr>4.4 Đào tạo và hỗ trợ người sử dụng (tt)</vt:lpstr>
      <vt:lpstr>4.4 Đào tạo và hỗ trợ người sử dụng (tt)</vt:lpstr>
      <vt:lpstr>4.4 Đào tạo và hỗ trợ người sử dụng (tt)</vt:lpstr>
      <vt:lpstr>4.5 Các phương pháp cài đặt  </vt:lpstr>
      <vt:lpstr>4.5 Các phương pháp cài đặt (tt) </vt:lpstr>
      <vt:lpstr>4.5 Các phương pháp cài đặt (tt) </vt:lpstr>
      <vt:lpstr>4.5 Các phương pháp cài đặt (tt)</vt:lpstr>
      <vt:lpstr>4.5 Các phương pháp cài đặt (tt)</vt:lpstr>
      <vt:lpstr>4.5 Các phương pháp cài đặt (tt)</vt:lpstr>
      <vt:lpstr>4.5 Các phương pháp cài đặt (tt)</vt:lpstr>
      <vt:lpstr>4.6 Bảo trì hệ thống thông tin</vt:lpstr>
      <vt:lpstr>4.7 Đánh giá sau cài đặt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2022-03-12T07:31:32Z</dcterms:created>
  <dcterms:modified xsi:type="dcterms:W3CDTF">2022-04-25T03:36:22Z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